
<file path=[Content_Types].xml><?xml version="1.0" encoding="utf-8"?>
<Types xmlns="http://schemas.openxmlformats.org/package/2006/content-types">
  <Default Extension="emf" ContentType="image/x-emf"/>
  <Default Extension="gif" ContentType="image/gif"/>
  <Default Extension="jpeg" ContentType="image/jpeg"/>
  <Default Extension="jpg" ContentType="image/jpeg"/>
  <Default Extension="png" ContentType="image/pn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howSpecialPlsOnTitleSld="0" strictFirstAndLastChars="0" autoCompressPictures="0">
  <p:sldMasterIdLst>
    <p:sldMasterId id="2147483648" r:id="rId1"/>
  </p:sldMasterIdLst>
  <p:notesMasterIdLst>
    <p:notesMasterId r:id="rId38"/>
  </p:notesMasterIdLst>
  <p:sldIdLst>
    <p:sldId id="256" r:id="rId2"/>
    <p:sldId id="257" r:id="rId3"/>
    <p:sldId id="309" r:id="rId4"/>
    <p:sldId id="259" r:id="rId5"/>
    <p:sldId id="260" r:id="rId6"/>
    <p:sldId id="261" r:id="rId7"/>
    <p:sldId id="262" r:id="rId8"/>
    <p:sldId id="263" r:id="rId9"/>
    <p:sldId id="264" r:id="rId10"/>
    <p:sldId id="305" r:id="rId11"/>
    <p:sldId id="266" r:id="rId12"/>
    <p:sldId id="267" r:id="rId13"/>
    <p:sldId id="310" r:id="rId14"/>
    <p:sldId id="269" r:id="rId15"/>
    <p:sldId id="270" r:id="rId16"/>
    <p:sldId id="271" r:id="rId17"/>
    <p:sldId id="272" r:id="rId18"/>
    <p:sldId id="273" r:id="rId19"/>
    <p:sldId id="274" r:id="rId20"/>
    <p:sldId id="275" r:id="rId21"/>
    <p:sldId id="298" r:id="rId22"/>
    <p:sldId id="277" r:id="rId23"/>
    <p:sldId id="278" r:id="rId24"/>
    <p:sldId id="279" r:id="rId25"/>
    <p:sldId id="280" r:id="rId26"/>
    <p:sldId id="311" r:id="rId27"/>
    <p:sldId id="282" r:id="rId28"/>
    <p:sldId id="287" r:id="rId29"/>
    <p:sldId id="288" r:id="rId30"/>
    <p:sldId id="289" r:id="rId31"/>
    <p:sldId id="290" r:id="rId32"/>
    <p:sldId id="292" r:id="rId33"/>
    <p:sldId id="293" r:id="rId34"/>
    <p:sldId id="294" r:id="rId35"/>
    <p:sldId id="295" r:id="rId36"/>
    <p:sldId id="300" r:id="rId37"/>
  </p:sldIdLst>
  <p:sldSz cx="9144000" cy="6858000" type="screen4x3"/>
  <p:notesSz cx="6807200" cy="9939338"/>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pos="226">
          <p15:clr>
            <a:srgbClr val="9AA0A6"/>
          </p15:clr>
        </p15:guide>
        <p15:guide id="2" pos="5534">
          <p15:clr>
            <a:srgbClr val="9AA0A6"/>
          </p15:clr>
        </p15:guide>
        <p15:guide id="3" orient="horz" pos="2183" userDrawn="1">
          <p15:clr>
            <a:srgbClr val="9AA0A6"/>
          </p15:clr>
        </p15:guide>
        <p15:guide id="4" pos="2880">
          <p15:clr>
            <a:srgbClr val="9AA0A6"/>
          </p15:clr>
        </p15:guide>
      </p15:sldGuideLst>
    </p:ext>
    <p:ext uri="http://customooxmlschemas.google.com/">
      <go:slidesCustomData xmlns:go="http://customooxmlschemas.google.com/"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60" roundtripDataSignature="AMtx7mgbTO496pFVTzYzFEyqnil9iuqOYg=="/>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F3F3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C1A2F0C5-79EA-44DB-8B3C-392F46CA1DA0}">
  <a:tblStyle styleId="{C1A2F0C5-79EA-44DB-8B3C-392F46CA1DA0}" styleName="Table_0">
    <a:wholeTbl>
      <a:tcTxStyle>
        <a:font>
          <a:latin typeface="Arial"/>
          <a:ea typeface="Arial"/>
          <a:cs typeface="Arial"/>
        </a:font>
        <a:srgbClr val="000000"/>
      </a:tcTxStyle>
      <a:tcStyle>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 styleId="{6D8E67B2-B5D8-4F0E-BA5D-749BAAE9FA0E}" styleName="Table_1">
    <a:wholeTbl>
      <a:tcTxStyle b="off" i="off">
        <a:font>
          <a:latin typeface="Arial"/>
          <a:ea typeface="Arial"/>
          <a:cs typeface="Arial"/>
        </a:font>
        <a:srgbClr val="000000"/>
      </a:tcTxStyle>
      <a:tcStyle>
        <a:tcBdr/>
      </a:tcStyle>
    </a:wholeTbl>
    <a:band1H>
      <a:tcTxStyle b="off" i="off"/>
      <a:tcStyle>
        <a:tcBdr/>
      </a:tcStyle>
    </a:band1H>
    <a:band2H>
      <a:tcTxStyle b="off" i="off"/>
      <a:tcStyle>
        <a:tcBdr/>
      </a:tcStyle>
    </a:band2H>
    <a:band1V>
      <a:tcTxStyle b="off" i="off"/>
      <a:tcStyle>
        <a:tcBdr/>
      </a:tcStyle>
    </a:band1V>
    <a:band2V>
      <a:tcTxStyle b="off" i="off"/>
      <a:tcStyle>
        <a:tcBdr/>
      </a:tcStyle>
    </a:band2V>
    <a:lastCol>
      <a:tcTxStyle b="off" i="off"/>
      <a:tcStyle>
        <a:tcBdr/>
      </a:tcStyle>
    </a:lastCol>
    <a:firstCol>
      <a:tcTxStyle b="off" i="off"/>
      <a:tcStyle>
        <a:tcBdr/>
      </a:tcStyle>
    </a:firstCol>
    <a:lastRow>
      <a:tcTxStyle b="off" i="off"/>
      <a:tcStyle>
        <a:tcBdr/>
      </a:tcStyle>
    </a:lastRow>
    <a:seCell>
      <a:tcTxStyle b="off" i="off"/>
      <a:tcStyle>
        <a:tcBdr/>
      </a:tcStyle>
    </a:seCell>
    <a:swCell>
      <a:tcTxStyle b="off" i="off"/>
      <a:tcStyle>
        <a:tcBdr/>
      </a:tcStyle>
    </a:swCell>
    <a:firstRow>
      <a:tcTxStyle b="off" i="off"/>
      <a:tcStyle>
        <a:tcBdr/>
      </a:tcStyle>
    </a:firstRow>
    <a:neCell>
      <a:tcTxStyle b="off" i="off"/>
      <a:tcStyle>
        <a:tcBdr/>
      </a:tcStyle>
    </a:neCell>
    <a:nwCell>
      <a:tcTxStyle b="off" i="off"/>
      <a:tcStyle>
        <a:tcBdr/>
      </a:tcStyle>
    </a:nwCell>
  </a:tblStyle>
  <a:tblStyle styleId="{30D0C624-50DE-4AA6-9413-F771C2750FC4}" styleName="Table_2">
    <a:wholeTbl>
      <a:tcTxStyle b="off" i="off">
        <a:font>
          <a:latin typeface="Calibri"/>
          <a:ea typeface="Calibri"/>
          <a:cs typeface="Calibri"/>
        </a:font>
        <a:schemeClr val="dk1"/>
      </a:tcTxStyle>
      <a:tcStyle>
        <a:tcBdr>
          <a:left>
            <a:ln w="12700" cap="flat" cmpd="sng">
              <a:solidFill>
                <a:schemeClr val="lt1"/>
              </a:solidFill>
              <a:prstDash val="solid"/>
              <a:round/>
              <a:headEnd type="none" w="sm" len="sm"/>
              <a:tailEnd type="none" w="sm" len="sm"/>
            </a:ln>
          </a:left>
          <a:right>
            <a:ln w="12700" cap="flat" cmpd="sng">
              <a:solidFill>
                <a:schemeClr val="lt1"/>
              </a:solidFill>
              <a:prstDash val="solid"/>
              <a:round/>
              <a:headEnd type="none" w="sm" len="sm"/>
              <a:tailEnd type="none" w="sm" len="sm"/>
            </a:ln>
          </a:right>
          <a:top>
            <a:ln w="12700" cap="flat" cmpd="sng">
              <a:solidFill>
                <a:schemeClr val="lt1"/>
              </a:solidFill>
              <a:prstDash val="solid"/>
              <a:round/>
              <a:headEnd type="none" w="sm" len="sm"/>
              <a:tailEnd type="none" w="sm" len="sm"/>
            </a:ln>
          </a:top>
          <a:bottom>
            <a:ln w="12700" cap="flat" cmpd="sng">
              <a:solidFill>
                <a:schemeClr val="lt1"/>
              </a:solidFill>
              <a:prstDash val="solid"/>
              <a:round/>
              <a:headEnd type="none" w="sm" len="sm"/>
              <a:tailEnd type="none" w="sm" len="sm"/>
            </a:ln>
          </a:bottom>
          <a:insideH>
            <a:ln w="12700" cap="flat" cmpd="sng">
              <a:solidFill>
                <a:schemeClr val="lt1"/>
              </a:solidFill>
              <a:prstDash val="solid"/>
              <a:round/>
              <a:headEnd type="none" w="sm" len="sm"/>
              <a:tailEnd type="none" w="sm" len="sm"/>
            </a:ln>
          </a:insideH>
          <a:insideV>
            <a:ln w="12700" cap="flat" cmpd="sng">
              <a:solidFill>
                <a:schemeClr val="lt1"/>
              </a:solidFill>
              <a:prstDash val="solid"/>
              <a:round/>
              <a:headEnd type="none" w="sm" len="sm"/>
              <a:tailEnd type="none" w="sm" len="sm"/>
            </a:ln>
          </a:insideV>
        </a:tcBdr>
        <a:fill>
          <a:solidFill>
            <a:srgbClr val="E8EBF5"/>
          </a:solidFill>
        </a:fill>
      </a:tcStyle>
    </a:wholeTbl>
    <a:band1H>
      <a:tcTxStyle b="off" i="off"/>
      <a:tcStyle>
        <a:tcBdr/>
        <a:fill>
          <a:solidFill>
            <a:srgbClr val="CDD4EA"/>
          </a:solidFill>
        </a:fill>
      </a:tcStyle>
    </a:band1H>
    <a:band2H>
      <a:tcTxStyle b="off" i="off"/>
      <a:tcStyle>
        <a:tcBdr/>
      </a:tcStyle>
    </a:band2H>
    <a:band1V>
      <a:tcTxStyle b="off" i="off"/>
      <a:tcStyle>
        <a:tcBdr/>
        <a:fill>
          <a:solidFill>
            <a:srgbClr val="CDD4EA"/>
          </a:solidFill>
        </a:fill>
      </a:tcStyle>
    </a:band1V>
    <a:band2V>
      <a:tcTxStyle b="off" i="off"/>
      <a:tcStyle>
        <a:tcBdr/>
      </a:tcStyle>
    </a:band2V>
    <a:lastCol>
      <a:tcTxStyle b="on" i="off">
        <a:font>
          <a:latin typeface="Calibri"/>
          <a:ea typeface="Calibri"/>
          <a:cs typeface="Calibri"/>
        </a:font>
        <a:schemeClr val="lt1"/>
      </a:tcTxStyle>
      <a:tcStyle>
        <a:tcBdr/>
        <a:fill>
          <a:solidFill>
            <a:schemeClr val="accent1"/>
          </a:solidFill>
        </a:fill>
      </a:tcStyle>
    </a:lastCol>
    <a:firstCol>
      <a:tcTxStyle b="on" i="off">
        <a:font>
          <a:latin typeface="Calibri"/>
          <a:ea typeface="Calibri"/>
          <a:cs typeface="Calibri"/>
        </a:font>
        <a:schemeClr val="lt1"/>
      </a:tcTxStyle>
      <a:tcStyle>
        <a:tcBdr/>
        <a:fill>
          <a:solidFill>
            <a:schemeClr val="accent1"/>
          </a:solidFill>
        </a:fill>
      </a:tcStyle>
    </a:firstCol>
    <a:lastRow>
      <a:tcTxStyle b="on" i="off">
        <a:font>
          <a:latin typeface="Calibri"/>
          <a:ea typeface="Calibri"/>
          <a:cs typeface="Calibri"/>
        </a:font>
        <a:schemeClr val="lt1"/>
      </a:tcTxStyle>
      <a:tcStyle>
        <a:tcBdr>
          <a:top>
            <a:ln w="38100" cap="flat" cmpd="sng">
              <a:solidFill>
                <a:schemeClr val="lt1"/>
              </a:solidFill>
              <a:prstDash val="solid"/>
              <a:round/>
              <a:headEnd type="none" w="sm" len="sm"/>
              <a:tailEnd type="none" w="sm" len="sm"/>
            </a:ln>
          </a:top>
        </a:tcBdr>
        <a:fill>
          <a:solidFill>
            <a:schemeClr val="accent1"/>
          </a:solidFill>
        </a:fill>
      </a:tcStyle>
    </a:lastRow>
    <a:seCell>
      <a:tcTxStyle b="off" i="off"/>
      <a:tcStyle>
        <a:tcBdr/>
      </a:tcStyle>
    </a:seCell>
    <a:swCell>
      <a:tcTxStyle b="off" i="off"/>
      <a:tcStyle>
        <a:tcBdr/>
      </a:tcStyle>
    </a:swCell>
    <a:firstRow>
      <a:tcTxStyle b="on" i="off">
        <a:font>
          <a:latin typeface="Calibri"/>
          <a:ea typeface="Calibri"/>
          <a:cs typeface="Calibri"/>
        </a:font>
        <a:schemeClr val="lt1"/>
      </a:tcTxStyle>
      <a:tcStyle>
        <a:tcBdr>
          <a:bottom>
            <a:ln w="38100" cap="flat" cmpd="sng">
              <a:solidFill>
                <a:schemeClr val="lt1"/>
              </a:solidFill>
              <a:prstDash val="solid"/>
              <a:round/>
              <a:headEnd type="none" w="sm" len="sm"/>
              <a:tailEnd type="none" w="sm" len="sm"/>
            </a:ln>
          </a:bottom>
        </a:tcBdr>
        <a:fill>
          <a:solidFill>
            <a:schemeClr val="accent1"/>
          </a:solidFill>
        </a:fill>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400" autoAdjust="0"/>
    <p:restoredTop sz="91396"/>
  </p:normalViewPr>
  <p:slideViewPr>
    <p:cSldViewPr snapToGrid="0">
      <p:cViewPr varScale="1">
        <p:scale>
          <a:sx n="94" d="100"/>
          <a:sy n="94" d="100"/>
        </p:scale>
        <p:origin x="1100" y="56"/>
      </p:cViewPr>
      <p:guideLst>
        <p:guide pos="226"/>
        <p:guide pos="5534"/>
        <p:guide orient="horz" pos="2183"/>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slide" Target="slides/slide33.xml"/><Relationship Id="rId63"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62"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61"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60" Type="http://customschemas.google.com/relationships/presentationmetadata" Target="meta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64" Type="http://schemas.openxmlformats.org/officeDocument/2006/relationships/tableStyles" Target="tableStyle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49575" cy="496888"/>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dirty="0"/>
          </a:p>
        </p:txBody>
      </p:sp>
      <p:sp>
        <p:nvSpPr>
          <p:cNvPr id="4" name="Google Shape;4;n"/>
          <p:cNvSpPr txBox="1">
            <a:spLocks noGrp="1"/>
          </p:cNvSpPr>
          <p:nvPr>
            <p:ph type="dt" idx="10"/>
          </p:nvPr>
        </p:nvSpPr>
        <p:spPr>
          <a:xfrm>
            <a:off x="3856038" y="0"/>
            <a:ext cx="2949575" cy="496888"/>
          </a:xfrm>
          <a:prstGeom prst="rect">
            <a:avLst/>
          </a:prstGeom>
          <a:noFill/>
          <a:ln>
            <a:noFill/>
          </a:ln>
        </p:spPr>
        <p:txBody>
          <a:bodyPr spcFirstLastPara="1" wrap="square" lIns="91425" tIns="45700" rIns="91425" bIns="45700" anchor="t" anchorCtr="0">
            <a:noAutofit/>
          </a:bodyPr>
          <a:lstStyle>
            <a:lvl1pPr marR="0" lvl="0" algn="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dirty="0"/>
          </a:p>
        </p:txBody>
      </p:sp>
      <p:sp>
        <p:nvSpPr>
          <p:cNvPr id="5" name="Google Shape;5;n"/>
          <p:cNvSpPr>
            <a:spLocks noGrp="1" noRot="1" noChangeAspect="1"/>
          </p:cNvSpPr>
          <p:nvPr>
            <p:ph type="sldImg" idx="3"/>
          </p:nvPr>
        </p:nvSpPr>
        <p:spPr>
          <a:xfrm>
            <a:off x="920750" y="746125"/>
            <a:ext cx="4965600" cy="3726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1038" y="4721225"/>
            <a:ext cx="5445125" cy="4471988"/>
          </a:xfrm>
          <a:prstGeom prst="rect">
            <a:avLst/>
          </a:prstGeom>
          <a:noFill/>
          <a:ln>
            <a:noFill/>
          </a:ln>
        </p:spPr>
        <p:txBody>
          <a:bodyPr spcFirstLastPara="1" wrap="square" lIns="91425" tIns="45700" rIns="91425" bIns="45700" anchor="t" anchorCtr="0">
            <a:normAutofit/>
          </a:bodyPr>
          <a:lstStyle>
            <a:lvl1pPr marL="457200" marR="0" lvl="0" indent="-228600" algn="l" rtl="0">
              <a:lnSpc>
                <a:spcPct val="100000"/>
              </a:lnSpc>
              <a:spcBef>
                <a:spcPts val="36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100000"/>
              </a:lnSpc>
              <a:spcBef>
                <a:spcPts val="36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2pPr>
            <a:lvl3pPr marL="1371600" marR="0" lvl="2" indent="-228600" algn="l" rtl="0">
              <a:lnSpc>
                <a:spcPct val="100000"/>
              </a:lnSpc>
              <a:spcBef>
                <a:spcPts val="36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100000"/>
              </a:lnSpc>
              <a:spcBef>
                <a:spcPts val="36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4pPr>
            <a:lvl5pPr marL="2286000" marR="0" lvl="4" indent="-228600" algn="l" rtl="0">
              <a:lnSpc>
                <a:spcPct val="100000"/>
              </a:lnSpc>
              <a:spcBef>
                <a:spcPts val="36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5pPr>
            <a:lvl6pPr marL="2743200" marR="0" lvl="5"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6pPr>
            <a:lvl7pPr marL="3200400" marR="0" lvl="6"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7pPr>
            <a:lvl8pPr marL="3657600" marR="0" lvl="7"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8pPr>
            <a:lvl9pPr marL="4114800" marR="0" lvl="8"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9440863"/>
            <a:ext cx="2949575" cy="496887"/>
          </a:xfrm>
          <a:prstGeom prst="rect">
            <a:avLst/>
          </a:prstGeom>
          <a:noFill/>
          <a:ln>
            <a:noFill/>
          </a:ln>
        </p:spPr>
        <p:txBody>
          <a:bodyPr spcFirstLastPara="1" wrap="square" lIns="91425" tIns="45700" rIns="91425" bIns="45700" anchor="b"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dirty="0"/>
          </a:p>
        </p:txBody>
      </p:sp>
      <p:sp>
        <p:nvSpPr>
          <p:cNvPr id="8" name="Google Shape;8;n"/>
          <p:cNvSpPr txBox="1">
            <a:spLocks noGrp="1"/>
          </p:cNvSpPr>
          <p:nvPr>
            <p:ph type="sldNum" idx="12"/>
          </p:nvPr>
        </p:nvSpPr>
        <p:spPr>
          <a:xfrm>
            <a:off x="3856038" y="9440863"/>
            <a:ext cx="2949575" cy="4968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ja-JP" sz="1200" b="0" i="0" u="none" strike="noStrike" cap="none">
                <a:solidFill>
                  <a:schemeClr val="dk1"/>
                </a:solidFill>
                <a:latin typeface="Calibri"/>
                <a:ea typeface="Calibri"/>
                <a:cs typeface="Calibri"/>
                <a:sym typeface="Calibri"/>
              </a:rPr>
              <a:t>‹#›</a:t>
            </a:fld>
            <a:endParaRPr sz="1200" b="0" i="0" u="none" strike="noStrike" cap="none" dirty="0">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
        <p:cNvGrpSpPr/>
        <p:nvPr/>
      </p:nvGrpSpPr>
      <p:grpSpPr>
        <a:xfrm>
          <a:off x="0" y="0"/>
          <a:ext cx="0" cy="0"/>
          <a:chOff x="0" y="0"/>
          <a:chExt cx="0" cy="0"/>
        </a:xfrm>
      </p:grpSpPr>
      <p:sp>
        <p:nvSpPr>
          <p:cNvPr id="36" name="Google Shape;36;g5ce4612981_5_43:notes"/>
          <p:cNvSpPr txBox="1">
            <a:spLocks noGrp="1"/>
          </p:cNvSpPr>
          <p:nvPr>
            <p:ph type="body" idx="1"/>
          </p:nvPr>
        </p:nvSpPr>
        <p:spPr>
          <a:xfrm>
            <a:off x="681038" y="4721225"/>
            <a:ext cx="5445125" cy="4471988"/>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360"/>
              </a:spcBef>
              <a:spcAft>
                <a:spcPts val="0"/>
              </a:spcAft>
              <a:buSzPts val="1400"/>
              <a:buNone/>
            </a:pPr>
            <a:endParaRPr dirty="0"/>
          </a:p>
        </p:txBody>
      </p:sp>
      <p:sp>
        <p:nvSpPr>
          <p:cNvPr id="37" name="Google Shape;37;g5ce4612981_5_43:notes"/>
          <p:cNvSpPr>
            <a:spLocks noGrp="1" noRot="1" noChangeAspect="1"/>
          </p:cNvSpPr>
          <p:nvPr>
            <p:ph type="sldImg" idx="2"/>
          </p:nvPr>
        </p:nvSpPr>
        <p:spPr>
          <a:xfrm>
            <a:off x="920750" y="746125"/>
            <a:ext cx="4965700" cy="372586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9"/>
        <p:cNvGrpSpPr/>
        <p:nvPr/>
      </p:nvGrpSpPr>
      <p:grpSpPr>
        <a:xfrm>
          <a:off x="0" y="0"/>
          <a:ext cx="0" cy="0"/>
          <a:chOff x="0" y="0"/>
          <a:chExt cx="0" cy="0"/>
        </a:xfrm>
      </p:grpSpPr>
      <p:sp>
        <p:nvSpPr>
          <p:cNvPr id="250" name="Google Shape;250;p45:notes"/>
          <p:cNvSpPr>
            <a:spLocks noGrp="1" noRot="1" noChangeAspect="1"/>
          </p:cNvSpPr>
          <p:nvPr>
            <p:ph type="sldImg" idx="2"/>
          </p:nvPr>
        </p:nvSpPr>
        <p:spPr>
          <a:xfrm>
            <a:off x="920750" y="746125"/>
            <a:ext cx="4965700" cy="372586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51" name="Google Shape;251;p45:notes"/>
          <p:cNvSpPr txBox="1">
            <a:spLocks noGrp="1"/>
          </p:cNvSpPr>
          <p:nvPr>
            <p:ph type="body" idx="1"/>
          </p:nvPr>
        </p:nvSpPr>
        <p:spPr>
          <a:xfrm>
            <a:off x="681038" y="4721225"/>
            <a:ext cx="5445125" cy="4471988"/>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360"/>
              </a:spcBef>
              <a:spcAft>
                <a:spcPts val="0"/>
              </a:spcAft>
              <a:buClr>
                <a:schemeClr val="dk1"/>
              </a:buClr>
              <a:buSzPts val="1100"/>
              <a:buFont typeface="Arial"/>
              <a:buNone/>
            </a:pPr>
            <a:endParaRPr/>
          </a:p>
        </p:txBody>
      </p:sp>
      <p:sp>
        <p:nvSpPr>
          <p:cNvPr id="252" name="Google Shape;252;p45:notes"/>
          <p:cNvSpPr txBox="1">
            <a:spLocks noGrp="1"/>
          </p:cNvSpPr>
          <p:nvPr>
            <p:ph type="sldNum" idx="12"/>
          </p:nvPr>
        </p:nvSpPr>
        <p:spPr>
          <a:xfrm>
            <a:off x="3856038" y="9440863"/>
            <a:ext cx="2949575" cy="4968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Calibri"/>
              <a:buNone/>
            </a:pPr>
            <a:fld id="{00000000-1234-1234-1234-123412341234}" type="slidenum">
              <a:rPr lang="en-US" altLang="ja-JP" sz="1200" b="0" i="0" u="none" strike="noStrike" cap="none">
                <a:solidFill>
                  <a:srgbClr val="000000"/>
                </a:solidFill>
                <a:latin typeface="Calibri"/>
                <a:ea typeface="Calibri"/>
                <a:cs typeface="Calibri"/>
                <a:sym typeface="Calibri"/>
              </a:rPr>
              <a:t>9</a:t>
            </a:fld>
            <a:endParaRPr sz="12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2"/>
        <p:cNvGrpSpPr/>
        <p:nvPr/>
      </p:nvGrpSpPr>
      <p:grpSpPr>
        <a:xfrm>
          <a:off x="0" y="0"/>
          <a:ext cx="0" cy="0"/>
          <a:chOff x="0" y="0"/>
          <a:chExt cx="0" cy="0"/>
        </a:xfrm>
      </p:grpSpPr>
      <p:sp>
        <p:nvSpPr>
          <p:cNvPr id="313" name="Google Shape;313;g5df37e73e3_20_51:notes"/>
          <p:cNvSpPr>
            <a:spLocks noGrp="1" noRot="1" noChangeAspect="1"/>
          </p:cNvSpPr>
          <p:nvPr>
            <p:ph type="sldImg" idx="2"/>
          </p:nvPr>
        </p:nvSpPr>
        <p:spPr>
          <a:xfrm>
            <a:off x="1168400" y="1243013"/>
            <a:ext cx="4470400" cy="3354387"/>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14" name="Google Shape;314;g5df37e73e3_20_51:notes"/>
          <p:cNvSpPr txBox="1">
            <a:spLocks noGrp="1"/>
          </p:cNvSpPr>
          <p:nvPr>
            <p:ph type="body" idx="1"/>
          </p:nvPr>
        </p:nvSpPr>
        <p:spPr>
          <a:xfrm>
            <a:off x="680720" y="4783300"/>
            <a:ext cx="5445760" cy="3913772"/>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dirty="0"/>
          </a:p>
        </p:txBody>
      </p:sp>
      <p:sp>
        <p:nvSpPr>
          <p:cNvPr id="315" name="Google Shape;315;g5df37e73e3_20_51:notes"/>
          <p:cNvSpPr txBox="1">
            <a:spLocks noGrp="1"/>
          </p:cNvSpPr>
          <p:nvPr>
            <p:ph type="sldNum" idx="12"/>
          </p:nvPr>
        </p:nvSpPr>
        <p:spPr>
          <a:xfrm>
            <a:off x="3855838" y="9440634"/>
            <a:ext cx="2949787" cy="49859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ltLang="ja-JP"/>
              <a:t>10</a:t>
            </a:fld>
            <a:endParaRPr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6"/>
        <p:cNvGrpSpPr/>
        <p:nvPr/>
      </p:nvGrpSpPr>
      <p:grpSpPr>
        <a:xfrm>
          <a:off x="0" y="0"/>
          <a:ext cx="0" cy="0"/>
          <a:chOff x="0" y="0"/>
          <a:chExt cx="0" cy="0"/>
        </a:xfrm>
      </p:grpSpPr>
      <p:sp>
        <p:nvSpPr>
          <p:cNvPr id="337" name="Google Shape;337;g5df37e73e3_11_169:notes"/>
          <p:cNvSpPr>
            <a:spLocks noGrp="1" noRot="1" noChangeAspect="1"/>
          </p:cNvSpPr>
          <p:nvPr>
            <p:ph type="sldImg" idx="2"/>
          </p:nvPr>
        </p:nvSpPr>
        <p:spPr>
          <a:xfrm>
            <a:off x="920750" y="746125"/>
            <a:ext cx="4965700" cy="372586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38" name="Google Shape;338;g5df37e73e3_11_169:notes"/>
          <p:cNvSpPr txBox="1">
            <a:spLocks noGrp="1"/>
          </p:cNvSpPr>
          <p:nvPr>
            <p:ph type="body" idx="1"/>
          </p:nvPr>
        </p:nvSpPr>
        <p:spPr>
          <a:xfrm>
            <a:off x="681038" y="4721225"/>
            <a:ext cx="5445000" cy="44721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360"/>
              </a:spcBef>
              <a:spcAft>
                <a:spcPts val="0"/>
              </a:spcAft>
              <a:buSzPts val="1400"/>
              <a:buNone/>
            </a:pPr>
            <a:endParaRPr dirty="0"/>
          </a:p>
        </p:txBody>
      </p:sp>
      <p:sp>
        <p:nvSpPr>
          <p:cNvPr id="339" name="Google Shape;339;g5df37e73e3_11_169:notes"/>
          <p:cNvSpPr txBox="1">
            <a:spLocks noGrp="1"/>
          </p:cNvSpPr>
          <p:nvPr>
            <p:ph type="sldNum" idx="12"/>
          </p:nvPr>
        </p:nvSpPr>
        <p:spPr>
          <a:xfrm>
            <a:off x="3856038" y="9440863"/>
            <a:ext cx="2949600" cy="4968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rgbClr val="000000"/>
              </a:buClr>
              <a:buSzPts val="1400"/>
              <a:buFont typeface="Arial"/>
              <a:buNone/>
            </a:pPr>
            <a:fld id="{00000000-1234-1234-1234-123412341234}" type="slidenum">
              <a:rPr lang="en-US" altLang="ja-JP"/>
              <a:t>11</a:t>
            </a:fld>
            <a:endParaRPr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6"/>
        <p:cNvGrpSpPr/>
        <p:nvPr/>
      </p:nvGrpSpPr>
      <p:grpSpPr>
        <a:xfrm>
          <a:off x="0" y="0"/>
          <a:ext cx="0" cy="0"/>
          <a:chOff x="0" y="0"/>
          <a:chExt cx="0" cy="0"/>
        </a:xfrm>
      </p:grpSpPr>
      <p:sp>
        <p:nvSpPr>
          <p:cNvPr id="357" name="Google Shape;357;p46:notes"/>
          <p:cNvSpPr>
            <a:spLocks noGrp="1" noRot="1" noChangeAspect="1"/>
          </p:cNvSpPr>
          <p:nvPr>
            <p:ph type="sldImg" idx="2"/>
          </p:nvPr>
        </p:nvSpPr>
        <p:spPr>
          <a:xfrm>
            <a:off x="920750" y="746125"/>
            <a:ext cx="4965700" cy="372586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58" name="Google Shape;358;p46:notes"/>
          <p:cNvSpPr txBox="1">
            <a:spLocks noGrp="1"/>
          </p:cNvSpPr>
          <p:nvPr>
            <p:ph type="body" idx="1"/>
          </p:nvPr>
        </p:nvSpPr>
        <p:spPr>
          <a:xfrm>
            <a:off x="681038" y="4721225"/>
            <a:ext cx="5445000" cy="44721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360"/>
              </a:spcBef>
              <a:spcAft>
                <a:spcPts val="0"/>
              </a:spcAft>
              <a:buSzPts val="1400"/>
              <a:buNone/>
            </a:pPr>
            <a:endParaRPr dirty="0"/>
          </a:p>
        </p:txBody>
      </p:sp>
      <p:sp>
        <p:nvSpPr>
          <p:cNvPr id="359" name="Google Shape;359;p46:notes"/>
          <p:cNvSpPr txBox="1">
            <a:spLocks noGrp="1"/>
          </p:cNvSpPr>
          <p:nvPr>
            <p:ph type="sldNum" idx="12"/>
          </p:nvPr>
        </p:nvSpPr>
        <p:spPr>
          <a:xfrm>
            <a:off x="3856038" y="9440863"/>
            <a:ext cx="2949600" cy="4968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rgbClr val="000000"/>
              </a:buClr>
              <a:buSzPts val="1400"/>
              <a:buFont typeface="Arial"/>
              <a:buNone/>
            </a:pPr>
            <a:fld id="{00000000-1234-1234-1234-123412341234}" type="slidenum">
              <a:rPr lang="en-US" altLang="ja-JP"/>
              <a:t>12</a:t>
            </a:fld>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2"/>
        <p:cNvGrpSpPr/>
        <p:nvPr/>
      </p:nvGrpSpPr>
      <p:grpSpPr>
        <a:xfrm>
          <a:off x="0" y="0"/>
          <a:ext cx="0" cy="0"/>
          <a:chOff x="0" y="0"/>
          <a:chExt cx="0" cy="0"/>
        </a:xfrm>
      </p:grpSpPr>
      <p:sp>
        <p:nvSpPr>
          <p:cNvPr id="393" name="Google Shape;393;p47:notes"/>
          <p:cNvSpPr>
            <a:spLocks noGrp="1" noRot="1" noChangeAspect="1"/>
          </p:cNvSpPr>
          <p:nvPr>
            <p:ph type="sldImg" idx="2"/>
          </p:nvPr>
        </p:nvSpPr>
        <p:spPr>
          <a:xfrm>
            <a:off x="920750" y="746125"/>
            <a:ext cx="4965700" cy="372586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94" name="Google Shape;394;p47:notes"/>
          <p:cNvSpPr txBox="1">
            <a:spLocks noGrp="1"/>
          </p:cNvSpPr>
          <p:nvPr>
            <p:ph type="body" idx="1"/>
          </p:nvPr>
        </p:nvSpPr>
        <p:spPr>
          <a:xfrm>
            <a:off x="681038" y="4721225"/>
            <a:ext cx="5445000" cy="44721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360"/>
              </a:spcBef>
              <a:spcAft>
                <a:spcPts val="0"/>
              </a:spcAft>
              <a:buSzPts val="1400"/>
              <a:buNone/>
            </a:pPr>
            <a:endParaRPr dirty="0"/>
          </a:p>
        </p:txBody>
      </p:sp>
      <p:sp>
        <p:nvSpPr>
          <p:cNvPr id="395" name="Google Shape;395;p47:notes"/>
          <p:cNvSpPr txBox="1">
            <a:spLocks noGrp="1"/>
          </p:cNvSpPr>
          <p:nvPr>
            <p:ph type="sldNum" idx="12"/>
          </p:nvPr>
        </p:nvSpPr>
        <p:spPr>
          <a:xfrm>
            <a:off x="3856038" y="9440863"/>
            <a:ext cx="2949600" cy="4968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rgbClr val="000000"/>
              </a:buClr>
              <a:buSzPts val="1400"/>
              <a:buFont typeface="Arial"/>
              <a:buNone/>
            </a:pPr>
            <a:fld id="{00000000-1234-1234-1234-123412341234}" type="slidenum">
              <a:rPr lang="en-US" altLang="ja-JP"/>
              <a:t>13</a:t>
            </a:fld>
            <a:endParaRPr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2"/>
        <p:cNvGrpSpPr/>
        <p:nvPr/>
      </p:nvGrpSpPr>
      <p:grpSpPr>
        <a:xfrm>
          <a:off x="0" y="0"/>
          <a:ext cx="0" cy="0"/>
          <a:chOff x="0" y="0"/>
          <a:chExt cx="0" cy="0"/>
        </a:xfrm>
      </p:grpSpPr>
      <p:sp>
        <p:nvSpPr>
          <p:cNvPr id="403" name="Google Shape;403;p13:notes"/>
          <p:cNvSpPr txBox="1">
            <a:spLocks noGrp="1"/>
          </p:cNvSpPr>
          <p:nvPr>
            <p:ph type="body" idx="1"/>
          </p:nvPr>
        </p:nvSpPr>
        <p:spPr>
          <a:xfrm>
            <a:off x="681038" y="4721225"/>
            <a:ext cx="5445125" cy="4471988"/>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360"/>
              </a:spcBef>
              <a:spcAft>
                <a:spcPts val="0"/>
              </a:spcAft>
              <a:buSzPts val="1400"/>
              <a:buNone/>
            </a:pPr>
            <a:endParaRPr dirty="0"/>
          </a:p>
        </p:txBody>
      </p:sp>
      <p:sp>
        <p:nvSpPr>
          <p:cNvPr id="404" name="Google Shape;404;p13:notes"/>
          <p:cNvSpPr>
            <a:spLocks noGrp="1" noRot="1" noChangeAspect="1"/>
          </p:cNvSpPr>
          <p:nvPr>
            <p:ph type="sldImg" idx="2"/>
          </p:nvPr>
        </p:nvSpPr>
        <p:spPr>
          <a:xfrm>
            <a:off x="920750" y="746125"/>
            <a:ext cx="4965700" cy="372586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3"/>
        <p:cNvGrpSpPr/>
        <p:nvPr/>
      </p:nvGrpSpPr>
      <p:grpSpPr>
        <a:xfrm>
          <a:off x="0" y="0"/>
          <a:ext cx="0" cy="0"/>
          <a:chOff x="0" y="0"/>
          <a:chExt cx="0" cy="0"/>
        </a:xfrm>
      </p:grpSpPr>
      <p:sp>
        <p:nvSpPr>
          <p:cNvPr id="414" name="Google Shape;414;p48:notes"/>
          <p:cNvSpPr txBox="1">
            <a:spLocks noGrp="1"/>
          </p:cNvSpPr>
          <p:nvPr>
            <p:ph type="body" idx="1"/>
          </p:nvPr>
        </p:nvSpPr>
        <p:spPr>
          <a:xfrm>
            <a:off x="681038" y="4721225"/>
            <a:ext cx="5445125" cy="4471988"/>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360"/>
              </a:spcBef>
              <a:spcAft>
                <a:spcPts val="0"/>
              </a:spcAft>
              <a:buSzPts val="1400"/>
              <a:buNone/>
            </a:pPr>
            <a:endParaRPr dirty="0"/>
          </a:p>
        </p:txBody>
      </p:sp>
      <p:sp>
        <p:nvSpPr>
          <p:cNvPr id="415" name="Google Shape;415;p48:notes"/>
          <p:cNvSpPr>
            <a:spLocks noGrp="1" noRot="1" noChangeAspect="1"/>
          </p:cNvSpPr>
          <p:nvPr>
            <p:ph type="sldImg" idx="2"/>
          </p:nvPr>
        </p:nvSpPr>
        <p:spPr>
          <a:xfrm>
            <a:off x="920750" y="746125"/>
            <a:ext cx="4965700" cy="372586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4"/>
        <p:cNvGrpSpPr/>
        <p:nvPr/>
      </p:nvGrpSpPr>
      <p:grpSpPr>
        <a:xfrm>
          <a:off x="0" y="0"/>
          <a:ext cx="0" cy="0"/>
          <a:chOff x="0" y="0"/>
          <a:chExt cx="0" cy="0"/>
        </a:xfrm>
      </p:grpSpPr>
      <p:sp>
        <p:nvSpPr>
          <p:cNvPr id="425" name="Google Shape;425;p14:notes"/>
          <p:cNvSpPr txBox="1">
            <a:spLocks noGrp="1"/>
          </p:cNvSpPr>
          <p:nvPr>
            <p:ph type="body" idx="1"/>
          </p:nvPr>
        </p:nvSpPr>
        <p:spPr>
          <a:xfrm>
            <a:off x="681038" y="4721225"/>
            <a:ext cx="5445125" cy="4471988"/>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360"/>
              </a:spcBef>
              <a:spcAft>
                <a:spcPts val="0"/>
              </a:spcAft>
              <a:buSzPts val="1400"/>
              <a:buNone/>
            </a:pPr>
            <a:endParaRPr dirty="0"/>
          </a:p>
        </p:txBody>
      </p:sp>
      <p:sp>
        <p:nvSpPr>
          <p:cNvPr id="426" name="Google Shape;426;p14:notes"/>
          <p:cNvSpPr>
            <a:spLocks noGrp="1" noRot="1" noChangeAspect="1"/>
          </p:cNvSpPr>
          <p:nvPr>
            <p:ph type="sldImg" idx="2"/>
          </p:nvPr>
        </p:nvSpPr>
        <p:spPr>
          <a:xfrm>
            <a:off x="920750" y="746125"/>
            <a:ext cx="4965700" cy="372586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1"/>
        <p:cNvGrpSpPr/>
        <p:nvPr/>
      </p:nvGrpSpPr>
      <p:grpSpPr>
        <a:xfrm>
          <a:off x="0" y="0"/>
          <a:ext cx="0" cy="0"/>
          <a:chOff x="0" y="0"/>
          <a:chExt cx="0" cy="0"/>
        </a:xfrm>
      </p:grpSpPr>
      <p:sp>
        <p:nvSpPr>
          <p:cNvPr id="432" name="Google Shape;432;p16:notes"/>
          <p:cNvSpPr txBox="1">
            <a:spLocks noGrp="1"/>
          </p:cNvSpPr>
          <p:nvPr>
            <p:ph type="body" idx="1"/>
          </p:nvPr>
        </p:nvSpPr>
        <p:spPr>
          <a:xfrm>
            <a:off x="681038" y="4721225"/>
            <a:ext cx="5445125" cy="4471988"/>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360"/>
              </a:spcBef>
              <a:spcAft>
                <a:spcPts val="0"/>
              </a:spcAft>
              <a:buSzPts val="1400"/>
              <a:buNone/>
            </a:pPr>
            <a:endParaRPr dirty="0"/>
          </a:p>
        </p:txBody>
      </p:sp>
      <p:sp>
        <p:nvSpPr>
          <p:cNvPr id="433" name="Google Shape;433;p16:notes"/>
          <p:cNvSpPr>
            <a:spLocks noGrp="1" noRot="1" noChangeAspect="1"/>
          </p:cNvSpPr>
          <p:nvPr>
            <p:ph type="sldImg" idx="2"/>
          </p:nvPr>
        </p:nvSpPr>
        <p:spPr>
          <a:xfrm>
            <a:off x="920750" y="746125"/>
            <a:ext cx="4965700" cy="372586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9"/>
        <p:cNvGrpSpPr/>
        <p:nvPr/>
      </p:nvGrpSpPr>
      <p:grpSpPr>
        <a:xfrm>
          <a:off x="0" y="0"/>
          <a:ext cx="0" cy="0"/>
          <a:chOff x="0" y="0"/>
          <a:chExt cx="0" cy="0"/>
        </a:xfrm>
      </p:grpSpPr>
      <p:sp>
        <p:nvSpPr>
          <p:cNvPr id="460" name="Google Shape;460;p17:notes"/>
          <p:cNvSpPr txBox="1">
            <a:spLocks noGrp="1"/>
          </p:cNvSpPr>
          <p:nvPr>
            <p:ph type="body" idx="1"/>
          </p:nvPr>
        </p:nvSpPr>
        <p:spPr>
          <a:xfrm>
            <a:off x="681038" y="4721225"/>
            <a:ext cx="5445125" cy="4471988"/>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360"/>
              </a:spcBef>
              <a:spcAft>
                <a:spcPts val="0"/>
              </a:spcAft>
              <a:buSzPts val="1400"/>
              <a:buNone/>
            </a:pPr>
            <a:endParaRPr dirty="0"/>
          </a:p>
        </p:txBody>
      </p:sp>
      <p:sp>
        <p:nvSpPr>
          <p:cNvPr id="461" name="Google Shape;461;p17:notes"/>
          <p:cNvSpPr>
            <a:spLocks noGrp="1" noRot="1" noChangeAspect="1"/>
          </p:cNvSpPr>
          <p:nvPr>
            <p:ph type="sldImg" idx="2"/>
          </p:nvPr>
        </p:nvSpPr>
        <p:spPr>
          <a:xfrm>
            <a:off x="920750" y="746125"/>
            <a:ext cx="4965700" cy="372586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
        <p:cNvGrpSpPr/>
        <p:nvPr/>
      </p:nvGrpSpPr>
      <p:grpSpPr>
        <a:xfrm>
          <a:off x="0" y="0"/>
          <a:ext cx="0" cy="0"/>
          <a:chOff x="0" y="0"/>
          <a:chExt cx="0" cy="0"/>
        </a:xfrm>
      </p:grpSpPr>
      <p:sp>
        <p:nvSpPr>
          <p:cNvPr id="48" name="Google Shape;48;p9:notes"/>
          <p:cNvSpPr txBox="1">
            <a:spLocks noGrp="1"/>
          </p:cNvSpPr>
          <p:nvPr>
            <p:ph type="body" idx="1"/>
          </p:nvPr>
        </p:nvSpPr>
        <p:spPr>
          <a:xfrm>
            <a:off x="681038" y="4721225"/>
            <a:ext cx="5445125" cy="4471988"/>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360"/>
              </a:spcBef>
              <a:spcAft>
                <a:spcPts val="0"/>
              </a:spcAft>
              <a:buClr>
                <a:schemeClr val="dk1"/>
              </a:buClr>
              <a:buSzPts val="1100"/>
              <a:buFont typeface="Arial"/>
              <a:buNone/>
            </a:pPr>
            <a:endParaRPr dirty="0"/>
          </a:p>
        </p:txBody>
      </p:sp>
      <p:sp>
        <p:nvSpPr>
          <p:cNvPr id="49" name="Google Shape;49;p9:notes"/>
          <p:cNvSpPr>
            <a:spLocks noGrp="1" noRot="1" noChangeAspect="1"/>
          </p:cNvSpPr>
          <p:nvPr>
            <p:ph type="sldImg" idx="2"/>
          </p:nvPr>
        </p:nvSpPr>
        <p:spPr>
          <a:xfrm>
            <a:off x="920750" y="746125"/>
            <a:ext cx="4965700" cy="372586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83"/>
        <p:cNvGrpSpPr/>
        <p:nvPr/>
      </p:nvGrpSpPr>
      <p:grpSpPr>
        <a:xfrm>
          <a:off x="0" y="0"/>
          <a:ext cx="0" cy="0"/>
          <a:chOff x="0" y="0"/>
          <a:chExt cx="0" cy="0"/>
        </a:xfrm>
      </p:grpSpPr>
      <p:sp>
        <p:nvSpPr>
          <p:cNvPr id="484" name="Google Shape;484;p18:notes"/>
          <p:cNvSpPr txBox="1">
            <a:spLocks noGrp="1"/>
          </p:cNvSpPr>
          <p:nvPr>
            <p:ph type="body" idx="1"/>
          </p:nvPr>
        </p:nvSpPr>
        <p:spPr>
          <a:xfrm>
            <a:off x="681038" y="4721225"/>
            <a:ext cx="5445125" cy="4471988"/>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360"/>
              </a:spcBef>
              <a:spcAft>
                <a:spcPts val="0"/>
              </a:spcAft>
              <a:buSzPts val="1400"/>
              <a:buNone/>
            </a:pPr>
            <a:endParaRPr dirty="0"/>
          </a:p>
        </p:txBody>
      </p:sp>
      <p:sp>
        <p:nvSpPr>
          <p:cNvPr id="485" name="Google Shape;485;p18:notes"/>
          <p:cNvSpPr>
            <a:spLocks noGrp="1" noRot="1" noChangeAspect="1"/>
          </p:cNvSpPr>
          <p:nvPr>
            <p:ph type="sldImg" idx="2"/>
          </p:nvPr>
        </p:nvSpPr>
        <p:spPr>
          <a:xfrm>
            <a:off x="920750" y="746125"/>
            <a:ext cx="4965700" cy="372586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9"/>
        <p:cNvGrpSpPr/>
        <p:nvPr/>
      </p:nvGrpSpPr>
      <p:grpSpPr>
        <a:xfrm>
          <a:off x="0" y="0"/>
          <a:ext cx="0" cy="0"/>
          <a:chOff x="0" y="0"/>
          <a:chExt cx="0" cy="0"/>
        </a:xfrm>
      </p:grpSpPr>
      <p:sp>
        <p:nvSpPr>
          <p:cNvPr id="460" name="Google Shape;460;p17:notes"/>
          <p:cNvSpPr txBox="1">
            <a:spLocks noGrp="1"/>
          </p:cNvSpPr>
          <p:nvPr>
            <p:ph type="body" idx="1"/>
          </p:nvPr>
        </p:nvSpPr>
        <p:spPr>
          <a:xfrm>
            <a:off x="681038" y="4721225"/>
            <a:ext cx="5445125" cy="4471988"/>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360"/>
              </a:spcBef>
              <a:spcAft>
                <a:spcPts val="0"/>
              </a:spcAft>
              <a:buSzPts val="1400"/>
              <a:buNone/>
            </a:pPr>
            <a:endParaRPr dirty="0"/>
          </a:p>
        </p:txBody>
      </p:sp>
      <p:sp>
        <p:nvSpPr>
          <p:cNvPr id="461" name="Google Shape;461;p17:notes"/>
          <p:cNvSpPr>
            <a:spLocks noGrp="1" noRot="1" noChangeAspect="1"/>
          </p:cNvSpPr>
          <p:nvPr>
            <p:ph type="sldImg" idx="2"/>
          </p:nvPr>
        </p:nvSpPr>
        <p:spPr>
          <a:xfrm>
            <a:off x="920750" y="746125"/>
            <a:ext cx="4965700" cy="372586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89"/>
        <p:cNvGrpSpPr/>
        <p:nvPr/>
      </p:nvGrpSpPr>
      <p:grpSpPr>
        <a:xfrm>
          <a:off x="0" y="0"/>
          <a:ext cx="0" cy="0"/>
          <a:chOff x="0" y="0"/>
          <a:chExt cx="0" cy="0"/>
        </a:xfrm>
      </p:grpSpPr>
      <p:sp>
        <p:nvSpPr>
          <p:cNvPr id="590" name="Google Shape;590;p19:notes"/>
          <p:cNvSpPr txBox="1">
            <a:spLocks noGrp="1"/>
          </p:cNvSpPr>
          <p:nvPr>
            <p:ph type="body" idx="1"/>
          </p:nvPr>
        </p:nvSpPr>
        <p:spPr>
          <a:xfrm>
            <a:off x="681038" y="4721225"/>
            <a:ext cx="5445125" cy="4471988"/>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360"/>
              </a:spcBef>
              <a:spcAft>
                <a:spcPts val="0"/>
              </a:spcAft>
              <a:buSzPts val="1400"/>
              <a:buNone/>
            </a:pPr>
            <a:endParaRPr dirty="0"/>
          </a:p>
        </p:txBody>
      </p:sp>
      <p:sp>
        <p:nvSpPr>
          <p:cNvPr id="591" name="Google Shape;591;p19:notes"/>
          <p:cNvSpPr>
            <a:spLocks noGrp="1" noRot="1" noChangeAspect="1"/>
          </p:cNvSpPr>
          <p:nvPr>
            <p:ph type="sldImg" idx="2"/>
          </p:nvPr>
        </p:nvSpPr>
        <p:spPr>
          <a:xfrm>
            <a:off x="920750" y="746125"/>
            <a:ext cx="4965700" cy="372586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20"/>
        <p:cNvGrpSpPr/>
        <p:nvPr/>
      </p:nvGrpSpPr>
      <p:grpSpPr>
        <a:xfrm>
          <a:off x="0" y="0"/>
          <a:ext cx="0" cy="0"/>
          <a:chOff x="0" y="0"/>
          <a:chExt cx="0" cy="0"/>
        </a:xfrm>
      </p:grpSpPr>
      <p:sp>
        <p:nvSpPr>
          <p:cNvPr id="621" name="Google Shape;621;p21:notes"/>
          <p:cNvSpPr txBox="1">
            <a:spLocks noGrp="1"/>
          </p:cNvSpPr>
          <p:nvPr>
            <p:ph type="body" idx="1"/>
          </p:nvPr>
        </p:nvSpPr>
        <p:spPr>
          <a:xfrm>
            <a:off x="681038" y="4721225"/>
            <a:ext cx="5445125" cy="4471988"/>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360"/>
              </a:spcBef>
              <a:spcAft>
                <a:spcPts val="0"/>
              </a:spcAft>
              <a:buSzPts val="1400"/>
              <a:buNone/>
            </a:pPr>
            <a:endParaRPr dirty="0"/>
          </a:p>
        </p:txBody>
      </p:sp>
      <p:sp>
        <p:nvSpPr>
          <p:cNvPr id="622" name="Google Shape;622;p21:notes"/>
          <p:cNvSpPr>
            <a:spLocks noGrp="1" noRot="1" noChangeAspect="1"/>
          </p:cNvSpPr>
          <p:nvPr>
            <p:ph type="sldImg" idx="2"/>
          </p:nvPr>
        </p:nvSpPr>
        <p:spPr>
          <a:xfrm>
            <a:off x="920750" y="746125"/>
            <a:ext cx="4965700" cy="372586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7"/>
        <p:cNvGrpSpPr/>
        <p:nvPr/>
      </p:nvGrpSpPr>
      <p:grpSpPr>
        <a:xfrm>
          <a:off x="0" y="0"/>
          <a:ext cx="0" cy="0"/>
          <a:chOff x="0" y="0"/>
          <a:chExt cx="0" cy="0"/>
        </a:xfrm>
      </p:grpSpPr>
      <p:sp>
        <p:nvSpPr>
          <p:cNvPr id="638" name="Google Shape;638;p22:notes"/>
          <p:cNvSpPr txBox="1">
            <a:spLocks noGrp="1"/>
          </p:cNvSpPr>
          <p:nvPr>
            <p:ph type="body" idx="1"/>
          </p:nvPr>
        </p:nvSpPr>
        <p:spPr>
          <a:xfrm>
            <a:off x="681038" y="4721225"/>
            <a:ext cx="5445125" cy="4471988"/>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360"/>
              </a:spcBef>
              <a:spcAft>
                <a:spcPts val="0"/>
              </a:spcAft>
              <a:buSzPts val="1400"/>
              <a:buNone/>
            </a:pPr>
            <a:endParaRPr dirty="0"/>
          </a:p>
        </p:txBody>
      </p:sp>
      <p:sp>
        <p:nvSpPr>
          <p:cNvPr id="639" name="Google Shape;639;p22:notes"/>
          <p:cNvSpPr>
            <a:spLocks noGrp="1" noRot="1" noChangeAspect="1"/>
          </p:cNvSpPr>
          <p:nvPr>
            <p:ph type="sldImg" idx="2"/>
          </p:nvPr>
        </p:nvSpPr>
        <p:spPr>
          <a:xfrm>
            <a:off x="920750" y="746125"/>
            <a:ext cx="4965700" cy="372586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53"/>
        <p:cNvGrpSpPr/>
        <p:nvPr/>
      </p:nvGrpSpPr>
      <p:grpSpPr>
        <a:xfrm>
          <a:off x="0" y="0"/>
          <a:ext cx="0" cy="0"/>
          <a:chOff x="0" y="0"/>
          <a:chExt cx="0" cy="0"/>
        </a:xfrm>
      </p:grpSpPr>
      <p:sp>
        <p:nvSpPr>
          <p:cNvPr id="654" name="Google Shape;654;p50:notes"/>
          <p:cNvSpPr txBox="1">
            <a:spLocks noGrp="1"/>
          </p:cNvSpPr>
          <p:nvPr>
            <p:ph type="body" idx="1"/>
          </p:nvPr>
        </p:nvSpPr>
        <p:spPr>
          <a:xfrm>
            <a:off x="681038" y="4721225"/>
            <a:ext cx="5445125" cy="4471988"/>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360"/>
              </a:spcBef>
              <a:spcAft>
                <a:spcPts val="0"/>
              </a:spcAft>
              <a:buSzPts val="1400"/>
              <a:buNone/>
            </a:pPr>
            <a:endParaRPr dirty="0"/>
          </a:p>
        </p:txBody>
      </p:sp>
      <p:sp>
        <p:nvSpPr>
          <p:cNvPr id="655" name="Google Shape;655;p50:notes"/>
          <p:cNvSpPr>
            <a:spLocks noGrp="1" noRot="1" noChangeAspect="1"/>
          </p:cNvSpPr>
          <p:nvPr>
            <p:ph type="sldImg" idx="2"/>
          </p:nvPr>
        </p:nvSpPr>
        <p:spPr>
          <a:xfrm>
            <a:off x="920750" y="746125"/>
            <a:ext cx="4965700" cy="372586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90"/>
        <p:cNvGrpSpPr/>
        <p:nvPr/>
      </p:nvGrpSpPr>
      <p:grpSpPr>
        <a:xfrm>
          <a:off x="0" y="0"/>
          <a:ext cx="0" cy="0"/>
          <a:chOff x="0" y="0"/>
          <a:chExt cx="0" cy="0"/>
        </a:xfrm>
      </p:grpSpPr>
      <p:sp>
        <p:nvSpPr>
          <p:cNvPr id="691" name="Google Shape;691;p20:notes"/>
          <p:cNvSpPr txBox="1">
            <a:spLocks noGrp="1"/>
          </p:cNvSpPr>
          <p:nvPr>
            <p:ph type="body" idx="1"/>
          </p:nvPr>
        </p:nvSpPr>
        <p:spPr>
          <a:xfrm>
            <a:off x="681038" y="4721225"/>
            <a:ext cx="5445125" cy="4471988"/>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360"/>
              </a:spcBef>
              <a:spcAft>
                <a:spcPts val="0"/>
              </a:spcAft>
              <a:buSzPts val="1400"/>
              <a:buNone/>
            </a:pPr>
            <a:endParaRPr dirty="0"/>
          </a:p>
        </p:txBody>
      </p:sp>
      <p:sp>
        <p:nvSpPr>
          <p:cNvPr id="692" name="Google Shape;692;p20:notes"/>
          <p:cNvSpPr>
            <a:spLocks noGrp="1" noRot="1" noChangeAspect="1"/>
          </p:cNvSpPr>
          <p:nvPr>
            <p:ph type="sldImg" idx="2"/>
          </p:nvPr>
        </p:nvSpPr>
        <p:spPr>
          <a:xfrm>
            <a:off x="920750" y="746125"/>
            <a:ext cx="4965700" cy="372586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415212327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90"/>
        <p:cNvGrpSpPr/>
        <p:nvPr/>
      </p:nvGrpSpPr>
      <p:grpSpPr>
        <a:xfrm>
          <a:off x="0" y="0"/>
          <a:ext cx="0" cy="0"/>
          <a:chOff x="0" y="0"/>
          <a:chExt cx="0" cy="0"/>
        </a:xfrm>
      </p:grpSpPr>
      <p:sp>
        <p:nvSpPr>
          <p:cNvPr id="691" name="Google Shape;691;p20:notes"/>
          <p:cNvSpPr txBox="1">
            <a:spLocks noGrp="1"/>
          </p:cNvSpPr>
          <p:nvPr>
            <p:ph type="body" idx="1"/>
          </p:nvPr>
        </p:nvSpPr>
        <p:spPr>
          <a:xfrm>
            <a:off x="681038" y="4721225"/>
            <a:ext cx="5445125" cy="4471988"/>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360"/>
              </a:spcBef>
              <a:spcAft>
                <a:spcPts val="0"/>
              </a:spcAft>
              <a:buSzPts val="1400"/>
              <a:buNone/>
            </a:pPr>
            <a:endParaRPr dirty="0"/>
          </a:p>
        </p:txBody>
      </p:sp>
      <p:sp>
        <p:nvSpPr>
          <p:cNvPr id="692" name="Google Shape;692;p20:notes"/>
          <p:cNvSpPr>
            <a:spLocks noGrp="1" noRot="1" noChangeAspect="1"/>
          </p:cNvSpPr>
          <p:nvPr>
            <p:ph type="sldImg" idx="2"/>
          </p:nvPr>
        </p:nvSpPr>
        <p:spPr>
          <a:xfrm>
            <a:off x="920750" y="746125"/>
            <a:ext cx="4965700" cy="372586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50"/>
        <p:cNvGrpSpPr/>
        <p:nvPr/>
      </p:nvGrpSpPr>
      <p:grpSpPr>
        <a:xfrm>
          <a:off x="0" y="0"/>
          <a:ext cx="0" cy="0"/>
          <a:chOff x="0" y="0"/>
          <a:chExt cx="0" cy="0"/>
        </a:xfrm>
      </p:grpSpPr>
      <p:sp>
        <p:nvSpPr>
          <p:cNvPr id="851" name="Google Shape;851;p23:notes"/>
          <p:cNvSpPr txBox="1">
            <a:spLocks noGrp="1"/>
          </p:cNvSpPr>
          <p:nvPr>
            <p:ph type="body" idx="1"/>
          </p:nvPr>
        </p:nvSpPr>
        <p:spPr>
          <a:xfrm>
            <a:off x="681038" y="4721225"/>
            <a:ext cx="5445125" cy="4471988"/>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360"/>
              </a:spcBef>
              <a:spcAft>
                <a:spcPts val="0"/>
              </a:spcAft>
              <a:buSzPts val="1400"/>
              <a:buNone/>
            </a:pPr>
            <a:endParaRPr dirty="0"/>
          </a:p>
        </p:txBody>
      </p:sp>
      <p:sp>
        <p:nvSpPr>
          <p:cNvPr id="852" name="Google Shape;852;p23:notes"/>
          <p:cNvSpPr>
            <a:spLocks noGrp="1" noRot="1" noChangeAspect="1"/>
          </p:cNvSpPr>
          <p:nvPr>
            <p:ph type="sldImg" idx="2"/>
          </p:nvPr>
        </p:nvSpPr>
        <p:spPr>
          <a:xfrm>
            <a:off x="920750" y="746125"/>
            <a:ext cx="4965700" cy="372586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57"/>
        <p:cNvGrpSpPr/>
        <p:nvPr/>
      </p:nvGrpSpPr>
      <p:grpSpPr>
        <a:xfrm>
          <a:off x="0" y="0"/>
          <a:ext cx="0" cy="0"/>
          <a:chOff x="0" y="0"/>
          <a:chExt cx="0" cy="0"/>
        </a:xfrm>
      </p:grpSpPr>
      <p:sp>
        <p:nvSpPr>
          <p:cNvPr id="858" name="Google Shape;858;p24:notes"/>
          <p:cNvSpPr txBox="1">
            <a:spLocks noGrp="1"/>
          </p:cNvSpPr>
          <p:nvPr>
            <p:ph type="body" idx="1"/>
          </p:nvPr>
        </p:nvSpPr>
        <p:spPr>
          <a:xfrm>
            <a:off x="681038" y="4721225"/>
            <a:ext cx="5445125" cy="4471988"/>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360"/>
              </a:spcBef>
              <a:spcAft>
                <a:spcPts val="0"/>
              </a:spcAft>
              <a:buSzPts val="1400"/>
              <a:buNone/>
            </a:pPr>
            <a:endParaRPr dirty="0"/>
          </a:p>
        </p:txBody>
      </p:sp>
      <p:sp>
        <p:nvSpPr>
          <p:cNvPr id="859" name="Google Shape;859;p24:notes"/>
          <p:cNvSpPr>
            <a:spLocks noGrp="1" noRot="1" noChangeAspect="1"/>
          </p:cNvSpPr>
          <p:nvPr>
            <p:ph type="sldImg" idx="2"/>
          </p:nvPr>
        </p:nvSpPr>
        <p:spPr>
          <a:xfrm>
            <a:off x="920750" y="746125"/>
            <a:ext cx="4965700" cy="372586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7"/>
        <p:cNvGrpSpPr/>
        <p:nvPr/>
      </p:nvGrpSpPr>
      <p:grpSpPr>
        <a:xfrm>
          <a:off x="0" y="0"/>
          <a:ext cx="0" cy="0"/>
          <a:chOff x="0" y="0"/>
          <a:chExt cx="0" cy="0"/>
        </a:xfrm>
      </p:grpSpPr>
      <p:sp>
        <p:nvSpPr>
          <p:cNvPr id="68" name="Google Shape;68;p41:notes"/>
          <p:cNvSpPr>
            <a:spLocks noGrp="1" noRot="1" noChangeAspect="1"/>
          </p:cNvSpPr>
          <p:nvPr>
            <p:ph type="sldImg" idx="2"/>
          </p:nvPr>
        </p:nvSpPr>
        <p:spPr>
          <a:xfrm>
            <a:off x="920750" y="746125"/>
            <a:ext cx="4965700" cy="372586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9" name="Google Shape;69;p41:notes"/>
          <p:cNvSpPr txBox="1">
            <a:spLocks noGrp="1"/>
          </p:cNvSpPr>
          <p:nvPr>
            <p:ph type="body" idx="1"/>
          </p:nvPr>
        </p:nvSpPr>
        <p:spPr>
          <a:xfrm>
            <a:off x="681038" y="4721225"/>
            <a:ext cx="5445000" cy="44721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360"/>
              </a:spcBef>
              <a:spcAft>
                <a:spcPts val="0"/>
              </a:spcAft>
              <a:buSzPts val="1100"/>
              <a:buNone/>
            </a:pPr>
            <a:endParaRPr dirty="0"/>
          </a:p>
        </p:txBody>
      </p:sp>
      <p:sp>
        <p:nvSpPr>
          <p:cNvPr id="70" name="Google Shape;70;p41:notes"/>
          <p:cNvSpPr txBox="1">
            <a:spLocks noGrp="1"/>
          </p:cNvSpPr>
          <p:nvPr>
            <p:ph type="sldNum" idx="12"/>
          </p:nvPr>
        </p:nvSpPr>
        <p:spPr>
          <a:xfrm>
            <a:off x="3856038" y="9440863"/>
            <a:ext cx="2949600" cy="4968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ltLang="ja-JP"/>
              <a:t>2</a:t>
            </a:fld>
            <a:endParaRPr dirty="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86"/>
        <p:cNvGrpSpPr/>
        <p:nvPr/>
      </p:nvGrpSpPr>
      <p:grpSpPr>
        <a:xfrm>
          <a:off x="0" y="0"/>
          <a:ext cx="0" cy="0"/>
          <a:chOff x="0" y="0"/>
          <a:chExt cx="0" cy="0"/>
        </a:xfrm>
      </p:grpSpPr>
      <p:sp>
        <p:nvSpPr>
          <p:cNvPr id="887" name="Google Shape;887;p27:notes"/>
          <p:cNvSpPr txBox="1">
            <a:spLocks noGrp="1"/>
          </p:cNvSpPr>
          <p:nvPr>
            <p:ph type="body" idx="1"/>
          </p:nvPr>
        </p:nvSpPr>
        <p:spPr>
          <a:xfrm>
            <a:off x="681038" y="4721225"/>
            <a:ext cx="5445125" cy="4471988"/>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360"/>
              </a:spcBef>
              <a:spcAft>
                <a:spcPts val="0"/>
              </a:spcAft>
              <a:buSzPts val="1400"/>
              <a:buNone/>
            </a:pPr>
            <a:endParaRPr dirty="0"/>
          </a:p>
        </p:txBody>
      </p:sp>
      <p:sp>
        <p:nvSpPr>
          <p:cNvPr id="888" name="Google Shape;888;p27:notes"/>
          <p:cNvSpPr>
            <a:spLocks noGrp="1" noRot="1" noChangeAspect="1"/>
          </p:cNvSpPr>
          <p:nvPr>
            <p:ph type="sldImg" idx="2"/>
          </p:nvPr>
        </p:nvSpPr>
        <p:spPr>
          <a:xfrm>
            <a:off x="920750" y="746125"/>
            <a:ext cx="4965700" cy="372586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06"/>
        <p:cNvGrpSpPr/>
        <p:nvPr/>
      </p:nvGrpSpPr>
      <p:grpSpPr>
        <a:xfrm>
          <a:off x="0" y="0"/>
          <a:ext cx="0" cy="0"/>
          <a:chOff x="0" y="0"/>
          <a:chExt cx="0" cy="0"/>
        </a:xfrm>
      </p:grpSpPr>
      <p:sp>
        <p:nvSpPr>
          <p:cNvPr id="907" name="Google Shape;907;p26:notes"/>
          <p:cNvSpPr txBox="1">
            <a:spLocks noGrp="1"/>
          </p:cNvSpPr>
          <p:nvPr>
            <p:ph type="body" idx="1"/>
          </p:nvPr>
        </p:nvSpPr>
        <p:spPr>
          <a:xfrm>
            <a:off x="681038" y="4721225"/>
            <a:ext cx="5445125" cy="4471988"/>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360"/>
              </a:spcBef>
              <a:spcAft>
                <a:spcPts val="0"/>
              </a:spcAft>
              <a:buSzPts val="1400"/>
              <a:buNone/>
            </a:pPr>
            <a:endParaRPr dirty="0"/>
          </a:p>
        </p:txBody>
      </p:sp>
      <p:sp>
        <p:nvSpPr>
          <p:cNvPr id="908" name="Google Shape;908;p26:notes"/>
          <p:cNvSpPr>
            <a:spLocks noGrp="1" noRot="1" noChangeAspect="1"/>
          </p:cNvSpPr>
          <p:nvPr>
            <p:ph type="sldImg" idx="2"/>
          </p:nvPr>
        </p:nvSpPr>
        <p:spPr>
          <a:xfrm>
            <a:off x="920750" y="746125"/>
            <a:ext cx="4965700" cy="372586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54"/>
        <p:cNvGrpSpPr/>
        <p:nvPr/>
      </p:nvGrpSpPr>
      <p:grpSpPr>
        <a:xfrm>
          <a:off x="0" y="0"/>
          <a:ext cx="0" cy="0"/>
          <a:chOff x="0" y="0"/>
          <a:chExt cx="0" cy="0"/>
        </a:xfrm>
      </p:grpSpPr>
      <p:sp>
        <p:nvSpPr>
          <p:cNvPr id="955" name="Google Shape;955;p52:notes"/>
          <p:cNvSpPr>
            <a:spLocks noGrp="1" noRot="1" noChangeAspect="1"/>
          </p:cNvSpPr>
          <p:nvPr>
            <p:ph type="sldImg" idx="2"/>
          </p:nvPr>
        </p:nvSpPr>
        <p:spPr>
          <a:xfrm>
            <a:off x="920750" y="746125"/>
            <a:ext cx="4965700" cy="372586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956" name="Google Shape;956;p52:notes"/>
          <p:cNvSpPr txBox="1">
            <a:spLocks noGrp="1"/>
          </p:cNvSpPr>
          <p:nvPr>
            <p:ph type="body" idx="1"/>
          </p:nvPr>
        </p:nvSpPr>
        <p:spPr>
          <a:xfrm>
            <a:off x="681038" y="4721225"/>
            <a:ext cx="5445000" cy="44721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dirty="0"/>
          </a:p>
        </p:txBody>
      </p:sp>
      <p:sp>
        <p:nvSpPr>
          <p:cNvPr id="957" name="Google Shape;957;p52:notes"/>
          <p:cNvSpPr txBox="1">
            <a:spLocks noGrp="1"/>
          </p:cNvSpPr>
          <p:nvPr>
            <p:ph type="sldNum" idx="12"/>
          </p:nvPr>
        </p:nvSpPr>
        <p:spPr>
          <a:xfrm>
            <a:off x="3856038" y="9440863"/>
            <a:ext cx="2949600" cy="4968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ltLang="ja-JP"/>
              <a:t>31</a:t>
            </a:fld>
            <a:endParaRPr dirty="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84"/>
        <p:cNvGrpSpPr/>
        <p:nvPr/>
      </p:nvGrpSpPr>
      <p:grpSpPr>
        <a:xfrm>
          <a:off x="0" y="0"/>
          <a:ext cx="0" cy="0"/>
          <a:chOff x="0" y="0"/>
          <a:chExt cx="0" cy="0"/>
        </a:xfrm>
      </p:grpSpPr>
      <p:sp>
        <p:nvSpPr>
          <p:cNvPr id="985" name="Google Shape;985;p32:notes"/>
          <p:cNvSpPr txBox="1">
            <a:spLocks noGrp="1"/>
          </p:cNvSpPr>
          <p:nvPr>
            <p:ph type="body" idx="1"/>
          </p:nvPr>
        </p:nvSpPr>
        <p:spPr>
          <a:xfrm>
            <a:off x="681038" y="4721225"/>
            <a:ext cx="5445125" cy="4471988"/>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360"/>
              </a:spcBef>
              <a:spcAft>
                <a:spcPts val="0"/>
              </a:spcAft>
              <a:buSzPts val="1400"/>
              <a:buNone/>
            </a:pPr>
            <a:endParaRPr dirty="0"/>
          </a:p>
        </p:txBody>
      </p:sp>
      <p:sp>
        <p:nvSpPr>
          <p:cNvPr id="986" name="Google Shape;986;p32:notes"/>
          <p:cNvSpPr>
            <a:spLocks noGrp="1" noRot="1" noChangeAspect="1"/>
          </p:cNvSpPr>
          <p:nvPr>
            <p:ph type="sldImg" idx="2"/>
          </p:nvPr>
        </p:nvSpPr>
        <p:spPr>
          <a:xfrm>
            <a:off x="920750" y="746125"/>
            <a:ext cx="4965700" cy="372586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91"/>
        <p:cNvGrpSpPr/>
        <p:nvPr/>
      </p:nvGrpSpPr>
      <p:grpSpPr>
        <a:xfrm>
          <a:off x="0" y="0"/>
          <a:ext cx="0" cy="0"/>
          <a:chOff x="0" y="0"/>
          <a:chExt cx="0" cy="0"/>
        </a:xfrm>
      </p:grpSpPr>
      <p:sp>
        <p:nvSpPr>
          <p:cNvPr id="992" name="Google Shape;992;p33:notes"/>
          <p:cNvSpPr txBox="1">
            <a:spLocks noGrp="1"/>
          </p:cNvSpPr>
          <p:nvPr>
            <p:ph type="body" idx="1"/>
          </p:nvPr>
        </p:nvSpPr>
        <p:spPr>
          <a:xfrm>
            <a:off x="681038" y="4721225"/>
            <a:ext cx="5445125" cy="4471988"/>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360"/>
              </a:spcBef>
              <a:spcAft>
                <a:spcPts val="0"/>
              </a:spcAft>
              <a:buSzPts val="1400"/>
              <a:buNone/>
            </a:pPr>
            <a:endParaRPr dirty="0"/>
          </a:p>
        </p:txBody>
      </p:sp>
      <p:sp>
        <p:nvSpPr>
          <p:cNvPr id="993" name="Google Shape;993;p33:notes"/>
          <p:cNvSpPr>
            <a:spLocks noGrp="1" noRot="1" noChangeAspect="1"/>
          </p:cNvSpPr>
          <p:nvPr>
            <p:ph type="sldImg" idx="2"/>
          </p:nvPr>
        </p:nvSpPr>
        <p:spPr>
          <a:xfrm>
            <a:off x="920750" y="746125"/>
            <a:ext cx="4965700" cy="372586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99"/>
        <p:cNvGrpSpPr/>
        <p:nvPr/>
      </p:nvGrpSpPr>
      <p:grpSpPr>
        <a:xfrm>
          <a:off x="0" y="0"/>
          <a:ext cx="0" cy="0"/>
          <a:chOff x="0" y="0"/>
          <a:chExt cx="0" cy="0"/>
        </a:xfrm>
      </p:grpSpPr>
      <p:sp>
        <p:nvSpPr>
          <p:cNvPr id="1000" name="Google Shape;1000;p34:notes"/>
          <p:cNvSpPr txBox="1">
            <a:spLocks noGrp="1"/>
          </p:cNvSpPr>
          <p:nvPr>
            <p:ph type="body" idx="1"/>
          </p:nvPr>
        </p:nvSpPr>
        <p:spPr>
          <a:xfrm>
            <a:off x="681038" y="4721225"/>
            <a:ext cx="5445125" cy="4471988"/>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360"/>
              </a:spcBef>
              <a:spcAft>
                <a:spcPts val="0"/>
              </a:spcAft>
              <a:buSzPts val="1400"/>
              <a:buNone/>
            </a:pPr>
            <a:endParaRPr dirty="0"/>
          </a:p>
        </p:txBody>
      </p:sp>
      <p:sp>
        <p:nvSpPr>
          <p:cNvPr id="1001" name="Google Shape;1001;p34:notes"/>
          <p:cNvSpPr>
            <a:spLocks noGrp="1" noRot="1" noChangeAspect="1"/>
          </p:cNvSpPr>
          <p:nvPr>
            <p:ph type="sldImg" idx="2"/>
          </p:nvPr>
        </p:nvSpPr>
        <p:spPr>
          <a:xfrm>
            <a:off x="920750" y="746125"/>
            <a:ext cx="4965700" cy="372586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99"/>
        <p:cNvGrpSpPr/>
        <p:nvPr/>
      </p:nvGrpSpPr>
      <p:grpSpPr>
        <a:xfrm>
          <a:off x="0" y="0"/>
          <a:ext cx="0" cy="0"/>
          <a:chOff x="0" y="0"/>
          <a:chExt cx="0" cy="0"/>
        </a:xfrm>
      </p:grpSpPr>
      <p:sp>
        <p:nvSpPr>
          <p:cNvPr id="1000" name="Google Shape;1000;p34:notes"/>
          <p:cNvSpPr txBox="1">
            <a:spLocks noGrp="1"/>
          </p:cNvSpPr>
          <p:nvPr>
            <p:ph type="body" idx="1"/>
          </p:nvPr>
        </p:nvSpPr>
        <p:spPr>
          <a:xfrm>
            <a:off x="681038" y="4721225"/>
            <a:ext cx="5445125" cy="4471988"/>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360"/>
              </a:spcBef>
              <a:spcAft>
                <a:spcPts val="0"/>
              </a:spcAft>
              <a:buSzPts val="1400"/>
              <a:buNone/>
            </a:pPr>
            <a:endParaRPr dirty="0"/>
          </a:p>
        </p:txBody>
      </p:sp>
      <p:sp>
        <p:nvSpPr>
          <p:cNvPr id="1001" name="Google Shape;1001;p34:notes"/>
          <p:cNvSpPr>
            <a:spLocks noGrp="1" noRot="1" noChangeAspect="1"/>
          </p:cNvSpPr>
          <p:nvPr>
            <p:ph type="sldImg" idx="2"/>
          </p:nvPr>
        </p:nvSpPr>
        <p:spPr>
          <a:xfrm>
            <a:off x="920750" y="746125"/>
            <a:ext cx="4965700" cy="372586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61559151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
        <p:cNvGrpSpPr/>
        <p:nvPr/>
      </p:nvGrpSpPr>
      <p:grpSpPr>
        <a:xfrm>
          <a:off x="0" y="0"/>
          <a:ext cx="0" cy="0"/>
          <a:chOff x="0" y="0"/>
          <a:chExt cx="0" cy="0"/>
        </a:xfrm>
      </p:grpSpPr>
      <p:sp>
        <p:nvSpPr>
          <p:cNvPr id="81" name="Google Shape;81;g5d172799c8_4_0:notes"/>
          <p:cNvSpPr>
            <a:spLocks noGrp="1" noRot="1" noChangeAspect="1"/>
          </p:cNvSpPr>
          <p:nvPr>
            <p:ph type="sldImg" idx="2"/>
          </p:nvPr>
        </p:nvSpPr>
        <p:spPr>
          <a:xfrm>
            <a:off x="920750" y="746125"/>
            <a:ext cx="4965700" cy="372586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2" name="Google Shape;82;g5d172799c8_4_0:notes"/>
          <p:cNvSpPr txBox="1">
            <a:spLocks noGrp="1"/>
          </p:cNvSpPr>
          <p:nvPr>
            <p:ph type="body" idx="1"/>
          </p:nvPr>
        </p:nvSpPr>
        <p:spPr>
          <a:xfrm>
            <a:off x="681038" y="4721225"/>
            <a:ext cx="5445000" cy="44721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360"/>
              </a:spcBef>
              <a:spcAft>
                <a:spcPts val="0"/>
              </a:spcAft>
              <a:buSzPts val="1400"/>
              <a:buNone/>
            </a:pPr>
            <a:endParaRPr dirty="0"/>
          </a:p>
        </p:txBody>
      </p:sp>
      <p:sp>
        <p:nvSpPr>
          <p:cNvPr id="83" name="Google Shape;83;g5d172799c8_4_0:notes"/>
          <p:cNvSpPr txBox="1">
            <a:spLocks noGrp="1"/>
          </p:cNvSpPr>
          <p:nvPr>
            <p:ph type="sldNum" idx="12"/>
          </p:nvPr>
        </p:nvSpPr>
        <p:spPr>
          <a:xfrm>
            <a:off x="3856038" y="9440863"/>
            <a:ext cx="2949600" cy="4968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rgbClr val="000000"/>
              </a:buClr>
              <a:buSzPts val="1400"/>
              <a:buFont typeface="Arial"/>
              <a:buNone/>
            </a:pPr>
            <a:fld id="{00000000-1234-1234-1234-123412341234}" type="slidenum">
              <a:rPr lang="en-US" altLang="ja-JP"/>
              <a:t>3</a:t>
            </a:fld>
            <a:endParaRPr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1"/>
        <p:cNvGrpSpPr/>
        <p:nvPr/>
      </p:nvGrpSpPr>
      <p:grpSpPr>
        <a:xfrm>
          <a:off x="0" y="0"/>
          <a:ext cx="0" cy="0"/>
          <a:chOff x="0" y="0"/>
          <a:chExt cx="0" cy="0"/>
        </a:xfrm>
      </p:grpSpPr>
      <p:sp>
        <p:nvSpPr>
          <p:cNvPr id="102" name="Google Shape;102;p42:notes"/>
          <p:cNvSpPr txBox="1">
            <a:spLocks noGrp="1"/>
          </p:cNvSpPr>
          <p:nvPr>
            <p:ph type="body" idx="1"/>
          </p:nvPr>
        </p:nvSpPr>
        <p:spPr>
          <a:xfrm>
            <a:off x="681038" y="4721225"/>
            <a:ext cx="5445000" cy="44721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360"/>
              </a:spcBef>
              <a:spcAft>
                <a:spcPts val="0"/>
              </a:spcAft>
              <a:buClr>
                <a:schemeClr val="dk1"/>
              </a:buClr>
              <a:buSzPts val="1100"/>
              <a:buFont typeface="Arial"/>
              <a:buNone/>
            </a:pPr>
            <a:endParaRPr dirty="0"/>
          </a:p>
        </p:txBody>
      </p:sp>
      <p:sp>
        <p:nvSpPr>
          <p:cNvPr id="103" name="Google Shape;103;p42:notes"/>
          <p:cNvSpPr>
            <a:spLocks noGrp="1" noRot="1" noChangeAspect="1"/>
          </p:cNvSpPr>
          <p:nvPr>
            <p:ph type="sldImg" idx="2"/>
          </p:nvPr>
        </p:nvSpPr>
        <p:spPr>
          <a:xfrm>
            <a:off x="920750" y="746125"/>
            <a:ext cx="4965700" cy="372586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5"/>
        <p:cNvGrpSpPr/>
        <p:nvPr/>
      </p:nvGrpSpPr>
      <p:grpSpPr>
        <a:xfrm>
          <a:off x="0" y="0"/>
          <a:ext cx="0" cy="0"/>
          <a:chOff x="0" y="0"/>
          <a:chExt cx="0" cy="0"/>
        </a:xfrm>
      </p:grpSpPr>
      <p:sp>
        <p:nvSpPr>
          <p:cNvPr id="136" name="Google Shape;136;g5df37e6f9c_0_23:notes"/>
          <p:cNvSpPr txBox="1">
            <a:spLocks noGrp="1"/>
          </p:cNvSpPr>
          <p:nvPr>
            <p:ph type="body" idx="1"/>
          </p:nvPr>
        </p:nvSpPr>
        <p:spPr>
          <a:xfrm>
            <a:off x="681038" y="4721225"/>
            <a:ext cx="5445000" cy="44721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360"/>
              </a:spcBef>
              <a:spcAft>
                <a:spcPts val="0"/>
              </a:spcAft>
              <a:buSzPts val="1400"/>
              <a:buNone/>
            </a:pPr>
            <a:endParaRPr dirty="0"/>
          </a:p>
        </p:txBody>
      </p:sp>
      <p:sp>
        <p:nvSpPr>
          <p:cNvPr id="137" name="Google Shape;137;g5df37e6f9c_0_23:notes"/>
          <p:cNvSpPr>
            <a:spLocks noGrp="1" noRot="1" noChangeAspect="1"/>
          </p:cNvSpPr>
          <p:nvPr>
            <p:ph type="sldImg" idx="2"/>
          </p:nvPr>
        </p:nvSpPr>
        <p:spPr>
          <a:xfrm>
            <a:off x="920750" y="746125"/>
            <a:ext cx="4965700" cy="372586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3"/>
        <p:cNvGrpSpPr/>
        <p:nvPr/>
      </p:nvGrpSpPr>
      <p:grpSpPr>
        <a:xfrm>
          <a:off x="0" y="0"/>
          <a:ext cx="0" cy="0"/>
          <a:chOff x="0" y="0"/>
          <a:chExt cx="0" cy="0"/>
        </a:xfrm>
      </p:grpSpPr>
      <p:sp>
        <p:nvSpPr>
          <p:cNvPr id="164" name="Google Shape;164;p43:notes"/>
          <p:cNvSpPr txBox="1">
            <a:spLocks noGrp="1"/>
          </p:cNvSpPr>
          <p:nvPr>
            <p:ph type="body" idx="1"/>
          </p:nvPr>
        </p:nvSpPr>
        <p:spPr>
          <a:xfrm>
            <a:off x="681038" y="4721225"/>
            <a:ext cx="5445000" cy="44721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360"/>
              </a:spcBef>
              <a:spcAft>
                <a:spcPts val="0"/>
              </a:spcAft>
              <a:buSzPts val="1400"/>
              <a:buNone/>
            </a:pPr>
            <a:endParaRPr dirty="0"/>
          </a:p>
        </p:txBody>
      </p:sp>
      <p:sp>
        <p:nvSpPr>
          <p:cNvPr id="165" name="Google Shape;165;p43:notes"/>
          <p:cNvSpPr>
            <a:spLocks noGrp="1" noRot="1" noChangeAspect="1"/>
          </p:cNvSpPr>
          <p:nvPr>
            <p:ph type="sldImg" idx="2"/>
          </p:nvPr>
        </p:nvSpPr>
        <p:spPr>
          <a:xfrm>
            <a:off x="920750" y="746125"/>
            <a:ext cx="4965700" cy="372586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3"/>
        <p:cNvGrpSpPr/>
        <p:nvPr/>
      </p:nvGrpSpPr>
      <p:grpSpPr>
        <a:xfrm>
          <a:off x="0" y="0"/>
          <a:ext cx="0" cy="0"/>
          <a:chOff x="0" y="0"/>
          <a:chExt cx="0" cy="0"/>
        </a:xfrm>
      </p:grpSpPr>
      <p:sp>
        <p:nvSpPr>
          <p:cNvPr id="194" name="Google Shape;194;p44:notes"/>
          <p:cNvSpPr>
            <a:spLocks noGrp="1" noRot="1" noChangeAspect="1"/>
          </p:cNvSpPr>
          <p:nvPr>
            <p:ph type="sldImg" idx="2"/>
          </p:nvPr>
        </p:nvSpPr>
        <p:spPr>
          <a:xfrm>
            <a:off x="920750" y="746125"/>
            <a:ext cx="4965700" cy="372586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95" name="Google Shape;195;p44:notes"/>
          <p:cNvSpPr txBox="1">
            <a:spLocks noGrp="1"/>
          </p:cNvSpPr>
          <p:nvPr>
            <p:ph type="body" idx="1"/>
          </p:nvPr>
        </p:nvSpPr>
        <p:spPr>
          <a:xfrm>
            <a:off x="681038" y="4721225"/>
            <a:ext cx="5445125" cy="4471988"/>
          </a:xfrm>
          <a:prstGeom prst="rect">
            <a:avLst/>
          </a:prstGeom>
          <a:noFill/>
          <a:ln>
            <a:noFill/>
          </a:ln>
        </p:spPr>
        <p:txBody>
          <a:bodyPr spcFirstLastPara="1" wrap="square" lIns="91425" tIns="45700" rIns="91425" bIns="45700" anchor="t" anchorCtr="0">
            <a:normAutofit/>
          </a:bodyPr>
          <a:lstStyle/>
          <a:p>
            <a:pPr marL="0" lvl="0" indent="0" algn="l" rtl="0">
              <a:lnSpc>
                <a:spcPct val="100000"/>
              </a:lnSpc>
              <a:spcBef>
                <a:spcPts val="360"/>
              </a:spcBef>
              <a:spcAft>
                <a:spcPts val="0"/>
              </a:spcAft>
              <a:buClr>
                <a:schemeClr val="dk1"/>
              </a:buClr>
              <a:buSzPts val="1100"/>
              <a:buFont typeface="Arial"/>
              <a:buNone/>
            </a:pPr>
            <a:endParaRPr dirty="0"/>
          </a:p>
        </p:txBody>
      </p:sp>
      <p:sp>
        <p:nvSpPr>
          <p:cNvPr id="196" name="Google Shape;196;p44:notes"/>
          <p:cNvSpPr txBox="1">
            <a:spLocks noGrp="1"/>
          </p:cNvSpPr>
          <p:nvPr>
            <p:ph type="sldNum" idx="12"/>
          </p:nvPr>
        </p:nvSpPr>
        <p:spPr>
          <a:xfrm>
            <a:off x="3856038" y="9440863"/>
            <a:ext cx="2949575" cy="4968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ltLang="ja-JP"/>
              <a:t>7</a:t>
            </a:fld>
            <a:endParaRPr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8"/>
        <p:cNvGrpSpPr/>
        <p:nvPr/>
      </p:nvGrpSpPr>
      <p:grpSpPr>
        <a:xfrm>
          <a:off x="0" y="0"/>
          <a:ext cx="0" cy="0"/>
          <a:chOff x="0" y="0"/>
          <a:chExt cx="0" cy="0"/>
        </a:xfrm>
      </p:grpSpPr>
      <p:sp>
        <p:nvSpPr>
          <p:cNvPr id="229" name="Google Shape;229;p7:notes"/>
          <p:cNvSpPr>
            <a:spLocks noGrp="1" noRot="1" noChangeAspect="1"/>
          </p:cNvSpPr>
          <p:nvPr>
            <p:ph type="sldImg" idx="2"/>
          </p:nvPr>
        </p:nvSpPr>
        <p:spPr>
          <a:xfrm>
            <a:off x="920750" y="746125"/>
            <a:ext cx="4965700" cy="372586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30" name="Google Shape;230;p7:notes"/>
          <p:cNvSpPr txBox="1">
            <a:spLocks noGrp="1"/>
          </p:cNvSpPr>
          <p:nvPr>
            <p:ph type="body" idx="1"/>
          </p:nvPr>
        </p:nvSpPr>
        <p:spPr>
          <a:xfrm>
            <a:off x="681038" y="4721225"/>
            <a:ext cx="5445125" cy="4471988"/>
          </a:xfrm>
          <a:prstGeom prst="rect">
            <a:avLst/>
          </a:prstGeom>
          <a:noFill/>
          <a:ln>
            <a:noFill/>
          </a:ln>
        </p:spPr>
        <p:txBody>
          <a:bodyPr spcFirstLastPara="1" wrap="square" lIns="91425" tIns="45700" rIns="91425" bIns="45700" anchor="t" anchorCtr="0">
            <a:normAutofit/>
          </a:bodyPr>
          <a:lstStyle/>
          <a:p>
            <a:pPr marL="0" lvl="0" indent="0" algn="l" rtl="0">
              <a:lnSpc>
                <a:spcPct val="100000"/>
              </a:lnSpc>
              <a:spcBef>
                <a:spcPts val="360"/>
              </a:spcBef>
              <a:spcAft>
                <a:spcPts val="0"/>
              </a:spcAft>
              <a:buClr>
                <a:schemeClr val="dk1"/>
              </a:buClr>
              <a:buSzPts val="1100"/>
              <a:buFont typeface="Arial"/>
              <a:buNone/>
            </a:pPr>
            <a:endParaRPr dirty="0"/>
          </a:p>
        </p:txBody>
      </p:sp>
      <p:sp>
        <p:nvSpPr>
          <p:cNvPr id="231" name="Google Shape;231;p7:notes"/>
          <p:cNvSpPr txBox="1">
            <a:spLocks noGrp="1"/>
          </p:cNvSpPr>
          <p:nvPr>
            <p:ph type="sldNum" idx="12"/>
          </p:nvPr>
        </p:nvSpPr>
        <p:spPr>
          <a:xfrm>
            <a:off x="3856038" y="9440863"/>
            <a:ext cx="2949575" cy="4968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ltLang="ja-JP"/>
              <a:t>8</a:t>
            </a:fld>
            <a:endParaRPr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白紙" type="blank">
  <p:cSld name="BLANK">
    <p:spTree>
      <p:nvGrpSpPr>
        <p:cNvPr id="1" name="Shape 15"/>
        <p:cNvGrpSpPr/>
        <p:nvPr/>
      </p:nvGrpSpPr>
      <p:grpSpPr>
        <a:xfrm>
          <a:off x="0" y="0"/>
          <a:ext cx="0" cy="0"/>
          <a:chOff x="0" y="0"/>
          <a:chExt cx="0" cy="0"/>
        </a:xfrm>
      </p:grpSpPr>
      <p:sp>
        <p:nvSpPr>
          <p:cNvPr id="16" name="Google Shape;16;p55"/>
          <p:cNvSpPr txBox="1">
            <a:spLocks noGrp="1"/>
          </p:cNvSpPr>
          <p:nvPr>
            <p:ph type="dt" idx="10"/>
          </p:nvPr>
        </p:nvSpPr>
        <p:spPr>
          <a:xfrm>
            <a:off x="628650" y="6356351"/>
            <a:ext cx="20574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dirty="0"/>
          </a:p>
        </p:txBody>
      </p:sp>
      <p:sp>
        <p:nvSpPr>
          <p:cNvPr id="17" name="Google Shape;17;p55"/>
          <p:cNvSpPr txBox="1">
            <a:spLocks noGrp="1"/>
          </p:cNvSpPr>
          <p:nvPr>
            <p:ph type="ftr" idx="11"/>
          </p:nvPr>
        </p:nvSpPr>
        <p:spPr>
          <a:xfrm>
            <a:off x="3028950" y="6356351"/>
            <a:ext cx="30861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dirty="0"/>
          </a:p>
        </p:txBody>
      </p:sp>
      <p:sp>
        <p:nvSpPr>
          <p:cNvPr id="18" name="Google Shape;18;p55"/>
          <p:cNvSpPr txBox="1">
            <a:spLocks noGrp="1"/>
          </p:cNvSpPr>
          <p:nvPr>
            <p:ph type="sldNum" idx="12"/>
          </p:nvPr>
        </p:nvSpPr>
        <p:spPr>
          <a:xfrm>
            <a:off x="6457950" y="6356351"/>
            <a:ext cx="2057400" cy="365125"/>
          </a:xfrm>
          <a:prstGeom prst="rect">
            <a:avLst/>
          </a:prstGeom>
          <a:noFill/>
          <a:ln>
            <a:noFill/>
          </a:ln>
        </p:spPr>
        <p:txBody>
          <a:bodyPr spcFirstLastPara="1" wrap="square" lIns="91425" tIns="45700" rIns="91425" bIns="45700" anchor="ctr" anchorCtr="0">
            <a:noAutofit/>
          </a:bodyPr>
          <a:lstStyle>
            <a:lvl1pPr marL="0" lvl="0" indent="0" algn="r">
              <a:lnSpc>
                <a:spcPct val="100000"/>
              </a:lnSpc>
              <a:spcBef>
                <a:spcPts val="0"/>
              </a:spcBef>
              <a:spcAft>
                <a:spcPts val="0"/>
              </a:spcAft>
              <a:buSzPts val="900"/>
              <a:buNone/>
              <a:defRPr/>
            </a:lvl1pPr>
            <a:lvl2pPr marL="0" lvl="1" indent="0" algn="r">
              <a:lnSpc>
                <a:spcPct val="100000"/>
              </a:lnSpc>
              <a:spcBef>
                <a:spcPts val="0"/>
              </a:spcBef>
              <a:spcAft>
                <a:spcPts val="0"/>
              </a:spcAft>
              <a:buSzPts val="900"/>
              <a:buNone/>
              <a:defRPr/>
            </a:lvl2pPr>
            <a:lvl3pPr marL="0" lvl="2" indent="0" algn="r">
              <a:lnSpc>
                <a:spcPct val="100000"/>
              </a:lnSpc>
              <a:spcBef>
                <a:spcPts val="0"/>
              </a:spcBef>
              <a:spcAft>
                <a:spcPts val="0"/>
              </a:spcAft>
              <a:buSzPts val="900"/>
              <a:buNone/>
              <a:defRPr/>
            </a:lvl3pPr>
            <a:lvl4pPr marL="0" lvl="3" indent="0" algn="r">
              <a:lnSpc>
                <a:spcPct val="100000"/>
              </a:lnSpc>
              <a:spcBef>
                <a:spcPts val="0"/>
              </a:spcBef>
              <a:spcAft>
                <a:spcPts val="0"/>
              </a:spcAft>
              <a:buSzPts val="900"/>
              <a:buNone/>
              <a:defRPr/>
            </a:lvl4pPr>
            <a:lvl5pPr marL="0" lvl="4" indent="0" algn="r">
              <a:lnSpc>
                <a:spcPct val="100000"/>
              </a:lnSpc>
              <a:spcBef>
                <a:spcPts val="0"/>
              </a:spcBef>
              <a:spcAft>
                <a:spcPts val="0"/>
              </a:spcAft>
              <a:buSzPts val="900"/>
              <a:buNone/>
              <a:defRPr/>
            </a:lvl5pPr>
            <a:lvl6pPr marL="0" lvl="5" indent="0" algn="r">
              <a:lnSpc>
                <a:spcPct val="100000"/>
              </a:lnSpc>
              <a:spcBef>
                <a:spcPts val="0"/>
              </a:spcBef>
              <a:spcAft>
                <a:spcPts val="0"/>
              </a:spcAft>
              <a:buSzPts val="900"/>
              <a:buNone/>
              <a:defRPr/>
            </a:lvl6pPr>
            <a:lvl7pPr marL="0" lvl="6" indent="0" algn="r">
              <a:lnSpc>
                <a:spcPct val="100000"/>
              </a:lnSpc>
              <a:spcBef>
                <a:spcPts val="0"/>
              </a:spcBef>
              <a:spcAft>
                <a:spcPts val="0"/>
              </a:spcAft>
              <a:buSzPts val="900"/>
              <a:buNone/>
              <a:defRPr/>
            </a:lvl7pPr>
            <a:lvl8pPr marL="0" lvl="7" indent="0" algn="r">
              <a:lnSpc>
                <a:spcPct val="100000"/>
              </a:lnSpc>
              <a:spcBef>
                <a:spcPts val="0"/>
              </a:spcBef>
              <a:spcAft>
                <a:spcPts val="0"/>
              </a:spcAft>
              <a:buSzPts val="900"/>
              <a:buNone/>
              <a:defRPr/>
            </a:lvl8pPr>
            <a:lvl9pPr marL="0" lvl="8" indent="0" algn="r">
              <a:lnSpc>
                <a:spcPct val="100000"/>
              </a:lnSpc>
              <a:spcBef>
                <a:spcPts val="0"/>
              </a:spcBef>
              <a:spcAft>
                <a:spcPts val="0"/>
              </a:spcAft>
              <a:buSzPts val="900"/>
              <a:buNone/>
              <a:defRPr/>
            </a:lvl9pPr>
          </a:lstStyle>
          <a:p>
            <a:pPr marL="0" lvl="0" indent="0" algn="r" rtl="0">
              <a:spcBef>
                <a:spcPts val="0"/>
              </a:spcBef>
              <a:spcAft>
                <a:spcPts val="0"/>
              </a:spcAft>
              <a:buNone/>
            </a:pPr>
            <a:fld id="{00000000-1234-1234-1234-123412341234}" type="slidenum">
              <a:rPr lang="ja-JP"/>
              <a:t>‹#›</a:t>
            </a:fld>
            <a:endParaRPr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ユーザー設定レイアウト">
  <p:cSld name="ユーザー設定レイアウト">
    <p:spTree>
      <p:nvGrpSpPr>
        <p:cNvPr id="1" name="Shape 19"/>
        <p:cNvGrpSpPr/>
        <p:nvPr/>
      </p:nvGrpSpPr>
      <p:grpSpPr>
        <a:xfrm>
          <a:off x="0" y="0"/>
          <a:ext cx="0" cy="0"/>
          <a:chOff x="0" y="0"/>
          <a:chExt cx="0" cy="0"/>
        </a:xfrm>
      </p:grpSpPr>
      <p:sp>
        <p:nvSpPr>
          <p:cNvPr id="20" name="Google Shape;20;p56"/>
          <p:cNvSpPr/>
          <p:nvPr/>
        </p:nvSpPr>
        <p:spPr>
          <a:xfrm>
            <a:off x="8522998" y="6486520"/>
            <a:ext cx="262226" cy="262226"/>
          </a:xfrm>
          <a:prstGeom prst="ellipse">
            <a:avLst/>
          </a:prstGeom>
          <a:solidFill>
            <a:schemeClr val="lt1"/>
          </a:solidFill>
          <a:ln w="9525" cap="flat" cmpd="sng">
            <a:solidFill>
              <a:srgbClr val="CCCCCC"/>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dirty="0">
              <a:solidFill>
                <a:schemeClr val="lt1"/>
              </a:solidFill>
              <a:latin typeface="Arial"/>
              <a:ea typeface="Arial"/>
              <a:cs typeface="Arial"/>
              <a:sym typeface="Arial"/>
            </a:endParaRPr>
          </a:p>
        </p:txBody>
      </p:sp>
      <p:sp>
        <p:nvSpPr>
          <p:cNvPr id="21" name="Google Shape;21;p56"/>
          <p:cNvSpPr txBox="1"/>
          <p:nvPr/>
        </p:nvSpPr>
        <p:spPr>
          <a:xfrm>
            <a:off x="8454788" y="6486432"/>
            <a:ext cx="402608" cy="262226"/>
          </a:xfrm>
          <a:prstGeom prst="rect">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fld id="{00000000-1234-1234-1234-123412341234}" type="slidenum">
              <a:rPr lang="ja-JP" sz="800" b="1" i="0" u="none" strike="noStrike" cap="none">
                <a:solidFill>
                  <a:schemeClr val="dk2"/>
                </a:solidFill>
                <a:latin typeface="Arial"/>
                <a:ea typeface="Arial"/>
                <a:cs typeface="Arial"/>
                <a:sym typeface="Arial"/>
              </a:rPr>
              <a:t>‹#›</a:t>
            </a:fld>
            <a:endParaRPr sz="800" b="1" i="0" u="none" strike="noStrike" cap="none" dirty="0">
              <a:solidFill>
                <a:schemeClr val="dk2"/>
              </a:solidFill>
              <a:latin typeface="Arial"/>
              <a:ea typeface="Arial"/>
              <a:cs typeface="Arial"/>
              <a:sym typeface="Arial"/>
            </a:endParaRPr>
          </a:p>
        </p:txBody>
      </p:sp>
      <p:grpSp>
        <p:nvGrpSpPr>
          <p:cNvPr id="22" name="Google Shape;22;p56"/>
          <p:cNvGrpSpPr/>
          <p:nvPr/>
        </p:nvGrpSpPr>
        <p:grpSpPr>
          <a:xfrm>
            <a:off x="358775" y="6500168"/>
            <a:ext cx="911862" cy="191599"/>
            <a:chOff x="490881" y="763339"/>
            <a:chExt cx="5349690" cy="1354358"/>
          </a:xfrm>
        </p:grpSpPr>
        <p:pic>
          <p:nvPicPr>
            <p:cNvPr id="23" name="Google Shape;23;p56" descr="C:\Users\toshiya.hamaji\Desktop\素材\ウーマンロゴ.gif"/>
            <p:cNvPicPr preferRelativeResize="0"/>
            <p:nvPr/>
          </p:nvPicPr>
          <p:blipFill rotWithShape="1">
            <a:blip r:embed="rId2" cstate="print">
              <a:alphaModFix/>
              <a:extLst>
                <a:ext uri="{28A0092B-C50C-407E-A947-70E740481C1C}">
                  <a14:useLocalDpi xmlns:a14="http://schemas.microsoft.com/office/drawing/2010/main"/>
                </a:ext>
              </a:extLst>
            </a:blip>
            <a:srcRect/>
            <a:stretch/>
          </p:blipFill>
          <p:spPr>
            <a:xfrm>
              <a:off x="494379" y="763339"/>
              <a:ext cx="5346192" cy="1354358"/>
            </a:xfrm>
            <a:prstGeom prst="rect">
              <a:avLst/>
            </a:prstGeom>
            <a:noFill/>
            <a:ln>
              <a:noFill/>
            </a:ln>
          </p:spPr>
        </p:pic>
        <p:sp>
          <p:nvSpPr>
            <p:cNvPr id="24" name="Google Shape;24;p56"/>
            <p:cNvSpPr/>
            <p:nvPr/>
          </p:nvSpPr>
          <p:spPr>
            <a:xfrm>
              <a:off x="490881" y="1478980"/>
              <a:ext cx="138900" cy="159000"/>
            </a:xfrm>
            <a:prstGeom prst="ellipse">
              <a:avLst/>
            </a:prstGeom>
            <a:solidFill>
              <a:schemeClr val="dk1"/>
            </a:solidFill>
            <a:ln w="12700" cap="flat" cmpd="sng">
              <a:solidFill>
                <a:schemeClr val="dk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dirty="0">
                <a:solidFill>
                  <a:srgbClr val="FFFFFF"/>
                </a:solidFill>
                <a:latin typeface="Calibri"/>
                <a:ea typeface="Calibri"/>
                <a:cs typeface="Calibri"/>
                <a:sym typeface="Calibri"/>
              </a:endParaRPr>
            </a:p>
          </p:txBody>
        </p:sp>
      </p:grpSp>
      <p:cxnSp>
        <p:nvCxnSpPr>
          <p:cNvPr id="25" name="Google Shape;25;p56"/>
          <p:cNvCxnSpPr/>
          <p:nvPr/>
        </p:nvCxnSpPr>
        <p:spPr>
          <a:xfrm>
            <a:off x="1318004" y="6617633"/>
            <a:ext cx="7204994" cy="0"/>
          </a:xfrm>
          <a:prstGeom prst="straightConnector1">
            <a:avLst/>
          </a:prstGeom>
          <a:noFill/>
          <a:ln w="9525" cap="rnd" cmpd="sng">
            <a:solidFill>
              <a:srgbClr val="CCCCCC"/>
            </a:solidFill>
            <a:prstDash val="solid"/>
            <a:miter lim="800000"/>
            <a:headEnd type="none" w="sm" len="sm"/>
            <a:tailEnd type="none" w="sm" len="sm"/>
          </a:ln>
        </p:spPr>
      </p:cxn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タイトルとコンテンツ" type="obj">
  <p:cSld name="OBJECT">
    <p:spTree>
      <p:nvGrpSpPr>
        <p:cNvPr id="1" name="Shape 26"/>
        <p:cNvGrpSpPr/>
        <p:nvPr/>
      </p:nvGrpSpPr>
      <p:grpSpPr>
        <a:xfrm>
          <a:off x="0" y="0"/>
          <a:ext cx="0" cy="0"/>
          <a:chOff x="0" y="0"/>
          <a:chExt cx="0" cy="0"/>
        </a:xfrm>
      </p:grpSpPr>
      <p:sp>
        <p:nvSpPr>
          <p:cNvPr id="27" name="Google Shape;27;p57"/>
          <p:cNvSpPr txBox="1">
            <a:spLocks noGrp="1"/>
          </p:cNvSpPr>
          <p:nvPr>
            <p:ph type="title"/>
          </p:nvPr>
        </p:nvSpPr>
        <p:spPr>
          <a:xfrm>
            <a:off x="628650" y="365126"/>
            <a:ext cx="78867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8" name="Google Shape;28;p57"/>
          <p:cNvSpPr txBox="1">
            <a:spLocks noGrp="1"/>
          </p:cNvSpPr>
          <p:nvPr>
            <p:ph type="body" idx="1"/>
          </p:nvPr>
        </p:nvSpPr>
        <p:spPr>
          <a:xfrm>
            <a:off x="628650" y="1825625"/>
            <a:ext cx="78867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750"/>
              </a:spcBef>
              <a:spcAft>
                <a:spcPts val="0"/>
              </a:spcAft>
              <a:buClr>
                <a:schemeClr val="dk1"/>
              </a:buClr>
              <a:buSzPts val="1800"/>
              <a:buChar char="•"/>
              <a:defRPr/>
            </a:lvl1pPr>
            <a:lvl2pPr marL="914400" lvl="1" indent="-342900" algn="l">
              <a:lnSpc>
                <a:spcPct val="90000"/>
              </a:lnSpc>
              <a:spcBef>
                <a:spcPts val="375"/>
              </a:spcBef>
              <a:spcAft>
                <a:spcPts val="0"/>
              </a:spcAft>
              <a:buClr>
                <a:schemeClr val="dk1"/>
              </a:buClr>
              <a:buSzPts val="1800"/>
              <a:buChar char="•"/>
              <a:defRPr/>
            </a:lvl2pPr>
            <a:lvl3pPr marL="1371600" lvl="2" indent="-342900" algn="l">
              <a:lnSpc>
                <a:spcPct val="90000"/>
              </a:lnSpc>
              <a:spcBef>
                <a:spcPts val="375"/>
              </a:spcBef>
              <a:spcAft>
                <a:spcPts val="0"/>
              </a:spcAft>
              <a:buClr>
                <a:schemeClr val="dk1"/>
              </a:buClr>
              <a:buSzPts val="1800"/>
              <a:buChar char="•"/>
              <a:defRPr/>
            </a:lvl3pPr>
            <a:lvl4pPr marL="1828800" lvl="3" indent="-342900" algn="l">
              <a:lnSpc>
                <a:spcPct val="90000"/>
              </a:lnSpc>
              <a:spcBef>
                <a:spcPts val="375"/>
              </a:spcBef>
              <a:spcAft>
                <a:spcPts val="0"/>
              </a:spcAft>
              <a:buClr>
                <a:schemeClr val="dk1"/>
              </a:buClr>
              <a:buSzPts val="1800"/>
              <a:buChar char="•"/>
              <a:defRPr/>
            </a:lvl4pPr>
            <a:lvl5pPr marL="2286000" lvl="4" indent="-342900" algn="l">
              <a:lnSpc>
                <a:spcPct val="90000"/>
              </a:lnSpc>
              <a:spcBef>
                <a:spcPts val="375"/>
              </a:spcBef>
              <a:spcAft>
                <a:spcPts val="0"/>
              </a:spcAft>
              <a:buClr>
                <a:schemeClr val="dk1"/>
              </a:buClr>
              <a:buSzPts val="1800"/>
              <a:buChar char="•"/>
              <a:defRPr/>
            </a:lvl5pPr>
            <a:lvl6pPr marL="2743200" lvl="5" indent="-342900" algn="l">
              <a:lnSpc>
                <a:spcPct val="90000"/>
              </a:lnSpc>
              <a:spcBef>
                <a:spcPts val="375"/>
              </a:spcBef>
              <a:spcAft>
                <a:spcPts val="0"/>
              </a:spcAft>
              <a:buClr>
                <a:schemeClr val="dk1"/>
              </a:buClr>
              <a:buSzPts val="1800"/>
              <a:buChar char="•"/>
              <a:defRPr/>
            </a:lvl6pPr>
            <a:lvl7pPr marL="3200400" lvl="6" indent="-342900" algn="l">
              <a:lnSpc>
                <a:spcPct val="90000"/>
              </a:lnSpc>
              <a:spcBef>
                <a:spcPts val="375"/>
              </a:spcBef>
              <a:spcAft>
                <a:spcPts val="0"/>
              </a:spcAft>
              <a:buClr>
                <a:schemeClr val="dk1"/>
              </a:buClr>
              <a:buSzPts val="1800"/>
              <a:buChar char="•"/>
              <a:defRPr/>
            </a:lvl7pPr>
            <a:lvl8pPr marL="3657600" lvl="7" indent="-342900" algn="l">
              <a:lnSpc>
                <a:spcPct val="90000"/>
              </a:lnSpc>
              <a:spcBef>
                <a:spcPts val="375"/>
              </a:spcBef>
              <a:spcAft>
                <a:spcPts val="0"/>
              </a:spcAft>
              <a:buClr>
                <a:schemeClr val="dk1"/>
              </a:buClr>
              <a:buSzPts val="1800"/>
              <a:buChar char="•"/>
              <a:defRPr/>
            </a:lvl8pPr>
            <a:lvl9pPr marL="4114800" lvl="8" indent="-342900" algn="l">
              <a:lnSpc>
                <a:spcPct val="90000"/>
              </a:lnSpc>
              <a:spcBef>
                <a:spcPts val="375"/>
              </a:spcBef>
              <a:spcAft>
                <a:spcPts val="0"/>
              </a:spcAft>
              <a:buClr>
                <a:schemeClr val="dk1"/>
              </a:buClr>
              <a:buSzPts val="1800"/>
              <a:buChar char="•"/>
              <a:defRPr/>
            </a:lvl9pPr>
          </a:lstStyle>
          <a:p>
            <a:endParaRPr/>
          </a:p>
        </p:txBody>
      </p:sp>
      <p:sp>
        <p:nvSpPr>
          <p:cNvPr id="29" name="Google Shape;29;p57"/>
          <p:cNvSpPr/>
          <p:nvPr/>
        </p:nvSpPr>
        <p:spPr>
          <a:xfrm>
            <a:off x="8522998" y="6486520"/>
            <a:ext cx="262226" cy="262226"/>
          </a:xfrm>
          <a:prstGeom prst="ellipse">
            <a:avLst/>
          </a:prstGeom>
          <a:solidFill>
            <a:schemeClr val="lt1"/>
          </a:solidFill>
          <a:ln w="9525" cap="flat" cmpd="sng">
            <a:solidFill>
              <a:srgbClr val="CCCCCC"/>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dirty="0">
              <a:solidFill>
                <a:schemeClr val="lt1"/>
              </a:solidFill>
              <a:latin typeface="Arial"/>
              <a:ea typeface="Arial"/>
              <a:cs typeface="Arial"/>
              <a:sym typeface="Arial"/>
            </a:endParaRPr>
          </a:p>
        </p:txBody>
      </p:sp>
      <p:sp>
        <p:nvSpPr>
          <p:cNvPr id="30" name="Google Shape;30;p57"/>
          <p:cNvSpPr txBox="1"/>
          <p:nvPr/>
        </p:nvSpPr>
        <p:spPr>
          <a:xfrm>
            <a:off x="8454788" y="6486432"/>
            <a:ext cx="402608" cy="262226"/>
          </a:xfrm>
          <a:prstGeom prst="rect">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fld id="{00000000-1234-1234-1234-123412341234}" type="slidenum">
              <a:rPr lang="ja-JP" sz="800" b="1" i="0" u="none" strike="noStrike" cap="none">
                <a:solidFill>
                  <a:schemeClr val="dk2"/>
                </a:solidFill>
                <a:latin typeface="Arial"/>
                <a:ea typeface="Arial"/>
                <a:cs typeface="Arial"/>
                <a:sym typeface="Arial"/>
              </a:rPr>
              <a:t>‹#›</a:t>
            </a:fld>
            <a:endParaRPr sz="800" b="1" i="0" u="none" strike="noStrike" cap="none" dirty="0">
              <a:solidFill>
                <a:schemeClr val="dk2"/>
              </a:solidFill>
              <a:latin typeface="Arial"/>
              <a:ea typeface="Arial"/>
              <a:cs typeface="Arial"/>
              <a:sym typeface="Arial"/>
            </a:endParaRPr>
          </a:p>
        </p:txBody>
      </p:sp>
      <p:grpSp>
        <p:nvGrpSpPr>
          <p:cNvPr id="31" name="Google Shape;31;p57"/>
          <p:cNvGrpSpPr/>
          <p:nvPr/>
        </p:nvGrpSpPr>
        <p:grpSpPr>
          <a:xfrm>
            <a:off x="358775" y="6500168"/>
            <a:ext cx="911862" cy="191599"/>
            <a:chOff x="490881" y="763339"/>
            <a:chExt cx="5349690" cy="1354358"/>
          </a:xfrm>
        </p:grpSpPr>
        <p:pic>
          <p:nvPicPr>
            <p:cNvPr id="32" name="Google Shape;32;p57" descr="C:\Users\toshiya.hamaji\Desktop\素材\ウーマンロゴ.gif"/>
            <p:cNvPicPr preferRelativeResize="0"/>
            <p:nvPr/>
          </p:nvPicPr>
          <p:blipFill rotWithShape="1">
            <a:blip r:embed="rId2" cstate="print">
              <a:alphaModFix/>
              <a:extLst>
                <a:ext uri="{28A0092B-C50C-407E-A947-70E740481C1C}">
                  <a14:useLocalDpi xmlns:a14="http://schemas.microsoft.com/office/drawing/2010/main"/>
                </a:ext>
              </a:extLst>
            </a:blip>
            <a:srcRect/>
            <a:stretch/>
          </p:blipFill>
          <p:spPr>
            <a:xfrm>
              <a:off x="494379" y="763339"/>
              <a:ext cx="5346192" cy="1354358"/>
            </a:xfrm>
            <a:prstGeom prst="rect">
              <a:avLst/>
            </a:prstGeom>
            <a:noFill/>
            <a:ln>
              <a:noFill/>
            </a:ln>
          </p:spPr>
        </p:pic>
        <p:sp>
          <p:nvSpPr>
            <p:cNvPr id="33" name="Google Shape;33;p57"/>
            <p:cNvSpPr/>
            <p:nvPr/>
          </p:nvSpPr>
          <p:spPr>
            <a:xfrm>
              <a:off x="490881" y="1478980"/>
              <a:ext cx="138900" cy="159000"/>
            </a:xfrm>
            <a:prstGeom prst="ellipse">
              <a:avLst/>
            </a:prstGeom>
            <a:solidFill>
              <a:schemeClr val="dk1"/>
            </a:solidFill>
            <a:ln w="12700" cap="flat" cmpd="sng">
              <a:solidFill>
                <a:schemeClr val="dk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dirty="0">
                <a:solidFill>
                  <a:srgbClr val="FFFFFF"/>
                </a:solidFill>
                <a:latin typeface="Calibri"/>
                <a:ea typeface="Calibri"/>
                <a:cs typeface="Calibri"/>
                <a:sym typeface="Calibri"/>
              </a:endParaRPr>
            </a:p>
          </p:txBody>
        </p:sp>
      </p:grpSp>
      <p:cxnSp>
        <p:nvCxnSpPr>
          <p:cNvPr id="34" name="Google Shape;34;p57"/>
          <p:cNvCxnSpPr/>
          <p:nvPr/>
        </p:nvCxnSpPr>
        <p:spPr>
          <a:xfrm>
            <a:off x="1318004" y="6617633"/>
            <a:ext cx="7204994" cy="0"/>
          </a:xfrm>
          <a:prstGeom prst="straightConnector1">
            <a:avLst/>
          </a:prstGeom>
          <a:noFill/>
          <a:ln w="9525" cap="rnd" cmpd="sng">
            <a:solidFill>
              <a:srgbClr val="CCCCCC"/>
            </a:solidFill>
            <a:prstDash val="solid"/>
            <a:miter lim="800000"/>
            <a:headEnd type="none" w="sm" len="sm"/>
            <a:tailEnd type="none" w="sm" len="sm"/>
          </a:ln>
        </p:spPr>
      </p:cxn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54"/>
          <p:cNvSpPr txBox="1">
            <a:spLocks noGrp="1"/>
          </p:cNvSpPr>
          <p:nvPr>
            <p:ph type="title"/>
          </p:nvPr>
        </p:nvSpPr>
        <p:spPr>
          <a:xfrm>
            <a:off x="628650" y="365126"/>
            <a:ext cx="78867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3300"/>
              <a:buFont typeface="Arial"/>
              <a:buNone/>
              <a:defRPr sz="3300" b="0" i="0" u="none" strike="noStrike" cap="none">
                <a:solidFill>
                  <a:schemeClr val="dk1"/>
                </a:solidFill>
                <a:latin typeface="Arial"/>
                <a:ea typeface="Arial"/>
                <a:cs typeface="Arial"/>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1" name="Google Shape;11;p54"/>
          <p:cNvSpPr txBox="1">
            <a:spLocks noGrp="1"/>
          </p:cNvSpPr>
          <p:nvPr>
            <p:ph type="body" idx="1"/>
          </p:nvPr>
        </p:nvSpPr>
        <p:spPr>
          <a:xfrm>
            <a:off x="628650" y="1825625"/>
            <a:ext cx="7886700" cy="4351338"/>
          </a:xfrm>
          <a:prstGeom prst="rect">
            <a:avLst/>
          </a:prstGeom>
          <a:noFill/>
          <a:ln>
            <a:noFill/>
          </a:ln>
        </p:spPr>
        <p:txBody>
          <a:bodyPr spcFirstLastPara="1" wrap="square" lIns="91425" tIns="45700" rIns="91425" bIns="45700" anchor="t" anchorCtr="0">
            <a:normAutofit/>
          </a:bodyPr>
          <a:lstStyle>
            <a:lvl1pPr marL="457200" marR="0" lvl="0" indent="-361950" algn="l" rtl="0">
              <a:lnSpc>
                <a:spcPct val="90000"/>
              </a:lnSpc>
              <a:spcBef>
                <a:spcPts val="750"/>
              </a:spcBef>
              <a:spcAft>
                <a:spcPts val="0"/>
              </a:spcAft>
              <a:buClr>
                <a:schemeClr val="dk1"/>
              </a:buClr>
              <a:buSzPts val="2100"/>
              <a:buFont typeface="Arial"/>
              <a:buChar char="•"/>
              <a:defRPr sz="2100" b="0" i="0" u="none" strike="noStrike" cap="none">
                <a:solidFill>
                  <a:schemeClr val="dk1"/>
                </a:solidFill>
                <a:latin typeface="Arial"/>
                <a:ea typeface="Arial"/>
                <a:cs typeface="Arial"/>
                <a:sym typeface="Arial"/>
              </a:defRPr>
            </a:lvl1pPr>
            <a:lvl2pPr marL="914400" marR="0" lvl="1" indent="-342900" algn="l" rtl="0">
              <a:lnSpc>
                <a:spcPct val="90000"/>
              </a:lnSpc>
              <a:spcBef>
                <a:spcPts val="375"/>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2pPr>
            <a:lvl3pPr marL="1371600" marR="0" lvl="2" indent="-323850" algn="l" rtl="0">
              <a:lnSpc>
                <a:spcPct val="90000"/>
              </a:lnSpc>
              <a:spcBef>
                <a:spcPts val="375"/>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3pPr>
            <a:lvl4pPr marL="1828800" marR="0" lvl="3" indent="-314325" algn="l" rtl="0">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Arial"/>
                <a:ea typeface="Arial"/>
                <a:cs typeface="Arial"/>
                <a:sym typeface="Arial"/>
              </a:defRPr>
            </a:lvl4pPr>
            <a:lvl5pPr marL="2286000" marR="0" lvl="4" indent="-314325" algn="l" rtl="0">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Arial"/>
                <a:ea typeface="Arial"/>
                <a:cs typeface="Arial"/>
                <a:sym typeface="Arial"/>
              </a:defRPr>
            </a:lvl5pPr>
            <a:lvl6pPr marL="2743200" marR="0" lvl="5" indent="-314325" algn="l" rtl="0">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Arial"/>
                <a:ea typeface="Arial"/>
                <a:cs typeface="Arial"/>
                <a:sym typeface="Arial"/>
              </a:defRPr>
            </a:lvl6pPr>
            <a:lvl7pPr marL="3200400" marR="0" lvl="6" indent="-314325" algn="l" rtl="0">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Arial"/>
                <a:ea typeface="Arial"/>
                <a:cs typeface="Arial"/>
                <a:sym typeface="Arial"/>
              </a:defRPr>
            </a:lvl7pPr>
            <a:lvl8pPr marL="3657600" marR="0" lvl="7" indent="-314325" algn="l" rtl="0">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Arial"/>
                <a:ea typeface="Arial"/>
                <a:cs typeface="Arial"/>
                <a:sym typeface="Arial"/>
              </a:defRPr>
            </a:lvl8pPr>
            <a:lvl9pPr marL="4114800" marR="0" lvl="8" indent="-314325" algn="l" rtl="0">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Arial"/>
                <a:ea typeface="Arial"/>
                <a:cs typeface="Arial"/>
                <a:sym typeface="Arial"/>
              </a:defRPr>
            </a:lvl9pPr>
          </a:lstStyle>
          <a:p>
            <a:endParaRPr/>
          </a:p>
        </p:txBody>
      </p:sp>
      <p:sp>
        <p:nvSpPr>
          <p:cNvPr id="12" name="Google Shape;12;p54"/>
          <p:cNvSpPr txBox="1">
            <a:spLocks noGrp="1"/>
          </p:cNvSpPr>
          <p:nvPr>
            <p:ph type="dt" idx="10"/>
          </p:nvPr>
        </p:nvSpPr>
        <p:spPr>
          <a:xfrm>
            <a:off x="628650" y="6356351"/>
            <a:ext cx="2057400" cy="365125"/>
          </a:xfrm>
          <a:prstGeom prst="rect">
            <a:avLst/>
          </a:prstGeom>
          <a:noFill/>
          <a:ln>
            <a:noFill/>
          </a:ln>
        </p:spPr>
        <p:txBody>
          <a:bodyPr spcFirstLastPara="1" wrap="square" lIns="91425" tIns="45700" rIns="91425" bIns="45700" anchor="ctr" anchorCtr="0">
            <a:noAutofit/>
          </a:bodyPr>
          <a:lstStyle>
            <a:lvl1pPr marR="0" lvl="0" algn="l" rtl="0">
              <a:lnSpc>
                <a:spcPct val="100000"/>
              </a:lnSpc>
              <a:spcBef>
                <a:spcPts val="0"/>
              </a:spcBef>
              <a:spcAft>
                <a:spcPts val="0"/>
              </a:spcAft>
              <a:buSzPts val="1400"/>
              <a:buNone/>
              <a:defRPr sz="900" b="0" i="0" u="none" strike="noStrike" cap="none">
                <a:solidFill>
                  <a:srgbClr val="888888"/>
                </a:solidFill>
                <a:latin typeface="Arial"/>
                <a:ea typeface="Arial"/>
                <a:cs typeface="Arial"/>
                <a:sym typeface="Arial"/>
              </a:defRPr>
            </a:lvl1pPr>
            <a:lvl2pPr marR="0" lvl="1"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9pPr>
          </a:lstStyle>
          <a:p>
            <a:endParaRPr dirty="0"/>
          </a:p>
        </p:txBody>
      </p:sp>
      <p:sp>
        <p:nvSpPr>
          <p:cNvPr id="13" name="Google Shape;13;p54"/>
          <p:cNvSpPr txBox="1">
            <a:spLocks noGrp="1"/>
          </p:cNvSpPr>
          <p:nvPr>
            <p:ph type="ftr" idx="11"/>
          </p:nvPr>
        </p:nvSpPr>
        <p:spPr>
          <a:xfrm>
            <a:off x="3028950" y="6356351"/>
            <a:ext cx="3086100" cy="365125"/>
          </a:xfrm>
          <a:prstGeom prst="rect">
            <a:avLst/>
          </a:prstGeom>
          <a:noFill/>
          <a:ln>
            <a:noFill/>
          </a:ln>
        </p:spPr>
        <p:txBody>
          <a:bodyPr spcFirstLastPara="1" wrap="square" lIns="91425" tIns="45700" rIns="91425" bIns="45700" anchor="ctr" anchorCtr="0">
            <a:noAutofit/>
          </a:bodyPr>
          <a:lstStyle>
            <a:lvl1pPr marR="0" lvl="0" algn="ctr" rtl="0">
              <a:lnSpc>
                <a:spcPct val="100000"/>
              </a:lnSpc>
              <a:spcBef>
                <a:spcPts val="0"/>
              </a:spcBef>
              <a:spcAft>
                <a:spcPts val="0"/>
              </a:spcAft>
              <a:buSzPts val="1400"/>
              <a:buNone/>
              <a:defRPr sz="900" b="0" i="0" u="none" strike="noStrike" cap="none">
                <a:solidFill>
                  <a:srgbClr val="888888"/>
                </a:solidFill>
                <a:latin typeface="Arial"/>
                <a:ea typeface="Arial"/>
                <a:cs typeface="Arial"/>
                <a:sym typeface="Arial"/>
              </a:defRPr>
            </a:lvl1pPr>
            <a:lvl2pPr marR="0" lvl="1"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9pPr>
          </a:lstStyle>
          <a:p>
            <a:endParaRPr dirty="0"/>
          </a:p>
        </p:txBody>
      </p:sp>
      <p:sp>
        <p:nvSpPr>
          <p:cNvPr id="14" name="Google Shape;14;p54"/>
          <p:cNvSpPr txBox="1">
            <a:spLocks noGrp="1"/>
          </p:cNvSpPr>
          <p:nvPr>
            <p:ph type="sldNum" idx="12"/>
          </p:nvPr>
        </p:nvSpPr>
        <p:spPr>
          <a:xfrm>
            <a:off x="6457950" y="6356351"/>
            <a:ext cx="20574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ja-JP"/>
              <a:t>‹#›</a:t>
            </a:fld>
            <a:endParaRPr dirty="0"/>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1.gif"/></Relationships>
</file>

<file path=ppt/slides/_rels/slide10.xml.rels><?xml version="1.0" encoding="UTF-8" standalone="yes"?>
<Relationships xmlns="http://schemas.openxmlformats.org/package/2006/relationships"><Relationship Id="rId8" Type="http://schemas.openxmlformats.org/officeDocument/2006/relationships/image" Target="../media/image55.jpeg"/><Relationship Id="rId13" Type="http://schemas.openxmlformats.org/officeDocument/2006/relationships/image" Target="../media/image60.jpeg"/><Relationship Id="rId3" Type="http://schemas.openxmlformats.org/officeDocument/2006/relationships/image" Target="../media/image50.png"/><Relationship Id="rId7" Type="http://schemas.openxmlformats.org/officeDocument/2006/relationships/image" Target="../media/image54.jpeg"/><Relationship Id="rId12" Type="http://schemas.openxmlformats.org/officeDocument/2006/relationships/image" Target="../media/image59.jpeg"/><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image" Target="../media/image53.jpeg"/><Relationship Id="rId11" Type="http://schemas.openxmlformats.org/officeDocument/2006/relationships/image" Target="../media/image58.jpeg"/><Relationship Id="rId5" Type="http://schemas.openxmlformats.org/officeDocument/2006/relationships/image" Target="../media/image52.jpeg"/><Relationship Id="rId10" Type="http://schemas.openxmlformats.org/officeDocument/2006/relationships/image" Target="../media/image57.jpeg"/><Relationship Id="rId4" Type="http://schemas.openxmlformats.org/officeDocument/2006/relationships/image" Target="../media/image51.png"/><Relationship Id="rId9" Type="http://schemas.openxmlformats.org/officeDocument/2006/relationships/image" Target="../media/image56.png"/><Relationship Id="rId14" Type="http://schemas.openxmlformats.org/officeDocument/2006/relationships/image" Target="../media/image61.jpeg"/></Relationships>
</file>

<file path=ppt/slides/_rels/slide11.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11.xml"/><Relationship Id="rId1" Type="http://schemas.openxmlformats.org/officeDocument/2006/relationships/slideLayout" Target="../slideLayouts/slideLayout2.xml"/><Relationship Id="rId5" Type="http://schemas.openxmlformats.org/officeDocument/2006/relationships/image" Target="../media/image64.png"/><Relationship Id="rId4" Type="http://schemas.openxmlformats.org/officeDocument/2006/relationships/image" Target="../media/image63.png"/></Relationships>
</file>

<file path=ppt/slides/_rels/slide12.xml.rels><?xml version="1.0" encoding="UTF-8" standalone="yes"?>
<Relationships xmlns="http://schemas.openxmlformats.org/package/2006/relationships"><Relationship Id="rId8" Type="http://schemas.openxmlformats.org/officeDocument/2006/relationships/image" Target="../media/image70.png"/><Relationship Id="rId3" Type="http://schemas.openxmlformats.org/officeDocument/2006/relationships/image" Target="../media/image65.png"/><Relationship Id="rId7" Type="http://schemas.openxmlformats.org/officeDocument/2006/relationships/image" Target="../media/image69.png"/><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image" Target="../media/image68.png"/><Relationship Id="rId5" Type="http://schemas.openxmlformats.org/officeDocument/2006/relationships/image" Target="../media/image67.png"/><Relationship Id="rId4" Type="http://schemas.openxmlformats.org/officeDocument/2006/relationships/image" Target="../media/image66.png"/><Relationship Id="rId9" Type="http://schemas.openxmlformats.org/officeDocument/2006/relationships/image" Target="../media/image71.png"/></Relationships>
</file>

<file path=ppt/slides/_rels/slide13.xml.rels><?xml version="1.0" encoding="UTF-8" standalone="yes"?>
<Relationships xmlns="http://schemas.openxmlformats.org/package/2006/relationships"><Relationship Id="rId8" Type="http://schemas.openxmlformats.org/officeDocument/2006/relationships/image" Target="../media/image77.png"/><Relationship Id="rId13" Type="http://schemas.openxmlformats.org/officeDocument/2006/relationships/image" Target="../media/image82.jpeg"/><Relationship Id="rId3" Type="http://schemas.openxmlformats.org/officeDocument/2006/relationships/image" Target="../media/image72.png"/><Relationship Id="rId7" Type="http://schemas.openxmlformats.org/officeDocument/2006/relationships/image" Target="../media/image76.png"/><Relationship Id="rId12" Type="http://schemas.openxmlformats.org/officeDocument/2006/relationships/image" Target="../media/image81.png"/><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image" Target="../media/image75.png"/><Relationship Id="rId11" Type="http://schemas.openxmlformats.org/officeDocument/2006/relationships/image" Target="../media/image80.png"/><Relationship Id="rId5" Type="http://schemas.openxmlformats.org/officeDocument/2006/relationships/image" Target="../media/image74.png"/><Relationship Id="rId15" Type="http://schemas.openxmlformats.org/officeDocument/2006/relationships/image" Target="../media/image84.png"/><Relationship Id="rId10" Type="http://schemas.openxmlformats.org/officeDocument/2006/relationships/image" Target="../media/image79.tiff"/><Relationship Id="rId4" Type="http://schemas.openxmlformats.org/officeDocument/2006/relationships/image" Target="../media/image73.png"/><Relationship Id="rId9" Type="http://schemas.openxmlformats.org/officeDocument/2006/relationships/image" Target="../media/image78.tiff"/><Relationship Id="rId14" Type="http://schemas.openxmlformats.org/officeDocument/2006/relationships/image" Target="../media/image83.png"/></Relationships>
</file>

<file path=ppt/slides/_rels/slide14.xml.rels><?xml version="1.0" encoding="UTF-8" standalone="yes"?>
<Relationships xmlns="http://schemas.openxmlformats.org/package/2006/relationships"><Relationship Id="rId3" Type="http://schemas.openxmlformats.org/officeDocument/2006/relationships/image" Target="../media/image85.jpeg"/><Relationship Id="rId2" Type="http://schemas.openxmlformats.org/officeDocument/2006/relationships/notesSlide" Target="../notesSlides/notesSlide14.xml"/><Relationship Id="rId1" Type="http://schemas.openxmlformats.org/officeDocument/2006/relationships/slideLayout" Target="../slideLayouts/slideLayout3.xml"/><Relationship Id="rId4" Type="http://schemas.openxmlformats.org/officeDocument/2006/relationships/image" Target="../media/image86.pn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image" Target="../media/image87.png"/><Relationship Id="rId2" Type="http://schemas.openxmlformats.org/officeDocument/2006/relationships/notesSlide" Target="../notesSlides/notesSlide18.xml"/><Relationship Id="rId1" Type="http://schemas.openxmlformats.org/officeDocument/2006/relationships/slideLayout" Target="../slideLayouts/slideLayout3.xml"/><Relationship Id="rId4" Type="http://schemas.openxmlformats.org/officeDocument/2006/relationships/image" Target="../media/image88.png"/></Relationships>
</file>

<file path=ppt/slides/_rels/slide19.xml.rels><?xml version="1.0" encoding="UTF-8" standalone="yes"?>
<Relationships xmlns="http://schemas.openxmlformats.org/package/2006/relationships"><Relationship Id="rId3" Type="http://schemas.openxmlformats.org/officeDocument/2006/relationships/image" Target="../media/image89.png"/><Relationship Id="rId2" Type="http://schemas.openxmlformats.org/officeDocument/2006/relationships/notesSlide" Target="../notesSlides/notesSlide19.xml"/><Relationship Id="rId1" Type="http://schemas.openxmlformats.org/officeDocument/2006/relationships/slideLayout" Target="../slideLayouts/slideLayout3.xml"/><Relationship Id="rId5" Type="http://schemas.openxmlformats.org/officeDocument/2006/relationships/image" Target="../media/image91.png"/><Relationship Id="rId4" Type="http://schemas.openxmlformats.org/officeDocument/2006/relationships/image" Target="../media/image90.jp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92.png"/><Relationship Id="rId2" Type="http://schemas.openxmlformats.org/officeDocument/2006/relationships/notesSlide" Target="../notesSlides/notesSlide20.xml"/><Relationship Id="rId1" Type="http://schemas.openxmlformats.org/officeDocument/2006/relationships/slideLayout" Target="../slideLayouts/slideLayout3.xml"/><Relationship Id="rId6" Type="http://schemas.openxmlformats.org/officeDocument/2006/relationships/image" Target="../media/image95.png"/><Relationship Id="rId5" Type="http://schemas.openxmlformats.org/officeDocument/2006/relationships/image" Target="../media/image94.png"/><Relationship Id="rId4" Type="http://schemas.openxmlformats.org/officeDocument/2006/relationships/image" Target="../media/image93.png"/></Relationships>
</file>

<file path=ppt/slides/_rels/slide21.xml.rels><?xml version="1.0" encoding="UTF-8" standalone="yes"?>
<Relationships xmlns="http://schemas.openxmlformats.org/package/2006/relationships"><Relationship Id="rId8" Type="http://schemas.openxmlformats.org/officeDocument/2006/relationships/image" Target="../media/image101.png"/><Relationship Id="rId3" Type="http://schemas.openxmlformats.org/officeDocument/2006/relationships/image" Target="../media/image96.png"/><Relationship Id="rId7" Type="http://schemas.openxmlformats.org/officeDocument/2006/relationships/image" Target="../media/image100.png"/><Relationship Id="rId12" Type="http://schemas.openxmlformats.org/officeDocument/2006/relationships/image" Target="../media/image105.png"/><Relationship Id="rId2" Type="http://schemas.openxmlformats.org/officeDocument/2006/relationships/notesSlide" Target="../notesSlides/notesSlide21.xml"/><Relationship Id="rId1" Type="http://schemas.openxmlformats.org/officeDocument/2006/relationships/slideLayout" Target="../slideLayouts/slideLayout3.xml"/><Relationship Id="rId6" Type="http://schemas.openxmlformats.org/officeDocument/2006/relationships/image" Target="../media/image99.png"/><Relationship Id="rId11" Type="http://schemas.openxmlformats.org/officeDocument/2006/relationships/image" Target="../media/image104.png"/><Relationship Id="rId5" Type="http://schemas.openxmlformats.org/officeDocument/2006/relationships/image" Target="../media/image98.png"/><Relationship Id="rId10" Type="http://schemas.openxmlformats.org/officeDocument/2006/relationships/image" Target="../media/image103.png"/><Relationship Id="rId4" Type="http://schemas.openxmlformats.org/officeDocument/2006/relationships/image" Target="../media/image97.png"/><Relationship Id="rId9" Type="http://schemas.openxmlformats.org/officeDocument/2006/relationships/image" Target="../media/image102.png"/></Relationships>
</file>

<file path=ppt/slides/_rels/slide22.xml.rels><?xml version="1.0" encoding="UTF-8" standalone="yes"?>
<Relationships xmlns="http://schemas.openxmlformats.org/package/2006/relationships"><Relationship Id="rId8" Type="http://schemas.openxmlformats.org/officeDocument/2006/relationships/image" Target="../media/image104.png"/><Relationship Id="rId3" Type="http://schemas.openxmlformats.org/officeDocument/2006/relationships/image" Target="../media/image106.png"/><Relationship Id="rId7" Type="http://schemas.openxmlformats.org/officeDocument/2006/relationships/image" Target="../media/image110.png"/><Relationship Id="rId2" Type="http://schemas.openxmlformats.org/officeDocument/2006/relationships/notesSlide" Target="../notesSlides/notesSlide22.xml"/><Relationship Id="rId1" Type="http://schemas.openxmlformats.org/officeDocument/2006/relationships/slideLayout" Target="../slideLayouts/slideLayout3.xml"/><Relationship Id="rId6" Type="http://schemas.openxmlformats.org/officeDocument/2006/relationships/image" Target="../media/image109.png"/><Relationship Id="rId5" Type="http://schemas.openxmlformats.org/officeDocument/2006/relationships/image" Target="../media/image108.png"/><Relationship Id="rId4" Type="http://schemas.openxmlformats.org/officeDocument/2006/relationships/image" Target="../media/image107.png"/></Relationships>
</file>

<file path=ppt/slides/_rels/slide23.xml.rels><?xml version="1.0" encoding="UTF-8" standalone="yes"?>
<Relationships xmlns="http://schemas.openxmlformats.org/package/2006/relationships"><Relationship Id="rId3" Type="http://schemas.openxmlformats.org/officeDocument/2006/relationships/image" Target="../media/image111.jpg"/><Relationship Id="rId2" Type="http://schemas.openxmlformats.org/officeDocument/2006/relationships/notesSlide" Target="../notesSlides/notesSlide23.xml"/><Relationship Id="rId1" Type="http://schemas.openxmlformats.org/officeDocument/2006/relationships/slideLayout" Target="../slideLayouts/slideLayout3.xml"/><Relationship Id="rId4" Type="http://schemas.openxmlformats.org/officeDocument/2006/relationships/image" Target="../media/image112.png"/></Relationships>
</file>

<file path=ppt/slides/_rels/slide24.xml.rels><?xml version="1.0" encoding="UTF-8" standalone="yes"?>
<Relationships xmlns="http://schemas.openxmlformats.org/package/2006/relationships"><Relationship Id="rId3" Type="http://schemas.openxmlformats.org/officeDocument/2006/relationships/image" Target="../media/image113.png"/><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3" Type="http://schemas.openxmlformats.org/officeDocument/2006/relationships/image" Target="../media/image114.jpg"/><Relationship Id="rId2" Type="http://schemas.openxmlformats.org/officeDocument/2006/relationships/notesSlide" Target="../notesSlides/notesSlide25.xml"/><Relationship Id="rId1" Type="http://schemas.openxmlformats.org/officeDocument/2006/relationships/slideLayout" Target="../slideLayouts/slideLayout3.xml"/><Relationship Id="rId4" Type="http://schemas.openxmlformats.org/officeDocument/2006/relationships/image" Target="../media/image115.png"/></Relationships>
</file>

<file path=ppt/slides/_rels/slide26.xml.rels><?xml version="1.0" encoding="UTF-8" standalone="yes"?>
<Relationships xmlns="http://schemas.openxmlformats.org/package/2006/relationships"><Relationship Id="rId3" Type="http://schemas.openxmlformats.org/officeDocument/2006/relationships/image" Target="../media/image116.emf"/><Relationship Id="rId2" Type="http://schemas.openxmlformats.org/officeDocument/2006/relationships/notesSlide" Target="../notesSlides/notesSlide26.xml"/><Relationship Id="rId1" Type="http://schemas.openxmlformats.org/officeDocument/2006/relationships/slideLayout" Target="../slideLayouts/slideLayout3.xml"/><Relationship Id="rId5" Type="http://schemas.openxmlformats.org/officeDocument/2006/relationships/image" Target="../media/image118.emf"/><Relationship Id="rId4" Type="http://schemas.openxmlformats.org/officeDocument/2006/relationships/image" Target="../media/image117.emf"/></Relationships>
</file>

<file path=ppt/slides/_rels/slide27.xml.rels><?xml version="1.0" encoding="UTF-8" standalone="yes"?>
<Relationships xmlns="http://schemas.openxmlformats.org/package/2006/relationships"><Relationship Id="rId8" Type="http://schemas.openxmlformats.org/officeDocument/2006/relationships/image" Target="../media/image124.png"/><Relationship Id="rId3" Type="http://schemas.openxmlformats.org/officeDocument/2006/relationships/image" Target="../media/image119.png"/><Relationship Id="rId7" Type="http://schemas.openxmlformats.org/officeDocument/2006/relationships/image" Target="../media/image123.png"/><Relationship Id="rId2" Type="http://schemas.openxmlformats.org/officeDocument/2006/relationships/notesSlide" Target="../notesSlides/notesSlide27.xml"/><Relationship Id="rId1" Type="http://schemas.openxmlformats.org/officeDocument/2006/relationships/slideLayout" Target="../slideLayouts/slideLayout3.xml"/><Relationship Id="rId6" Type="http://schemas.openxmlformats.org/officeDocument/2006/relationships/image" Target="../media/image122.png"/><Relationship Id="rId5" Type="http://schemas.openxmlformats.org/officeDocument/2006/relationships/image" Target="../media/image121.png"/><Relationship Id="rId4" Type="http://schemas.openxmlformats.org/officeDocument/2006/relationships/image" Target="../media/image120.png"/></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3" Type="http://schemas.openxmlformats.org/officeDocument/2006/relationships/image" Target="../media/image125.png"/><Relationship Id="rId2" Type="http://schemas.openxmlformats.org/officeDocument/2006/relationships/notesSlide" Target="../notesSlides/notesSlide29.xml"/><Relationship Id="rId1" Type="http://schemas.openxmlformats.org/officeDocument/2006/relationships/slideLayout" Target="../slideLayouts/slideLayout3.xml"/><Relationship Id="rId6" Type="http://schemas.openxmlformats.org/officeDocument/2006/relationships/image" Target="../media/image1.gif"/><Relationship Id="rId5" Type="http://schemas.openxmlformats.org/officeDocument/2006/relationships/image" Target="../media/image127.png"/><Relationship Id="rId4" Type="http://schemas.openxmlformats.org/officeDocument/2006/relationships/image" Target="../media/image126.gif"/></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4.jpeg"/></Relationships>
</file>

<file path=ppt/slides/_rels/slide30.xml.rels><?xml version="1.0" encoding="UTF-8" standalone="yes"?>
<Relationships xmlns="http://schemas.openxmlformats.org/package/2006/relationships"><Relationship Id="rId3" Type="http://schemas.openxmlformats.org/officeDocument/2006/relationships/image" Target="../media/image128.png"/><Relationship Id="rId2" Type="http://schemas.openxmlformats.org/officeDocument/2006/relationships/notesSlide" Target="../notesSlides/notesSlide30.xml"/><Relationship Id="rId1" Type="http://schemas.openxmlformats.org/officeDocument/2006/relationships/slideLayout" Target="../slideLayouts/slideLayout3.xml"/><Relationship Id="rId5" Type="http://schemas.openxmlformats.org/officeDocument/2006/relationships/image" Target="../media/image1.gif"/><Relationship Id="rId4" Type="http://schemas.openxmlformats.org/officeDocument/2006/relationships/image" Target="../media/image129.jpg"/></Relationships>
</file>

<file path=ppt/slides/_rels/slide31.xml.rels><?xml version="1.0" encoding="UTF-8" standalone="yes"?>
<Relationships xmlns="http://schemas.openxmlformats.org/package/2006/relationships"><Relationship Id="rId3" Type="http://schemas.openxmlformats.org/officeDocument/2006/relationships/image" Target="../media/image130.png"/><Relationship Id="rId2" Type="http://schemas.openxmlformats.org/officeDocument/2006/relationships/notesSlide" Target="../notesSlides/notesSlide31.xml"/><Relationship Id="rId1" Type="http://schemas.openxmlformats.org/officeDocument/2006/relationships/slideLayout" Target="../slideLayouts/slideLayout3.xml"/><Relationship Id="rId5" Type="http://schemas.openxmlformats.org/officeDocument/2006/relationships/image" Target="../media/image1.gif"/><Relationship Id="rId4" Type="http://schemas.openxmlformats.org/officeDocument/2006/relationships/image" Target="../media/image131.png"/></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3" Type="http://schemas.openxmlformats.org/officeDocument/2006/relationships/hyperlink" Target="https://image.excite.co.jp/jp/ad/ex/pdf/adpolicy/adpolicy_201908.pdf" TargetMode="External"/><Relationship Id="rId2" Type="http://schemas.openxmlformats.org/officeDocument/2006/relationships/notesSlide" Target="../notesSlides/notesSlide34.xml"/><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3" Type="http://schemas.openxmlformats.org/officeDocument/2006/relationships/hyperlink" Target="https://info.excite.co.jp/top/protection/privacy.html" TargetMode="External"/><Relationship Id="rId2" Type="http://schemas.openxmlformats.org/officeDocument/2006/relationships/notesSlide" Target="../notesSlides/notesSlide35.xml"/><Relationship Id="rId1" Type="http://schemas.openxmlformats.org/officeDocument/2006/relationships/slideLayout" Target="../slideLayouts/slideLayout3.xml"/><Relationship Id="rId5" Type="http://schemas.openxmlformats.org/officeDocument/2006/relationships/hyperlink" Target="https://ad.excite.co.jp/regulation/" TargetMode="External"/><Relationship Id="rId4" Type="http://schemas.openxmlformats.org/officeDocument/2006/relationships/hyperlink" Target="https://info.excite.co.jp/top/protection/privacy/cookie.html" TargetMode="External"/></Relationships>
</file>

<file path=ppt/slides/_rels/slide36.xml.rels><?xml version="1.0" encoding="UTF-8" standalone="yes"?>
<Relationships xmlns="http://schemas.openxmlformats.org/package/2006/relationships"><Relationship Id="rId3" Type="http://schemas.openxmlformats.org/officeDocument/2006/relationships/image" Target="../media/image132.png"/><Relationship Id="rId2" Type="http://schemas.openxmlformats.org/officeDocument/2006/relationships/notesSlide" Target="../notesSlides/notesSlide36.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8" Type="http://schemas.openxmlformats.org/officeDocument/2006/relationships/image" Target="../media/image10.jpeg"/><Relationship Id="rId3" Type="http://schemas.openxmlformats.org/officeDocument/2006/relationships/image" Target="../media/image5.jpeg"/><Relationship Id="rId7" Type="http://schemas.openxmlformats.org/officeDocument/2006/relationships/image" Target="../media/image9.jpe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8.jpeg"/><Relationship Id="rId5" Type="http://schemas.openxmlformats.org/officeDocument/2006/relationships/image" Target="../media/image7.jpeg"/><Relationship Id="rId10" Type="http://schemas.openxmlformats.org/officeDocument/2006/relationships/image" Target="../media/image12.jpeg"/><Relationship Id="rId4" Type="http://schemas.openxmlformats.org/officeDocument/2006/relationships/image" Target="../media/image6.jpeg"/><Relationship Id="rId9" Type="http://schemas.openxmlformats.org/officeDocument/2006/relationships/image" Target="../media/image11.jpeg"/></Relationships>
</file>

<file path=ppt/slides/_rels/slide5.xml.rels><?xml version="1.0" encoding="UTF-8" standalone="yes"?>
<Relationships xmlns="http://schemas.openxmlformats.org/package/2006/relationships"><Relationship Id="rId3" Type="http://schemas.openxmlformats.org/officeDocument/2006/relationships/image" Target="../media/image13.png"/><Relationship Id="rId7" Type="http://schemas.openxmlformats.org/officeDocument/2006/relationships/image" Target="../media/image17.pn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14.png"/></Relationships>
</file>

<file path=ppt/slides/_rels/slide6.xml.rels><?xml version="1.0" encoding="UTF-8" standalone="yes"?>
<Relationships xmlns="http://schemas.openxmlformats.org/package/2006/relationships"><Relationship Id="rId8" Type="http://schemas.openxmlformats.org/officeDocument/2006/relationships/image" Target="../media/image23.png"/><Relationship Id="rId3" Type="http://schemas.openxmlformats.org/officeDocument/2006/relationships/image" Target="../media/image18.png"/><Relationship Id="rId7" Type="http://schemas.openxmlformats.org/officeDocument/2006/relationships/image" Target="../media/image22.pn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19.png"/><Relationship Id="rId9" Type="http://schemas.openxmlformats.org/officeDocument/2006/relationships/image" Target="../media/image24.png"/></Relationships>
</file>

<file path=ppt/slides/_rels/slide7.xml.rels><?xml version="1.0" encoding="UTF-8" standalone="yes"?>
<Relationships xmlns="http://schemas.openxmlformats.org/package/2006/relationships"><Relationship Id="rId8" Type="http://schemas.openxmlformats.org/officeDocument/2006/relationships/image" Target="../media/image30.png"/><Relationship Id="rId3" Type="http://schemas.openxmlformats.org/officeDocument/2006/relationships/image" Target="../media/image25.png"/><Relationship Id="rId7" Type="http://schemas.openxmlformats.org/officeDocument/2006/relationships/image" Target="../media/image29.png"/><Relationship Id="rId12" Type="http://schemas.openxmlformats.org/officeDocument/2006/relationships/image" Target="../media/image34.jpe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28.png"/><Relationship Id="rId11" Type="http://schemas.openxmlformats.org/officeDocument/2006/relationships/image" Target="../media/image33.png"/><Relationship Id="rId5" Type="http://schemas.openxmlformats.org/officeDocument/2006/relationships/image" Target="../media/image27.png"/><Relationship Id="rId10" Type="http://schemas.openxmlformats.org/officeDocument/2006/relationships/image" Target="../media/image32.png"/><Relationship Id="rId4" Type="http://schemas.openxmlformats.org/officeDocument/2006/relationships/image" Target="../media/image26.png"/><Relationship Id="rId9" Type="http://schemas.openxmlformats.org/officeDocument/2006/relationships/image" Target="../media/image31.png"/></Relationships>
</file>

<file path=ppt/slides/_rels/slide8.xml.rels><?xml version="1.0" encoding="UTF-8" standalone="yes"?>
<Relationships xmlns="http://schemas.openxmlformats.org/package/2006/relationships"><Relationship Id="rId8" Type="http://schemas.openxmlformats.org/officeDocument/2006/relationships/image" Target="../media/image40.png"/><Relationship Id="rId3" Type="http://schemas.openxmlformats.org/officeDocument/2006/relationships/image" Target="../media/image35.jpg"/><Relationship Id="rId7" Type="http://schemas.openxmlformats.org/officeDocument/2006/relationships/image" Target="../media/image39.png"/><Relationship Id="rId12" Type="http://schemas.openxmlformats.org/officeDocument/2006/relationships/image" Target="../media/image44.png"/><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38.png"/><Relationship Id="rId11" Type="http://schemas.openxmlformats.org/officeDocument/2006/relationships/image" Target="../media/image43.png"/><Relationship Id="rId5" Type="http://schemas.openxmlformats.org/officeDocument/2006/relationships/image" Target="../media/image37.jpg"/><Relationship Id="rId10" Type="http://schemas.openxmlformats.org/officeDocument/2006/relationships/image" Target="../media/image42.png"/><Relationship Id="rId4" Type="http://schemas.openxmlformats.org/officeDocument/2006/relationships/image" Target="../media/image36.jpeg"/><Relationship Id="rId9" Type="http://schemas.openxmlformats.org/officeDocument/2006/relationships/image" Target="../media/image41.png"/></Relationships>
</file>

<file path=ppt/slides/_rels/slide9.xml.rels><?xml version="1.0" encoding="UTF-8" standalone="yes"?>
<Relationships xmlns="http://schemas.openxmlformats.org/package/2006/relationships"><Relationship Id="rId3" Type="http://schemas.openxmlformats.org/officeDocument/2006/relationships/image" Target="../media/image45.png"/><Relationship Id="rId7" Type="http://schemas.openxmlformats.org/officeDocument/2006/relationships/image" Target="../media/image49.jpg"/><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48.png"/><Relationship Id="rId5" Type="http://schemas.openxmlformats.org/officeDocument/2006/relationships/image" Target="../media/image47.jpg"/><Relationship Id="rId4" Type="http://schemas.openxmlformats.org/officeDocument/2006/relationships/image" Target="../media/image46.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38"/>
        <p:cNvGrpSpPr/>
        <p:nvPr/>
      </p:nvGrpSpPr>
      <p:grpSpPr>
        <a:xfrm>
          <a:off x="0" y="0"/>
          <a:ext cx="0" cy="0"/>
          <a:chOff x="0" y="0"/>
          <a:chExt cx="0" cy="0"/>
        </a:xfrm>
      </p:grpSpPr>
      <p:pic>
        <p:nvPicPr>
          <p:cNvPr id="39" name="Google Shape;39;g5ce4612981_5_43"/>
          <p:cNvPicPr preferRelativeResize="0"/>
          <p:nvPr/>
        </p:nvPicPr>
        <p:blipFill rotWithShape="1">
          <a:blip r:embed="rId3">
            <a:alphaModFix/>
          </a:blip>
          <a:srcRect/>
          <a:stretch/>
        </p:blipFill>
        <p:spPr>
          <a:xfrm>
            <a:off x="1" y="525"/>
            <a:ext cx="9143999" cy="6868711"/>
          </a:xfrm>
          <a:prstGeom prst="rect">
            <a:avLst/>
          </a:prstGeom>
          <a:noFill/>
          <a:ln>
            <a:noFill/>
          </a:ln>
        </p:spPr>
      </p:pic>
      <p:sp>
        <p:nvSpPr>
          <p:cNvPr id="40" name="Google Shape;40;g5ce4612981_5_43"/>
          <p:cNvSpPr txBox="1"/>
          <p:nvPr/>
        </p:nvSpPr>
        <p:spPr>
          <a:xfrm>
            <a:off x="3450539" y="6657420"/>
            <a:ext cx="2242922" cy="200055"/>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FFFFFF"/>
              </a:buClr>
              <a:buSzPts val="700"/>
              <a:buFont typeface="Arial"/>
              <a:buNone/>
            </a:pPr>
            <a:r>
              <a:rPr lang="ja-JP" sz="700" b="0" i="0" u="none" strike="noStrike" cap="none" dirty="0">
                <a:solidFill>
                  <a:srgbClr val="FFFFFF"/>
                </a:solidFill>
                <a:latin typeface="+mj-lt"/>
                <a:ea typeface="Arial"/>
                <a:cs typeface="Arial"/>
                <a:sym typeface="Arial"/>
              </a:rPr>
              <a:t> © 202</a:t>
            </a:r>
            <a:r>
              <a:rPr lang="en-US" altLang="ja-JP" sz="700" b="0" i="0" u="none" strike="noStrike" cap="none" dirty="0">
                <a:solidFill>
                  <a:srgbClr val="FFFFFF"/>
                </a:solidFill>
                <a:latin typeface="+mj-lt"/>
                <a:ea typeface="Arial"/>
                <a:cs typeface="Arial"/>
                <a:sym typeface="Arial"/>
              </a:rPr>
              <a:t>5</a:t>
            </a:r>
            <a:r>
              <a:rPr lang="ja-JP" sz="700" b="0" i="0" u="none" strike="noStrike" cap="none" dirty="0">
                <a:solidFill>
                  <a:srgbClr val="FFFFFF"/>
                </a:solidFill>
                <a:latin typeface="+mj-lt"/>
                <a:ea typeface="Arial"/>
                <a:cs typeface="Arial"/>
                <a:sym typeface="Arial"/>
              </a:rPr>
              <a:t> Excite Japan Co.,Ltd. All Rights Reserved. </a:t>
            </a:r>
            <a:endParaRPr sz="1400" b="0" i="0" u="none" strike="noStrike" cap="none" dirty="0">
              <a:solidFill>
                <a:srgbClr val="000000"/>
              </a:solidFill>
              <a:latin typeface="+mj-lt"/>
              <a:ea typeface="Arial"/>
              <a:cs typeface="Arial"/>
              <a:sym typeface="Arial"/>
            </a:endParaRPr>
          </a:p>
        </p:txBody>
      </p:sp>
      <p:sp>
        <p:nvSpPr>
          <p:cNvPr id="41" name="Google Shape;41;g5ce4612981_5_43"/>
          <p:cNvSpPr txBox="1"/>
          <p:nvPr/>
        </p:nvSpPr>
        <p:spPr>
          <a:xfrm>
            <a:off x="448403" y="2392043"/>
            <a:ext cx="3575255" cy="40011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2000"/>
              <a:buFont typeface="Arimo"/>
              <a:buNone/>
            </a:pPr>
            <a:r>
              <a:rPr lang="ja-JP" sz="2000" b="1" i="0" u="none" strike="noStrike" cap="none" dirty="0">
                <a:solidFill>
                  <a:srgbClr val="000000"/>
                </a:solidFill>
                <a:latin typeface="Yu Gothic" panose="020B0400000000000000" pitchFamily="34" charset="-128"/>
                <a:ea typeface="Yu Gothic" panose="020B0400000000000000" pitchFamily="34" charset="-128"/>
                <a:sym typeface="Arial"/>
              </a:rPr>
              <a:t>202</a:t>
            </a:r>
            <a:r>
              <a:rPr lang="en-US" altLang="ja-JP" sz="2000" b="1" i="0" u="none" strike="noStrike" cap="none" dirty="0">
                <a:solidFill>
                  <a:srgbClr val="000000"/>
                </a:solidFill>
                <a:latin typeface="Yu Gothic" panose="020B0400000000000000" pitchFamily="34" charset="-128"/>
                <a:ea typeface="Yu Gothic" panose="020B0400000000000000" pitchFamily="34" charset="-128"/>
                <a:sym typeface="Arial"/>
              </a:rPr>
              <a:t>5</a:t>
            </a:r>
            <a:r>
              <a:rPr lang="ja-JP" sz="2000" b="1" i="0" u="none" strike="noStrike" cap="none" dirty="0">
                <a:solidFill>
                  <a:srgbClr val="000000"/>
                </a:solidFill>
                <a:latin typeface="Yu Gothic" panose="020B0400000000000000" pitchFamily="34" charset="-128"/>
                <a:ea typeface="Yu Gothic" panose="020B0400000000000000" pitchFamily="34" charset="-128"/>
                <a:sym typeface="Arial"/>
              </a:rPr>
              <a:t>.</a:t>
            </a:r>
            <a:r>
              <a:rPr lang="en-US" altLang="ja-JP" sz="2000" b="1" dirty="0">
                <a:latin typeface="Yu Gothic" panose="020B0400000000000000" pitchFamily="34" charset="-128"/>
                <a:ea typeface="Yu Gothic" panose="020B0400000000000000" pitchFamily="34" charset="-128"/>
              </a:rPr>
              <a:t>04</a:t>
            </a:r>
            <a:r>
              <a:rPr lang="ja-JP" sz="2000" b="1" i="0" u="none" strike="noStrike" cap="none" dirty="0">
                <a:solidFill>
                  <a:srgbClr val="000000"/>
                </a:solidFill>
                <a:latin typeface="Yu Gothic" panose="020B0400000000000000" pitchFamily="34" charset="-128"/>
                <a:ea typeface="Yu Gothic" panose="020B0400000000000000" pitchFamily="34" charset="-128"/>
                <a:sym typeface="Arial"/>
              </a:rPr>
              <a:t>-</a:t>
            </a:r>
            <a:r>
              <a:rPr lang="en-US" altLang="ja-JP" sz="2000" b="1" i="0" u="none" strike="noStrike" cap="none" dirty="0">
                <a:solidFill>
                  <a:srgbClr val="000000"/>
                </a:solidFill>
                <a:latin typeface="Yu Gothic" panose="020B0400000000000000" pitchFamily="34" charset="-128"/>
                <a:ea typeface="Yu Gothic" panose="020B0400000000000000" pitchFamily="34" charset="-128"/>
                <a:sym typeface="Arial"/>
              </a:rPr>
              <a:t>2025.09</a:t>
            </a:r>
            <a:endParaRPr sz="2000" b="1" i="0" u="none" strike="noStrike" cap="none" dirty="0">
              <a:solidFill>
                <a:srgbClr val="000000"/>
              </a:solidFill>
              <a:latin typeface="Yu Gothic" panose="020B0400000000000000" pitchFamily="34" charset="-128"/>
              <a:ea typeface="Yu Gothic" panose="020B0400000000000000" pitchFamily="34" charset="-128"/>
              <a:sym typeface="Arial"/>
            </a:endParaRPr>
          </a:p>
        </p:txBody>
      </p:sp>
      <p:sp>
        <p:nvSpPr>
          <p:cNvPr id="42" name="Google Shape;42;g5ce4612981_5_43"/>
          <p:cNvSpPr txBox="1"/>
          <p:nvPr/>
        </p:nvSpPr>
        <p:spPr>
          <a:xfrm>
            <a:off x="456294" y="1880698"/>
            <a:ext cx="3520905" cy="52322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2800"/>
              <a:buFont typeface="Arial"/>
              <a:buNone/>
            </a:pPr>
            <a:r>
              <a:rPr lang="ja-JP" sz="2800" b="1" i="0" u="none" strike="noStrike" cap="none" dirty="0">
                <a:solidFill>
                  <a:schemeClr val="dk1"/>
                </a:solidFill>
                <a:latin typeface="Yu Gothic" panose="020B0400000000000000" pitchFamily="34" charset="-128"/>
                <a:ea typeface="Yu Gothic" panose="020B0400000000000000" pitchFamily="34" charset="-128"/>
                <a:cs typeface="Arimo"/>
                <a:sym typeface="Arimo"/>
              </a:rPr>
              <a:t>AD Program</a:t>
            </a:r>
            <a:r>
              <a:rPr lang="ja-JP" sz="2800" b="1" i="0" u="none" strike="noStrike" cap="none" dirty="0">
                <a:solidFill>
                  <a:srgbClr val="000000"/>
                </a:solidFill>
                <a:latin typeface="Yu Gothic" panose="020B0400000000000000" pitchFamily="34" charset="-128"/>
                <a:ea typeface="Yu Gothic" panose="020B0400000000000000" pitchFamily="34" charset="-128"/>
                <a:cs typeface="Arimo"/>
                <a:sym typeface="Arimo"/>
              </a:rPr>
              <a:t> Guide</a:t>
            </a:r>
            <a:endParaRPr sz="2800" b="1" i="0" u="none" strike="noStrike" cap="none" dirty="0">
              <a:solidFill>
                <a:srgbClr val="000000"/>
              </a:solidFill>
              <a:latin typeface="Yu Gothic" panose="020B0400000000000000" pitchFamily="34" charset="-128"/>
              <a:ea typeface="Yu Gothic" panose="020B0400000000000000" pitchFamily="34" charset="-128"/>
              <a:cs typeface="Arimo"/>
              <a:sym typeface="Arimo"/>
            </a:endParaRPr>
          </a:p>
        </p:txBody>
      </p:sp>
      <p:sp>
        <p:nvSpPr>
          <p:cNvPr id="43" name="Google Shape;43;g5ce4612981_5_43"/>
          <p:cNvSpPr txBox="1"/>
          <p:nvPr/>
        </p:nvSpPr>
        <p:spPr>
          <a:xfrm>
            <a:off x="2572406" y="2449894"/>
            <a:ext cx="2185649" cy="30777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mo"/>
              <a:buNone/>
            </a:pPr>
            <a:r>
              <a:rPr lang="ja-JP" sz="1400" b="1" i="0" u="none" strike="noStrike" cap="none" dirty="0">
                <a:solidFill>
                  <a:srgbClr val="000000"/>
                </a:solidFill>
                <a:latin typeface="Yu Gothic" panose="020B0400000000000000" pitchFamily="34" charset="-128"/>
                <a:ea typeface="Yu Gothic" panose="020B0400000000000000" pitchFamily="34" charset="-128"/>
                <a:sym typeface="Arial"/>
              </a:rPr>
              <a:t>(202</a:t>
            </a:r>
            <a:r>
              <a:rPr lang="en-US" altLang="ja-JP" sz="1400" b="1" i="0" u="none" strike="noStrike" cap="none" dirty="0">
                <a:solidFill>
                  <a:srgbClr val="000000"/>
                </a:solidFill>
                <a:latin typeface="Yu Gothic" panose="020B0400000000000000" pitchFamily="34" charset="-128"/>
                <a:ea typeface="Yu Gothic" panose="020B0400000000000000" pitchFamily="34" charset="-128"/>
                <a:sym typeface="Arial"/>
              </a:rPr>
              <a:t>5</a:t>
            </a:r>
            <a:r>
              <a:rPr lang="ja-JP" sz="1400" b="1" i="0" u="none" strike="noStrike" cap="none" dirty="0">
                <a:solidFill>
                  <a:srgbClr val="000000"/>
                </a:solidFill>
                <a:latin typeface="Yu Gothic" panose="020B0400000000000000" pitchFamily="34" charset="-128"/>
                <a:ea typeface="Yu Gothic" panose="020B0400000000000000" pitchFamily="34" charset="-128"/>
                <a:sym typeface="Arial"/>
              </a:rPr>
              <a:t>.</a:t>
            </a:r>
            <a:r>
              <a:rPr lang="en-US" altLang="ja-JP" sz="1400" b="1" i="0" u="none" strike="noStrike" cap="none" dirty="0">
                <a:solidFill>
                  <a:srgbClr val="000000"/>
                </a:solidFill>
                <a:latin typeface="Yu Gothic" panose="020B0400000000000000" pitchFamily="34" charset="-128"/>
                <a:ea typeface="Yu Gothic" panose="020B0400000000000000" pitchFamily="34" charset="-128"/>
                <a:sym typeface="Arial"/>
              </a:rPr>
              <a:t>02</a:t>
            </a:r>
            <a:r>
              <a:rPr lang="en-US" altLang="ja-JP" b="1" dirty="0">
                <a:latin typeface="Yu Gothic" panose="020B0400000000000000" pitchFamily="34" charset="-128"/>
                <a:ea typeface="Yu Gothic" panose="020B0400000000000000" pitchFamily="34" charset="-128"/>
              </a:rPr>
              <a:t> </a:t>
            </a:r>
            <a:r>
              <a:rPr lang="ja-JP" sz="1400" b="1" i="0" u="none" strike="noStrike" cap="none" dirty="0">
                <a:solidFill>
                  <a:srgbClr val="000000"/>
                </a:solidFill>
                <a:latin typeface="Yu Gothic" panose="020B0400000000000000" pitchFamily="34" charset="-128"/>
                <a:ea typeface="Yu Gothic" panose="020B0400000000000000" pitchFamily="34" charset="-128"/>
                <a:sym typeface="Arial"/>
              </a:rPr>
              <a:t>発行)</a:t>
            </a:r>
            <a:endParaRPr sz="1400" b="1" i="0" u="none" strike="noStrike" cap="none" dirty="0">
              <a:solidFill>
                <a:srgbClr val="000000"/>
              </a:solidFill>
              <a:latin typeface="Yu Gothic" panose="020B0400000000000000" pitchFamily="34" charset="-128"/>
              <a:ea typeface="Yu Gothic" panose="020B0400000000000000" pitchFamily="34" charset="-128"/>
              <a:sym typeface="Arial"/>
            </a:endParaRPr>
          </a:p>
        </p:txBody>
      </p:sp>
      <p:grpSp>
        <p:nvGrpSpPr>
          <p:cNvPr id="44" name="Google Shape;44;g5ce4612981_5_43"/>
          <p:cNvGrpSpPr/>
          <p:nvPr/>
        </p:nvGrpSpPr>
        <p:grpSpPr>
          <a:xfrm>
            <a:off x="456288" y="792138"/>
            <a:ext cx="4828630" cy="968387"/>
            <a:chOff x="490881" y="878482"/>
            <a:chExt cx="5349690" cy="1124071"/>
          </a:xfrm>
        </p:grpSpPr>
        <p:pic>
          <p:nvPicPr>
            <p:cNvPr id="45" name="Google Shape;45;g5ce4612981_5_43" descr="C:\Users\toshiya.hamaji\Desktop\素材\ウーマンロゴ.gif"/>
            <p:cNvPicPr preferRelativeResize="0"/>
            <p:nvPr/>
          </p:nvPicPr>
          <p:blipFill rotWithShape="1">
            <a:blip r:embed="rId4">
              <a:alphaModFix/>
            </a:blip>
            <a:srcRect/>
            <a:stretch/>
          </p:blipFill>
          <p:spPr>
            <a:xfrm>
              <a:off x="494379" y="878482"/>
              <a:ext cx="5346192" cy="1124071"/>
            </a:xfrm>
            <a:prstGeom prst="rect">
              <a:avLst/>
            </a:prstGeom>
            <a:noFill/>
            <a:ln>
              <a:noFill/>
            </a:ln>
          </p:spPr>
        </p:pic>
        <p:sp>
          <p:nvSpPr>
            <p:cNvPr id="46" name="Google Shape;46;g5ce4612981_5_43"/>
            <p:cNvSpPr/>
            <p:nvPr/>
          </p:nvSpPr>
          <p:spPr>
            <a:xfrm>
              <a:off x="490881" y="1478980"/>
              <a:ext cx="138941" cy="159028"/>
            </a:xfrm>
            <a:prstGeom prst="ellipse">
              <a:avLst/>
            </a:prstGeom>
            <a:solidFill>
              <a:schemeClr val="dk1"/>
            </a:solidFill>
            <a:ln w="12700" cap="flat" cmpd="sng">
              <a:solidFill>
                <a:schemeClr val="dk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dirty="0">
                <a:solidFill>
                  <a:srgbClr val="FFFFFF"/>
                </a:solidFill>
                <a:latin typeface="+mj-lt"/>
                <a:ea typeface="Calibri"/>
                <a:cs typeface="Calibri"/>
                <a:sym typeface="Calibri"/>
              </a:endParaRPr>
            </a:p>
          </p:txBody>
        </p:sp>
      </p:gr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53"/>
        <p:cNvGrpSpPr/>
        <p:nvPr/>
      </p:nvGrpSpPr>
      <p:grpSpPr>
        <a:xfrm>
          <a:off x="0" y="0"/>
          <a:ext cx="0" cy="0"/>
          <a:chOff x="0" y="0"/>
          <a:chExt cx="0" cy="0"/>
        </a:xfrm>
      </p:grpSpPr>
      <p:sp>
        <p:nvSpPr>
          <p:cNvPr id="255" name="Google Shape;255;p45"/>
          <p:cNvSpPr txBox="1"/>
          <p:nvPr/>
        </p:nvSpPr>
        <p:spPr>
          <a:xfrm>
            <a:off x="25" y="0"/>
            <a:ext cx="9144000" cy="745200"/>
          </a:xfrm>
          <a:prstGeom prst="rect">
            <a:avLst/>
          </a:prstGeom>
          <a:solidFill>
            <a:srgbClr val="FFFFFF"/>
          </a:solid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ja-JP" sz="1400" b="1" i="0" u="none" strike="noStrike" cap="none">
                <a:solidFill>
                  <a:srgbClr val="FFFFFF"/>
                </a:solidFill>
                <a:latin typeface="Yu Gothic" panose="020B0400000000000000" pitchFamily="34" charset="-128"/>
                <a:ea typeface="Yu Gothic" panose="020B0400000000000000" pitchFamily="34" charset="-128"/>
                <a:cs typeface="Calibri"/>
                <a:sym typeface="Calibri"/>
              </a:rPr>
              <a:t>画像はイメージ</a:t>
            </a:r>
            <a:endParaRPr sz="1400" b="1" i="0" u="none" strike="noStrike" cap="none">
              <a:solidFill>
                <a:srgbClr val="FFFFFF"/>
              </a:solidFill>
              <a:latin typeface="Yu Gothic" panose="020B0400000000000000" pitchFamily="34" charset="-128"/>
              <a:ea typeface="Yu Gothic" panose="020B0400000000000000" pitchFamily="34" charset="-128"/>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ja-JP" sz="1400" b="1" i="0" u="none" strike="noStrike" cap="none">
                <a:solidFill>
                  <a:srgbClr val="FFFFFF"/>
                </a:solidFill>
                <a:latin typeface="Yu Gothic" panose="020B0400000000000000" pitchFamily="34" charset="-128"/>
                <a:ea typeface="Yu Gothic" panose="020B0400000000000000" pitchFamily="34" charset="-128"/>
                <a:cs typeface="Calibri"/>
                <a:sym typeface="Calibri"/>
              </a:rPr>
              <a:t>コミックをいれてもいいのでは</a:t>
            </a:r>
            <a:endParaRPr sz="1400" b="1" i="0" u="none" strike="noStrike" cap="none">
              <a:solidFill>
                <a:srgbClr val="FFFFFF"/>
              </a:solidFill>
              <a:latin typeface="Yu Gothic" panose="020B0400000000000000" pitchFamily="34" charset="-128"/>
              <a:ea typeface="Yu Gothic" panose="020B0400000000000000" pitchFamily="34" charset="-128"/>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ja-JP" sz="1400" b="1" i="0" u="none" strike="noStrike" cap="none">
                <a:solidFill>
                  <a:srgbClr val="FFFFFF"/>
                </a:solidFill>
                <a:latin typeface="Yu Gothic" panose="020B0400000000000000" pitchFamily="34" charset="-128"/>
                <a:ea typeface="Yu Gothic" panose="020B0400000000000000" pitchFamily="34" charset="-128"/>
                <a:cs typeface="Calibri"/>
                <a:sym typeface="Calibri"/>
              </a:rPr>
              <a:t>※要確認</a:t>
            </a:r>
            <a:endParaRPr sz="1400" b="1" i="0" u="none" strike="noStrike" cap="none">
              <a:solidFill>
                <a:srgbClr val="FFFFFF"/>
              </a:solidFill>
              <a:latin typeface="Yu Gothic" panose="020B0400000000000000" pitchFamily="34" charset="-128"/>
              <a:ea typeface="Yu Gothic" panose="020B0400000000000000" pitchFamily="34" charset="-128"/>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400" b="1" i="0" u="none" strike="noStrike" cap="none">
              <a:solidFill>
                <a:srgbClr val="FFFFFF"/>
              </a:solidFill>
              <a:latin typeface="Yu Gothic" panose="020B0400000000000000" pitchFamily="34" charset="-128"/>
              <a:ea typeface="Yu Gothic" panose="020B0400000000000000" pitchFamily="34" charset="-128"/>
              <a:cs typeface="Calibri"/>
              <a:sym typeface="Calibri"/>
            </a:endParaRPr>
          </a:p>
        </p:txBody>
      </p:sp>
      <p:sp>
        <p:nvSpPr>
          <p:cNvPr id="256" name="Google Shape;256;p45"/>
          <p:cNvSpPr txBox="1"/>
          <p:nvPr/>
        </p:nvSpPr>
        <p:spPr>
          <a:xfrm>
            <a:off x="25" y="0"/>
            <a:ext cx="9144000" cy="651600"/>
          </a:xfrm>
          <a:prstGeom prst="rect">
            <a:avLst/>
          </a:prstGeom>
          <a:solidFill>
            <a:srgbClr val="FFFFFF"/>
          </a:solid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ja-JP" sz="1400" b="1" i="0" u="none" strike="noStrike" cap="none">
                <a:solidFill>
                  <a:srgbClr val="FFFFFF"/>
                </a:solidFill>
                <a:latin typeface="Yu Gothic" panose="020B0400000000000000" pitchFamily="34" charset="-128"/>
                <a:ea typeface="Yu Gothic" panose="020B0400000000000000" pitchFamily="34" charset="-128"/>
                <a:cs typeface="Calibri"/>
                <a:sym typeface="Calibri"/>
              </a:rPr>
              <a:t>画像はイメージ</a:t>
            </a:r>
            <a:endParaRPr sz="1400" b="1" i="0" u="none" strike="noStrike" cap="none">
              <a:solidFill>
                <a:srgbClr val="FFFFFF"/>
              </a:solidFill>
              <a:latin typeface="Yu Gothic" panose="020B0400000000000000" pitchFamily="34" charset="-128"/>
              <a:ea typeface="Yu Gothic" panose="020B0400000000000000" pitchFamily="34" charset="-128"/>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ja-JP" sz="1400" b="1" i="0" u="none" strike="noStrike" cap="none">
                <a:solidFill>
                  <a:srgbClr val="FFFFFF"/>
                </a:solidFill>
                <a:latin typeface="Yu Gothic" panose="020B0400000000000000" pitchFamily="34" charset="-128"/>
                <a:ea typeface="Yu Gothic" panose="020B0400000000000000" pitchFamily="34" charset="-128"/>
                <a:cs typeface="Calibri"/>
                <a:sym typeface="Calibri"/>
              </a:rPr>
              <a:t>コミックをいれてもいいのでは</a:t>
            </a:r>
            <a:endParaRPr sz="1400" b="1" i="0" u="none" strike="noStrike" cap="none">
              <a:solidFill>
                <a:srgbClr val="FFFFFF"/>
              </a:solidFill>
              <a:latin typeface="Yu Gothic" panose="020B0400000000000000" pitchFamily="34" charset="-128"/>
              <a:ea typeface="Yu Gothic" panose="020B0400000000000000" pitchFamily="34" charset="-128"/>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ja-JP" sz="1400" b="1" i="0" u="none" strike="noStrike" cap="none">
                <a:solidFill>
                  <a:srgbClr val="FFFFFF"/>
                </a:solidFill>
                <a:latin typeface="Yu Gothic" panose="020B0400000000000000" pitchFamily="34" charset="-128"/>
                <a:ea typeface="Yu Gothic" panose="020B0400000000000000" pitchFamily="34" charset="-128"/>
                <a:cs typeface="Calibri"/>
                <a:sym typeface="Calibri"/>
              </a:rPr>
              <a:t>※要確認</a:t>
            </a:r>
            <a:endParaRPr sz="1400" b="1" i="0" u="none" strike="noStrike" cap="none">
              <a:solidFill>
                <a:srgbClr val="FFFFFF"/>
              </a:solidFill>
              <a:latin typeface="Yu Gothic" panose="020B0400000000000000" pitchFamily="34" charset="-128"/>
              <a:ea typeface="Yu Gothic" panose="020B0400000000000000" pitchFamily="34" charset="-128"/>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400" b="1" i="0" u="none" strike="noStrike" cap="none">
              <a:solidFill>
                <a:srgbClr val="FFFFFF"/>
              </a:solidFill>
              <a:latin typeface="Yu Gothic" panose="020B0400000000000000" pitchFamily="34" charset="-128"/>
              <a:ea typeface="Yu Gothic" panose="020B0400000000000000" pitchFamily="34" charset="-128"/>
              <a:cs typeface="Calibri"/>
              <a:sym typeface="Calibri"/>
            </a:endParaRPr>
          </a:p>
        </p:txBody>
      </p:sp>
      <p:sp>
        <p:nvSpPr>
          <p:cNvPr id="257" name="Google Shape;257;p45"/>
          <p:cNvSpPr txBox="1"/>
          <p:nvPr/>
        </p:nvSpPr>
        <p:spPr>
          <a:xfrm>
            <a:off x="25" y="0"/>
            <a:ext cx="9144000" cy="745200"/>
          </a:xfrm>
          <a:prstGeom prst="rect">
            <a:avLst/>
          </a:prstGeom>
          <a:solidFill>
            <a:srgbClr val="FFFFFF"/>
          </a:solid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ja-JP" sz="1400" b="1" i="0" u="none" strike="noStrike" cap="none">
                <a:solidFill>
                  <a:srgbClr val="FFFFFF"/>
                </a:solidFill>
                <a:latin typeface="Yu Gothic" panose="020B0400000000000000" pitchFamily="34" charset="-128"/>
                <a:ea typeface="Yu Gothic" panose="020B0400000000000000" pitchFamily="34" charset="-128"/>
                <a:cs typeface="Calibri"/>
                <a:sym typeface="Calibri"/>
              </a:rPr>
              <a:t>画像はイメージ</a:t>
            </a:r>
            <a:endParaRPr sz="1400" b="1" i="0" u="none" strike="noStrike" cap="none" dirty="0">
              <a:solidFill>
                <a:srgbClr val="FFFFFF"/>
              </a:solidFill>
              <a:latin typeface="Yu Gothic" panose="020B0400000000000000" pitchFamily="34" charset="-128"/>
              <a:ea typeface="Yu Gothic" panose="020B0400000000000000" pitchFamily="34" charset="-128"/>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ja-JP" sz="1400" b="1" i="0" u="none" strike="noStrike" cap="none">
                <a:solidFill>
                  <a:srgbClr val="FFFFFF"/>
                </a:solidFill>
                <a:latin typeface="Yu Gothic" panose="020B0400000000000000" pitchFamily="34" charset="-128"/>
                <a:ea typeface="Yu Gothic" panose="020B0400000000000000" pitchFamily="34" charset="-128"/>
                <a:cs typeface="Calibri"/>
                <a:sym typeface="Calibri"/>
              </a:rPr>
              <a:t>コミックをいれてもいいのでは</a:t>
            </a:r>
            <a:endParaRPr sz="1400" b="1" i="0" u="none" strike="noStrike" cap="none" dirty="0">
              <a:solidFill>
                <a:srgbClr val="FFFFFF"/>
              </a:solidFill>
              <a:latin typeface="Yu Gothic" panose="020B0400000000000000" pitchFamily="34" charset="-128"/>
              <a:ea typeface="Yu Gothic" panose="020B0400000000000000" pitchFamily="34" charset="-128"/>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ja-JP" sz="1400" b="1" i="0" u="none" strike="noStrike" cap="none">
                <a:solidFill>
                  <a:srgbClr val="FFFFFF"/>
                </a:solidFill>
                <a:latin typeface="Yu Gothic" panose="020B0400000000000000" pitchFamily="34" charset="-128"/>
                <a:ea typeface="Yu Gothic" panose="020B0400000000000000" pitchFamily="34" charset="-128"/>
                <a:cs typeface="Calibri"/>
                <a:sym typeface="Calibri"/>
              </a:rPr>
              <a:t>※要確認</a:t>
            </a:r>
            <a:endParaRPr sz="1400" b="1" i="0" u="none" strike="noStrike" cap="none" dirty="0">
              <a:solidFill>
                <a:srgbClr val="FFFFFF"/>
              </a:solidFill>
              <a:latin typeface="Yu Gothic" panose="020B0400000000000000" pitchFamily="34" charset="-128"/>
              <a:ea typeface="Yu Gothic" panose="020B0400000000000000" pitchFamily="34" charset="-128"/>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400" b="1" i="0" u="none" strike="noStrike" cap="none" dirty="0">
              <a:solidFill>
                <a:srgbClr val="FFFFFF"/>
              </a:solidFill>
              <a:latin typeface="Yu Gothic" panose="020B0400000000000000" pitchFamily="34" charset="-128"/>
              <a:ea typeface="Yu Gothic" panose="020B0400000000000000" pitchFamily="34" charset="-128"/>
              <a:cs typeface="Calibri"/>
              <a:sym typeface="Calibri"/>
            </a:endParaRPr>
          </a:p>
        </p:txBody>
      </p:sp>
      <p:sp>
        <p:nvSpPr>
          <p:cNvPr id="258" name="Google Shape;258;p45"/>
          <p:cNvSpPr txBox="1"/>
          <p:nvPr/>
        </p:nvSpPr>
        <p:spPr>
          <a:xfrm>
            <a:off x="254981" y="271451"/>
            <a:ext cx="8059738" cy="331353"/>
          </a:xfrm>
          <a:prstGeom prst="rect">
            <a:avLst/>
          </a:prstGeom>
          <a:noFill/>
          <a:ln>
            <a:noFill/>
          </a:ln>
        </p:spPr>
        <p:txBody>
          <a:bodyPr spcFirstLastPara="1" wrap="square" lIns="91425" tIns="91425" rIns="91425" bIns="91425" anchor="t" anchorCtr="0">
            <a:noAutofit/>
          </a:bodyPr>
          <a:lstStyle/>
          <a:p>
            <a:pPr marL="0" marR="0" lvl="0" indent="0" algn="l" rtl="0">
              <a:lnSpc>
                <a:spcPct val="110000"/>
              </a:lnSpc>
              <a:spcBef>
                <a:spcPts val="0"/>
              </a:spcBef>
              <a:spcAft>
                <a:spcPts val="0"/>
              </a:spcAft>
              <a:buNone/>
            </a:pPr>
            <a:r>
              <a:rPr lang="ja-JP" sz="1500" b="1" i="0" u="none" strike="noStrike" cap="none" dirty="0">
                <a:solidFill>
                  <a:srgbClr val="7F7F7F"/>
                </a:solidFill>
                <a:latin typeface="Yu Gothic" panose="020B0400000000000000" pitchFamily="34" charset="-128"/>
                <a:ea typeface="Yu Gothic" panose="020B0400000000000000" pitchFamily="34" charset="-128"/>
                <a:sym typeface="Arial"/>
              </a:rPr>
              <a:t>コミック</a:t>
            </a:r>
            <a:r>
              <a:rPr lang="ja-JP" altLang="en-US" sz="1500" b="1" i="0" u="none" strike="noStrike" cap="none" dirty="0">
                <a:solidFill>
                  <a:srgbClr val="7F7F7F"/>
                </a:solidFill>
                <a:latin typeface="Yu Gothic" panose="020B0400000000000000" pitchFamily="34" charset="-128"/>
                <a:ea typeface="Yu Gothic" panose="020B0400000000000000" pitchFamily="34" charset="-128"/>
                <a:sym typeface="Arial"/>
              </a:rPr>
              <a:t>ライター</a:t>
            </a:r>
            <a:endParaRPr sz="1500" b="1" i="0" u="none" strike="noStrike" cap="none" dirty="0">
              <a:solidFill>
                <a:srgbClr val="7F7F7F"/>
              </a:solidFill>
              <a:latin typeface="Yu Gothic" panose="020B0400000000000000" pitchFamily="34" charset="-128"/>
              <a:ea typeface="Yu Gothic" panose="020B0400000000000000" pitchFamily="34" charset="-128"/>
              <a:sym typeface="Arial"/>
            </a:endParaRPr>
          </a:p>
        </p:txBody>
      </p:sp>
      <p:cxnSp>
        <p:nvCxnSpPr>
          <p:cNvPr id="259" name="Google Shape;259;p45"/>
          <p:cNvCxnSpPr/>
          <p:nvPr/>
        </p:nvCxnSpPr>
        <p:spPr>
          <a:xfrm rot="10800000" flipH="1">
            <a:off x="2518524" y="434656"/>
            <a:ext cx="6266701" cy="32519"/>
          </a:xfrm>
          <a:prstGeom prst="straightConnector1">
            <a:avLst/>
          </a:prstGeom>
          <a:noFill/>
          <a:ln w="9525" cap="rnd" cmpd="sng">
            <a:solidFill>
              <a:srgbClr val="CCCCCC"/>
            </a:solidFill>
            <a:prstDash val="solid"/>
            <a:miter lim="800000"/>
            <a:headEnd type="none" w="sm" len="sm"/>
            <a:tailEnd type="none" w="sm" len="sm"/>
          </a:ln>
        </p:spPr>
      </p:cxnSp>
      <p:sp>
        <p:nvSpPr>
          <p:cNvPr id="260" name="Google Shape;260;p45"/>
          <p:cNvSpPr/>
          <p:nvPr/>
        </p:nvSpPr>
        <p:spPr>
          <a:xfrm>
            <a:off x="1040201" y="1937171"/>
            <a:ext cx="1212000" cy="235500"/>
          </a:xfrm>
          <a:prstGeom prst="rect">
            <a:avLst/>
          </a:prstGeom>
          <a:no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222A35"/>
              </a:buClr>
              <a:buSzPts val="1000"/>
              <a:buFont typeface="Arial"/>
              <a:buNone/>
            </a:pPr>
            <a:r>
              <a:rPr lang="ja-JP" sz="1000" b="1" i="0" u="none" strike="noStrike" cap="none" dirty="0">
                <a:solidFill>
                  <a:srgbClr val="7F7F7F"/>
                </a:solidFill>
                <a:latin typeface="Yu Gothic" panose="020B0400000000000000" pitchFamily="34" charset="-128"/>
                <a:ea typeface="Yu Gothic" panose="020B0400000000000000" pitchFamily="34" charset="-128"/>
                <a:sym typeface="Arial"/>
              </a:rPr>
              <a:t>ライター例</a:t>
            </a:r>
            <a:endParaRPr sz="1800" b="1" i="0" u="none" strike="noStrike" cap="none" dirty="0">
              <a:solidFill>
                <a:srgbClr val="7F7F7F"/>
              </a:solidFill>
              <a:latin typeface="Yu Gothic" panose="020B0400000000000000" pitchFamily="34" charset="-128"/>
              <a:ea typeface="Yu Gothic" panose="020B0400000000000000" pitchFamily="34" charset="-128"/>
              <a:sym typeface="Arial"/>
            </a:endParaRPr>
          </a:p>
        </p:txBody>
      </p:sp>
      <p:sp>
        <p:nvSpPr>
          <p:cNvPr id="261" name="Google Shape;261;p45"/>
          <p:cNvSpPr/>
          <p:nvPr/>
        </p:nvSpPr>
        <p:spPr>
          <a:xfrm>
            <a:off x="6678381" y="4139390"/>
            <a:ext cx="1212000" cy="440400"/>
          </a:xfrm>
          <a:prstGeom prst="rect">
            <a:avLst/>
          </a:prstGeom>
          <a:noFill/>
          <a:ln>
            <a:noFill/>
          </a:ln>
        </p:spPr>
        <p:txBody>
          <a:bodyPr spcFirstLastPara="1" wrap="square" lIns="91425" tIns="45700" rIns="91425" bIns="45700" anchor="t" anchorCtr="0">
            <a:noAutofit/>
          </a:bodyPr>
          <a:lstStyle/>
          <a:p>
            <a:pPr marL="0" marR="0" lvl="0" indent="0" algn="l" rtl="0">
              <a:lnSpc>
                <a:spcPct val="112500"/>
              </a:lnSpc>
              <a:spcBef>
                <a:spcPts val="0"/>
              </a:spcBef>
              <a:spcAft>
                <a:spcPts val="0"/>
              </a:spcAft>
              <a:buClr>
                <a:schemeClr val="dk1"/>
              </a:buClr>
              <a:buSzPts val="800"/>
              <a:buFont typeface="Calibri"/>
              <a:buNone/>
            </a:pPr>
            <a:endParaRPr sz="800" b="0" i="0" u="none" strike="noStrike" cap="none" dirty="0">
              <a:solidFill>
                <a:srgbClr val="000000"/>
              </a:solidFill>
              <a:latin typeface="Yu Gothic" panose="020B0400000000000000" pitchFamily="34" charset="-128"/>
              <a:ea typeface="Yu Gothic" panose="020B0400000000000000" pitchFamily="34" charset="-128"/>
              <a:cs typeface="Kosugi Maru"/>
              <a:sym typeface="Kosugi Maru"/>
            </a:endParaRPr>
          </a:p>
          <a:p>
            <a:pPr marL="0" marR="0" lvl="0" indent="0" algn="l" rtl="0">
              <a:lnSpc>
                <a:spcPct val="112500"/>
              </a:lnSpc>
              <a:spcBef>
                <a:spcPts val="0"/>
              </a:spcBef>
              <a:spcAft>
                <a:spcPts val="0"/>
              </a:spcAft>
              <a:buClr>
                <a:srgbClr val="000000"/>
              </a:buClr>
              <a:buSzPts val="800"/>
              <a:buFont typeface="Calibri"/>
              <a:buNone/>
            </a:pPr>
            <a:endParaRPr sz="800" b="0" i="0" u="none" strike="noStrike" cap="none" dirty="0">
              <a:solidFill>
                <a:srgbClr val="000000"/>
              </a:solidFill>
              <a:latin typeface="Yu Gothic" panose="020B0400000000000000" pitchFamily="34" charset="-128"/>
              <a:ea typeface="Yu Gothic" panose="020B0400000000000000" pitchFamily="34" charset="-128"/>
              <a:cs typeface="Kosugi Maru"/>
              <a:sym typeface="Kosugi Maru"/>
            </a:endParaRPr>
          </a:p>
          <a:p>
            <a:pPr marL="0" marR="0" lvl="0" indent="0" algn="l" rtl="0">
              <a:lnSpc>
                <a:spcPct val="112500"/>
              </a:lnSpc>
              <a:spcBef>
                <a:spcPts val="0"/>
              </a:spcBef>
              <a:spcAft>
                <a:spcPts val="0"/>
              </a:spcAft>
              <a:buClr>
                <a:srgbClr val="000000"/>
              </a:buClr>
              <a:buSzPts val="800"/>
              <a:buFont typeface="Calibri"/>
              <a:buNone/>
            </a:pPr>
            <a:endParaRPr sz="800" b="0" i="0" u="none" strike="noStrike" cap="none" dirty="0">
              <a:solidFill>
                <a:srgbClr val="000000"/>
              </a:solidFill>
              <a:latin typeface="Yu Gothic" panose="020B0400000000000000" pitchFamily="34" charset="-128"/>
              <a:ea typeface="Yu Gothic" panose="020B0400000000000000" pitchFamily="34" charset="-128"/>
              <a:cs typeface="Kosugi Maru"/>
              <a:sym typeface="Kosugi Maru"/>
            </a:endParaRPr>
          </a:p>
        </p:txBody>
      </p:sp>
      <p:sp>
        <p:nvSpPr>
          <p:cNvPr id="262" name="Google Shape;262;p45"/>
          <p:cNvSpPr txBox="1"/>
          <p:nvPr/>
        </p:nvSpPr>
        <p:spPr>
          <a:xfrm>
            <a:off x="358775" y="779187"/>
            <a:ext cx="8426450" cy="565144"/>
          </a:xfrm>
          <a:prstGeom prst="rect">
            <a:avLst/>
          </a:prstGeom>
          <a:noFill/>
          <a:ln>
            <a:noFill/>
          </a:ln>
        </p:spPr>
        <p:txBody>
          <a:bodyPr spcFirstLastPara="1" wrap="square" lIns="91425" tIns="91425" rIns="91425" bIns="91425" anchor="t" anchorCtr="0">
            <a:noAutofit/>
          </a:bodyPr>
          <a:lstStyle/>
          <a:p>
            <a:pPr marL="0" marR="0" lvl="0" indent="0" algn="ctr" rtl="0">
              <a:lnSpc>
                <a:spcPct val="150000"/>
              </a:lnSpc>
              <a:spcBef>
                <a:spcPts val="0"/>
              </a:spcBef>
              <a:spcAft>
                <a:spcPts val="0"/>
              </a:spcAft>
              <a:buNone/>
            </a:pPr>
            <a:r>
              <a:rPr lang="en-US" altLang="ja-JP" sz="1200" b="1" i="0" u="none" strike="noStrike" cap="none" dirty="0">
                <a:solidFill>
                  <a:srgbClr val="3F3F3F"/>
                </a:solidFill>
                <a:latin typeface="Yu Gothic" panose="020B0400000000000000" pitchFamily="34" charset="-128"/>
                <a:ea typeface="Yu Gothic" panose="020B0400000000000000" pitchFamily="34" charset="-128"/>
                <a:sym typeface="Arial"/>
              </a:rPr>
              <a:t>SNS</a:t>
            </a:r>
            <a:r>
              <a:rPr lang="ja-JP" altLang="en-US" sz="1200" b="1" i="0" u="none" strike="noStrike" cap="none" dirty="0">
                <a:solidFill>
                  <a:srgbClr val="3F3F3F"/>
                </a:solidFill>
                <a:latin typeface="Yu Gothic" panose="020B0400000000000000" pitchFamily="34" charset="-128"/>
                <a:ea typeface="Yu Gothic" panose="020B0400000000000000" pitchFamily="34" charset="-128"/>
                <a:sym typeface="Arial"/>
              </a:rPr>
              <a:t>や</a:t>
            </a:r>
            <a:r>
              <a:rPr lang="ja-JP" sz="1200" b="1" i="0" u="none" strike="noStrike" cap="none" dirty="0">
                <a:solidFill>
                  <a:srgbClr val="3F3F3F"/>
                </a:solidFill>
                <a:latin typeface="Yu Gothic" panose="020B0400000000000000" pitchFamily="34" charset="-128"/>
                <a:ea typeface="Yu Gothic" panose="020B0400000000000000" pitchFamily="34" charset="-128"/>
                <a:sym typeface="Arial"/>
              </a:rPr>
              <a:t>ブログ</a:t>
            </a:r>
            <a:r>
              <a:rPr lang="ja-JP" altLang="en-US" sz="1200" b="1" i="0" u="none" strike="noStrike" cap="none" dirty="0">
                <a:solidFill>
                  <a:srgbClr val="3F3F3F"/>
                </a:solidFill>
                <a:latin typeface="Yu Gothic" panose="020B0400000000000000" pitchFamily="34" charset="-128"/>
                <a:ea typeface="Yu Gothic" panose="020B0400000000000000" pitchFamily="34" charset="-128"/>
                <a:sym typeface="Arial"/>
              </a:rPr>
              <a:t>な</a:t>
            </a:r>
            <a:r>
              <a:rPr lang="ja-JP" sz="1200" b="1" i="0" u="none" strike="noStrike" cap="none" dirty="0">
                <a:solidFill>
                  <a:srgbClr val="3F3F3F"/>
                </a:solidFill>
                <a:latin typeface="Yu Gothic" panose="020B0400000000000000" pitchFamily="34" charset="-128"/>
                <a:ea typeface="Yu Gothic" panose="020B0400000000000000" pitchFamily="34" charset="-128"/>
                <a:sym typeface="Arial"/>
              </a:rPr>
              <a:t>ど</a:t>
            </a:r>
            <a:r>
              <a:rPr lang="ja-JP" altLang="en-US" sz="1200" b="1" i="0" u="none" strike="noStrike" cap="none" dirty="0">
                <a:solidFill>
                  <a:srgbClr val="3F3F3F"/>
                </a:solidFill>
                <a:latin typeface="Yu Gothic" panose="020B0400000000000000" pitchFamily="34" charset="-128"/>
                <a:ea typeface="Yu Gothic" panose="020B0400000000000000" pitchFamily="34" charset="-128"/>
                <a:sym typeface="Arial"/>
              </a:rPr>
              <a:t>で</a:t>
            </a:r>
            <a:r>
              <a:rPr lang="ja-JP" sz="1200" b="1" i="0" u="none" strike="noStrike" cap="none" dirty="0">
                <a:solidFill>
                  <a:srgbClr val="3F3F3F"/>
                </a:solidFill>
                <a:latin typeface="Yu Gothic" panose="020B0400000000000000" pitchFamily="34" charset="-128"/>
                <a:ea typeface="Yu Gothic" panose="020B0400000000000000" pitchFamily="34" charset="-128"/>
                <a:sym typeface="Arial"/>
              </a:rPr>
              <a:t>拡散力のある</a:t>
            </a:r>
            <a:r>
              <a:rPr lang="ja-JP" altLang="en-US" sz="1200" b="1" i="0" u="none" strike="noStrike" cap="none" dirty="0">
                <a:solidFill>
                  <a:srgbClr val="3F3F3F"/>
                </a:solidFill>
                <a:latin typeface="Yu Gothic" panose="020B0400000000000000" pitchFamily="34" charset="-128"/>
                <a:ea typeface="Yu Gothic" panose="020B0400000000000000" pitchFamily="34" charset="-128"/>
                <a:sym typeface="Arial"/>
              </a:rPr>
              <a:t>人気のママ</a:t>
            </a:r>
            <a:r>
              <a:rPr lang="ja-JP" sz="1200" b="1" i="0" u="none" strike="noStrike" cap="none" dirty="0">
                <a:solidFill>
                  <a:srgbClr val="3F3F3F"/>
                </a:solidFill>
                <a:latin typeface="Yu Gothic" panose="020B0400000000000000" pitchFamily="34" charset="-128"/>
                <a:ea typeface="Yu Gothic" panose="020B0400000000000000" pitchFamily="34" charset="-128"/>
                <a:sym typeface="Arial"/>
              </a:rPr>
              <a:t>コミックライター</a:t>
            </a:r>
            <a:r>
              <a:rPr lang="ja-JP" altLang="en-US" sz="1200" b="1" i="0" u="none" strike="noStrike" cap="none" dirty="0">
                <a:solidFill>
                  <a:srgbClr val="3F3F3F"/>
                </a:solidFill>
                <a:latin typeface="Yu Gothic" panose="020B0400000000000000" pitchFamily="34" charset="-128"/>
                <a:ea typeface="Yu Gothic" panose="020B0400000000000000" pitchFamily="34" charset="-128"/>
                <a:sym typeface="Arial"/>
              </a:rPr>
              <a:t>、</a:t>
            </a:r>
            <a:endParaRPr lang="en-US" altLang="ja-JP" sz="1200" b="1" i="0" u="none" strike="noStrike" cap="none" dirty="0">
              <a:solidFill>
                <a:srgbClr val="3F3F3F"/>
              </a:solidFill>
              <a:latin typeface="Yu Gothic" panose="020B0400000000000000" pitchFamily="34" charset="-128"/>
              <a:ea typeface="Yu Gothic" panose="020B0400000000000000" pitchFamily="34" charset="-128"/>
              <a:sym typeface="Arial"/>
            </a:endParaRPr>
          </a:p>
          <a:p>
            <a:pPr marL="0" marR="0" lvl="0" indent="0" algn="ctr" rtl="0">
              <a:lnSpc>
                <a:spcPct val="150000"/>
              </a:lnSpc>
              <a:spcBef>
                <a:spcPts val="0"/>
              </a:spcBef>
              <a:spcAft>
                <a:spcPts val="0"/>
              </a:spcAft>
              <a:buNone/>
            </a:pPr>
            <a:r>
              <a:rPr lang="ja-JP" altLang="en-US" sz="1200" b="1" dirty="0">
                <a:solidFill>
                  <a:srgbClr val="3F3F3F"/>
                </a:solidFill>
                <a:latin typeface="Yu Gothic" panose="020B0400000000000000" pitchFamily="34" charset="-128"/>
                <a:ea typeface="Yu Gothic" panose="020B0400000000000000" pitchFamily="34" charset="-128"/>
              </a:rPr>
              <a:t>表現豊かなクオリティの高いコミックライターが総勢</a:t>
            </a:r>
            <a:r>
              <a:rPr lang="ja-JP" sz="1200" b="1" i="0" u="none" strike="noStrike" cap="none" dirty="0">
                <a:solidFill>
                  <a:srgbClr val="3F3F3F"/>
                </a:solidFill>
                <a:latin typeface="Yu Gothic" panose="020B0400000000000000" pitchFamily="34" charset="-128"/>
                <a:ea typeface="Yu Gothic" panose="020B0400000000000000" pitchFamily="34" charset="-128"/>
                <a:sym typeface="Arial"/>
              </a:rPr>
              <a:t>約100名</a:t>
            </a:r>
            <a:r>
              <a:rPr lang="ja-JP" altLang="en-US" sz="1200" b="1" i="0" u="none" strike="noStrike" cap="none" dirty="0">
                <a:solidFill>
                  <a:srgbClr val="3F3F3F"/>
                </a:solidFill>
                <a:latin typeface="Yu Gothic" panose="020B0400000000000000" pitchFamily="34" charset="-128"/>
                <a:ea typeface="Yu Gothic" panose="020B0400000000000000" pitchFamily="34" charset="-128"/>
                <a:sym typeface="Arial"/>
              </a:rPr>
              <a:t>、連載や記事広告の実績あり</a:t>
            </a:r>
            <a:endParaRPr sz="1200" b="1" i="0" u="none" strike="noStrike" cap="none" dirty="0">
              <a:solidFill>
                <a:srgbClr val="3F3F3F"/>
              </a:solidFill>
              <a:latin typeface="Yu Gothic" panose="020B0400000000000000" pitchFamily="34" charset="-128"/>
              <a:ea typeface="Yu Gothic" panose="020B0400000000000000" pitchFamily="34" charset="-128"/>
              <a:sym typeface="Arial"/>
            </a:endParaRPr>
          </a:p>
        </p:txBody>
      </p:sp>
      <p:sp>
        <p:nvSpPr>
          <p:cNvPr id="263" name="Google Shape;263;p45"/>
          <p:cNvSpPr txBox="1"/>
          <p:nvPr/>
        </p:nvSpPr>
        <p:spPr>
          <a:xfrm>
            <a:off x="-18472" y="1485955"/>
            <a:ext cx="9144000" cy="565144"/>
          </a:xfrm>
          <a:prstGeom prst="rect">
            <a:avLst/>
          </a:prstGeom>
          <a:noFill/>
          <a:ln>
            <a:noFill/>
          </a:ln>
        </p:spPr>
        <p:txBody>
          <a:bodyPr spcFirstLastPara="1" wrap="square" lIns="91425" tIns="91425" rIns="91425" bIns="91425" anchor="t" anchorCtr="0">
            <a:noAutofit/>
          </a:bodyPr>
          <a:lstStyle/>
          <a:p>
            <a:pPr marL="0" marR="0" lvl="0" indent="0" algn="ctr" rtl="0">
              <a:lnSpc>
                <a:spcPct val="150000"/>
              </a:lnSpc>
              <a:spcBef>
                <a:spcPts val="0"/>
              </a:spcBef>
              <a:spcAft>
                <a:spcPts val="0"/>
              </a:spcAft>
              <a:buNone/>
            </a:pPr>
            <a:r>
              <a:rPr lang="ja-JP" altLang="en-US" sz="1200" b="1" dirty="0">
                <a:solidFill>
                  <a:srgbClr val="F89D8F"/>
                </a:solidFill>
                <a:latin typeface="Yu Gothic" panose="020B0400000000000000" pitchFamily="34" charset="-128"/>
                <a:ea typeface="Yu Gothic" panose="020B0400000000000000" pitchFamily="34" charset="-128"/>
              </a:rPr>
              <a:t>子育て</a:t>
            </a:r>
            <a:r>
              <a:rPr lang="ja-JP" sz="1200" b="1" i="0" u="none" strike="noStrike" cap="none" dirty="0">
                <a:solidFill>
                  <a:srgbClr val="F89D8F"/>
                </a:solidFill>
                <a:latin typeface="Yu Gothic" panose="020B0400000000000000" pitchFamily="34" charset="-128"/>
                <a:ea typeface="Yu Gothic" panose="020B0400000000000000" pitchFamily="34" charset="-128"/>
                <a:sym typeface="Arial"/>
              </a:rPr>
              <a:t> ／ </a:t>
            </a:r>
            <a:r>
              <a:rPr lang="ja-JP" altLang="en-US" sz="1200" b="1" i="0" u="none" strike="noStrike" cap="none" dirty="0">
                <a:solidFill>
                  <a:srgbClr val="F89D8F"/>
                </a:solidFill>
                <a:latin typeface="Yu Gothic" panose="020B0400000000000000" pitchFamily="34" charset="-128"/>
                <a:ea typeface="Yu Gothic" panose="020B0400000000000000" pitchFamily="34" charset="-128"/>
                <a:sym typeface="Arial"/>
              </a:rPr>
              <a:t>くらし </a:t>
            </a:r>
            <a:r>
              <a:rPr lang="ja-JP" sz="1200" b="1" i="0" u="none" strike="noStrike" cap="none" dirty="0">
                <a:solidFill>
                  <a:srgbClr val="F89D8F"/>
                </a:solidFill>
                <a:latin typeface="Yu Gothic" panose="020B0400000000000000" pitchFamily="34" charset="-128"/>
                <a:ea typeface="Yu Gothic" panose="020B0400000000000000" pitchFamily="34" charset="-128"/>
                <a:sym typeface="Arial"/>
              </a:rPr>
              <a:t>／</a:t>
            </a:r>
            <a:r>
              <a:rPr lang="ja-JP" altLang="en-US" sz="1200" b="1" i="0" u="none" strike="noStrike" cap="none" dirty="0">
                <a:solidFill>
                  <a:srgbClr val="F89D8F"/>
                </a:solidFill>
                <a:latin typeface="Yu Gothic" panose="020B0400000000000000" pitchFamily="34" charset="-128"/>
                <a:ea typeface="Yu Gothic" panose="020B0400000000000000" pitchFamily="34" charset="-128"/>
                <a:sym typeface="Arial"/>
              </a:rPr>
              <a:t>料理 </a:t>
            </a:r>
            <a:r>
              <a:rPr lang="ja-JP" altLang="en-US" sz="1200" b="1" dirty="0">
                <a:solidFill>
                  <a:srgbClr val="F89D8F"/>
                </a:solidFill>
                <a:latin typeface="Yu Gothic" panose="020B0400000000000000" pitchFamily="34" charset="-128"/>
                <a:ea typeface="Yu Gothic" panose="020B0400000000000000" pitchFamily="34" charset="-128"/>
              </a:rPr>
              <a:t>／ 家族の健康 ／ 夫婦関係      などの</a:t>
            </a:r>
            <a:r>
              <a:rPr lang="ja-JP" sz="1200" b="1" i="0" u="none" strike="noStrike" cap="none" dirty="0">
                <a:solidFill>
                  <a:srgbClr val="F89D8F"/>
                </a:solidFill>
                <a:latin typeface="Yu Gothic" panose="020B0400000000000000" pitchFamily="34" charset="-128"/>
                <a:ea typeface="Yu Gothic" panose="020B0400000000000000" pitchFamily="34" charset="-128"/>
                <a:sym typeface="Arial"/>
              </a:rPr>
              <a:t>あるあるエピソード</a:t>
            </a:r>
            <a:endParaRPr sz="1200" b="1" i="0" u="none" strike="noStrike" cap="none" dirty="0">
              <a:solidFill>
                <a:srgbClr val="F89D8F"/>
              </a:solidFill>
              <a:latin typeface="Yu Gothic" panose="020B0400000000000000" pitchFamily="34" charset="-128"/>
              <a:ea typeface="Yu Gothic" panose="020B0400000000000000" pitchFamily="34" charset="-128"/>
              <a:sym typeface="Arial"/>
            </a:endParaRPr>
          </a:p>
        </p:txBody>
      </p:sp>
      <p:cxnSp>
        <p:nvCxnSpPr>
          <p:cNvPr id="264" name="Google Shape;264;p45"/>
          <p:cNvCxnSpPr/>
          <p:nvPr/>
        </p:nvCxnSpPr>
        <p:spPr>
          <a:xfrm>
            <a:off x="1147121" y="1900664"/>
            <a:ext cx="6832962" cy="0"/>
          </a:xfrm>
          <a:prstGeom prst="straightConnector1">
            <a:avLst/>
          </a:prstGeom>
          <a:noFill/>
          <a:ln w="12700" cap="flat" cmpd="sng">
            <a:solidFill>
              <a:srgbClr val="F89D8F"/>
            </a:solidFill>
            <a:prstDash val="dot"/>
            <a:miter lim="800000"/>
            <a:headEnd type="none" w="sm" len="sm"/>
            <a:tailEnd type="none" w="sm" len="sm"/>
          </a:ln>
        </p:spPr>
      </p:cxnSp>
      <p:sp>
        <p:nvSpPr>
          <p:cNvPr id="273" name="Google Shape;273;p45"/>
          <p:cNvSpPr txBox="1"/>
          <p:nvPr/>
        </p:nvSpPr>
        <p:spPr>
          <a:xfrm>
            <a:off x="1147980" y="3237846"/>
            <a:ext cx="1217651" cy="322839"/>
          </a:xfrm>
          <a:prstGeom prst="rect">
            <a:avLst/>
          </a:prstGeom>
          <a:noFill/>
          <a:ln>
            <a:noFill/>
          </a:ln>
        </p:spPr>
        <p:txBody>
          <a:bodyPr spcFirstLastPara="1" wrap="square" lIns="91425" tIns="91425" rIns="91425" bIns="91425" anchor="t" anchorCtr="0">
            <a:noAutofit/>
          </a:bodyPr>
          <a:lstStyle/>
          <a:p>
            <a:pPr marL="0" marR="0" lvl="0" indent="0" algn="l" rtl="0">
              <a:lnSpc>
                <a:spcPct val="150000"/>
              </a:lnSpc>
              <a:spcBef>
                <a:spcPts val="0"/>
              </a:spcBef>
              <a:spcAft>
                <a:spcPts val="0"/>
              </a:spcAft>
              <a:buNone/>
            </a:pPr>
            <a:r>
              <a:rPr lang="ja-JP" altLang="en-US" sz="800" dirty="0">
                <a:solidFill>
                  <a:srgbClr val="3F3F3F"/>
                </a:solidFill>
                <a:latin typeface="Yu Gothic" panose="020B0400000000000000" pitchFamily="34" charset="-128"/>
                <a:ea typeface="Yu Gothic" panose="020B0400000000000000" pitchFamily="34" charset="-128"/>
              </a:rPr>
              <a:t>つん</a:t>
            </a:r>
            <a:endParaRPr dirty="0">
              <a:latin typeface="Yu Gothic" panose="020B0400000000000000" pitchFamily="34" charset="-128"/>
              <a:ea typeface="Yu Gothic" panose="020B0400000000000000" pitchFamily="34" charset="-128"/>
            </a:endParaRPr>
          </a:p>
        </p:txBody>
      </p:sp>
      <p:sp>
        <p:nvSpPr>
          <p:cNvPr id="274" name="Google Shape;274;p45"/>
          <p:cNvSpPr txBox="1"/>
          <p:nvPr/>
        </p:nvSpPr>
        <p:spPr>
          <a:xfrm>
            <a:off x="6855102" y="3212803"/>
            <a:ext cx="1329336" cy="646794"/>
          </a:xfrm>
          <a:prstGeom prst="rect">
            <a:avLst/>
          </a:prstGeom>
          <a:noFill/>
          <a:ln>
            <a:noFill/>
          </a:ln>
        </p:spPr>
        <p:txBody>
          <a:bodyPr spcFirstLastPara="1" wrap="square" lIns="91425" tIns="91425" rIns="91425" bIns="91425" anchor="t" anchorCtr="0">
            <a:noAutofit/>
          </a:bodyPr>
          <a:lstStyle/>
          <a:p>
            <a:pPr marL="0" marR="0" lvl="0" indent="0" algn="l" rtl="0">
              <a:lnSpc>
                <a:spcPct val="150000"/>
              </a:lnSpc>
              <a:spcBef>
                <a:spcPts val="0"/>
              </a:spcBef>
              <a:spcAft>
                <a:spcPts val="0"/>
              </a:spcAft>
              <a:buNone/>
            </a:pPr>
            <a:r>
              <a:rPr lang="ja-JP" sz="800" b="0" i="0" u="none" strike="noStrike" cap="none" dirty="0">
                <a:solidFill>
                  <a:srgbClr val="3F3F3F"/>
                </a:solidFill>
                <a:latin typeface="Yu Gothic" panose="020B0400000000000000" pitchFamily="34" charset="-128"/>
                <a:ea typeface="Yu Gothic" panose="020B0400000000000000" pitchFamily="34" charset="-128"/>
                <a:sym typeface="Arial"/>
              </a:rPr>
              <a:t>よぴ</a:t>
            </a:r>
            <a:endParaRPr dirty="0">
              <a:latin typeface="Yu Gothic" panose="020B0400000000000000" pitchFamily="34" charset="-128"/>
              <a:ea typeface="Yu Gothic" panose="020B0400000000000000" pitchFamily="34" charset="-128"/>
            </a:endParaRPr>
          </a:p>
        </p:txBody>
      </p:sp>
      <p:sp>
        <p:nvSpPr>
          <p:cNvPr id="275" name="Google Shape;275;p45"/>
          <p:cNvSpPr txBox="1"/>
          <p:nvPr/>
        </p:nvSpPr>
        <p:spPr>
          <a:xfrm>
            <a:off x="2616453" y="3238541"/>
            <a:ext cx="1217651" cy="646794"/>
          </a:xfrm>
          <a:prstGeom prst="rect">
            <a:avLst/>
          </a:prstGeom>
          <a:noFill/>
          <a:ln>
            <a:noFill/>
          </a:ln>
        </p:spPr>
        <p:txBody>
          <a:bodyPr spcFirstLastPara="1" wrap="square" lIns="91425" tIns="91425" rIns="91425" bIns="91425" anchor="t" anchorCtr="0">
            <a:noAutofit/>
          </a:bodyPr>
          <a:lstStyle/>
          <a:p>
            <a:pPr marL="0" marR="0" lvl="0" indent="0" algn="l" rtl="0">
              <a:lnSpc>
                <a:spcPct val="150000"/>
              </a:lnSpc>
              <a:spcBef>
                <a:spcPts val="0"/>
              </a:spcBef>
              <a:spcAft>
                <a:spcPts val="0"/>
              </a:spcAft>
              <a:buNone/>
            </a:pPr>
            <a:r>
              <a:rPr lang="ja-JP" sz="800" b="0" i="0" u="none" strike="noStrike" cap="none" dirty="0">
                <a:solidFill>
                  <a:srgbClr val="3F3F3F"/>
                </a:solidFill>
                <a:latin typeface="Yu Gothic" panose="020B0400000000000000" pitchFamily="34" charset="-128"/>
                <a:ea typeface="Yu Gothic" panose="020B0400000000000000" pitchFamily="34" charset="-128"/>
                <a:sym typeface="Arial"/>
              </a:rPr>
              <a:t>モチコ</a:t>
            </a:r>
            <a:endParaRPr dirty="0">
              <a:latin typeface="Yu Gothic" panose="020B0400000000000000" pitchFamily="34" charset="-128"/>
              <a:ea typeface="Yu Gothic" panose="020B0400000000000000" pitchFamily="34" charset="-128"/>
            </a:endParaRPr>
          </a:p>
        </p:txBody>
      </p:sp>
      <p:sp>
        <p:nvSpPr>
          <p:cNvPr id="276" name="Google Shape;276;p45"/>
          <p:cNvSpPr txBox="1"/>
          <p:nvPr/>
        </p:nvSpPr>
        <p:spPr>
          <a:xfrm>
            <a:off x="4017499" y="3223865"/>
            <a:ext cx="1217651" cy="646794"/>
          </a:xfrm>
          <a:prstGeom prst="rect">
            <a:avLst/>
          </a:prstGeom>
          <a:noFill/>
          <a:ln>
            <a:noFill/>
          </a:ln>
        </p:spPr>
        <p:txBody>
          <a:bodyPr spcFirstLastPara="1" wrap="square" lIns="91425" tIns="91425" rIns="91425" bIns="91425" anchor="t" anchorCtr="0">
            <a:noAutofit/>
          </a:bodyPr>
          <a:lstStyle/>
          <a:p>
            <a:pPr marL="0" marR="0" lvl="0" indent="0" algn="l" rtl="0">
              <a:lnSpc>
                <a:spcPct val="150000"/>
              </a:lnSpc>
              <a:spcBef>
                <a:spcPts val="0"/>
              </a:spcBef>
              <a:spcAft>
                <a:spcPts val="0"/>
              </a:spcAft>
              <a:buNone/>
            </a:pPr>
            <a:r>
              <a:rPr lang="ja-JP" sz="800" b="0" i="0" u="none" strike="noStrike" cap="none" dirty="0">
                <a:solidFill>
                  <a:srgbClr val="3F3F3F"/>
                </a:solidFill>
                <a:latin typeface="Yu Gothic" panose="020B0400000000000000" pitchFamily="34" charset="-128"/>
                <a:ea typeface="Yu Gothic" panose="020B0400000000000000" pitchFamily="34" charset="-128"/>
                <a:sym typeface="Arial"/>
              </a:rPr>
              <a:t>tomekko</a:t>
            </a:r>
            <a:endParaRPr sz="800" b="0" i="0" u="none" strike="noStrike" cap="none" dirty="0">
              <a:solidFill>
                <a:srgbClr val="3F3F3F"/>
              </a:solidFill>
              <a:highlight>
                <a:srgbClr val="FFFFFF"/>
              </a:highlight>
              <a:latin typeface="Yu Gothic" panose="020B0400000000000000" pitchFamily="34" charset="-128"/>
              <a:ea typeface="Yu Gothic" panose="020B0400000000000000" pitchFamily="34" charset="-128"/>
              <a:sym typeface="Arial"/>
            </a:endParaRPr>
          </a:p>
        </p:txBody>
      </p:sp>
      <p:sp>
        <p:nvSpPr>
          <p:cNvPr id="277" name="Google Shape;277;p45"/>
          <p:cNvSpPr txBox="1"/>
          <p:nvPr/>
        </p:nvSpPr>
        <p:spPr>
          <a:xfrm>
            <a:off x="1106470" y="5237398"/>
            <a:ext cx="1217651" cy="646794"/>
          </a:xfrm>
          <a:prstGeom prst="rect">
            <a:avLst/>
          </a:prstGeom>
          <a:noFill/>
          <a:ln>
            <a:noFill/>
          </a:ln>
        </p:spPr>
        <p:txBody>
          <a:bodyPr spcFirstLastPara="1" wrap="square" lIns="91425" tIns="91425" rIns="91425" bIns="91425" anchor="t" anchorCtr="0">
            <a:noAutofit/>
          </a:bodyPr>
          <a:lstStyle/>
          <a:p>
            <a:pPr marL="0" marR="0" lvl="0" indent="0" algn="l" rtl="0">
              <a:lnSpc>
                <a:spcPct val="150000"/>
              </a:lnSpc>
              <a:spcBef>
                <a:spcPts val="0"/>
              </a:spcBef>
              <a:spcAft>
                <a:spcPts val="0"/>
              </a:spcAft>
              <a:buNone/>
            </a:pPr>
            <a:r>
              <a:rPr lang="ja-JP" sz="800" b="0" i="0" u="none" strike="noStrike" cap="none" dirty="0">
                <a:solidFill>
                  <a:srgbClr val="3F3F3F"/>
                </a:solidFill>
                <a:latin typeface="Yu Gothic" panose="020B0400000000000000" pitchFamily="34" charset="-128"/>
                <a:ea typeface="Yu Gothic" panose="020B0400000000000000" pitchFamily="34" charset="-128"/>
                <a:sym typeface="Arial"/>
              </a:rPr>
              <a:t>オギャ子</a:t>
            </a:r>
            <a:endParaRPr sz="800" b="0" i="0" u="none" strike="noStrike" cap="none" dirty="0">
              <a:solidFill>
                <a:srgbClr val="3F3F3F"/>
              </a:solidFill>
              <a:highlight>
                <a:srgbClr val="FFFFFF"/>
              </a:highlight>
              <a:latin typeface="Yu Gothic" panose="020B0400000000000000" pitchFamily="34" charset="-128"/>
              <a:ea typeface="Yu Gothic" panose="020B0400000000000000" pitchFamily="34" charset="-128"/>
              <a:sym typeface="Arial"/>
            </a:endParaRPr>
          </a:p>
          <a:p>
            <a:pPr marL="0" marR="0" lvl="0" indent="0" algn="l" rtl="0">
              <a:lnSpc>
                <a:spcPct val="150000"/>
              </a:lnSpc>
              <a:spcBef>
                <a:spcPts val="0"/>
              </a:spcBef>
              <a:spcAft>
                <a:spcPts val="0"/>
              </a:spcAft>
              <a:buNone/>
            </a:pPr>
            <a:r>
              <a:rPr lang="ja-JP" sz="700" b="0" i="0" u="none" strike="noStrike" cap="none" dirty="0">
                <a:solidFill>
                  <a:srgbClr val="3F3F3F"/>
                </a:solidFill>
                <a:latin typeface="Yu Gothic" panose="020B0400000000000000" pitchFamily="34" charset="-128"/>
                <a:ea typeface="Yu Gothic" panose="020B0400000000000000" pitchFamily="34" charset="-128"/>
                <a:sym typeface="Arial"/>
              </a:rPr>
              <a:t>アメブロ</a:t>
            </a:r>
            <a:endParaRPr sz="700" dirty="0">
              <a:latin typeface="Yu Gothic" panose="020B0400000000000000" pitchFamily="34" charset="-128"/>
              <a:ea typeface="Yu Gothic" panose="020B0400000000000000" pitchFamily="34" charset="-128"/>
            </a:endParaRPr>
          </a:p>
          <a:p>
            <a:pPr marL="0" marR="0" lvl="0" indent="0" algn="l" rtl="0">
              <a:lnSpc>
                <a:spcPct val="150000"/>
              </a:lnSpc>
              <a:spcBef>
                <a:spcPts val="0"/>
              </a:spcBef>
              <a:spcAft>
                <a:spcPts val="0"/>
              </a:spcAft>
              <a:buNone/>
            </a:pPr>
            <a:r>
              <a:rPr lang="ja-JP" sz="700" b="0" i="0" u="none" strike="noStrike" cap="none" dirty="0">
                <a:solidFill>
                  <a:srgbClr val="3F3F3F"/>
                </a:solidFill>
                <a:latin typeface="Yu Gothic" panose="020B0400000000000000" pitchFamily="34" charset="-128"/>
                <a:ea typeface="Yu Gothic" panose="020B0400000000000000" pitchFamily="34" charset="-128"/>
                <a:sym typeface="Arial"/>
              </a:rPr>
              <a:t>公式トップブロガー</a:t>
            </a:r>
            <a:endParaRPr sz="700" dirty="0">
              <a:latin typeface="Yu Gothic" panose="020B0400000000000000" pitchFamily="34" charset="-128"/>
              <a:ea typeface="Yu Gothic" panose="020B0400000000000000" pitchFamily="34" charset="-128"/>
            </a:endParaRPr>
          </a:p>
          <a:p>
            <a:pPr marL="0" marR="0" lvl="0" indent="0" algn="l" rtl="0">
              <a:lnSpc>
                <a:spcPct val="150000"/>
              </a:lnSpc>
              <a:spcBef>
                <a:spcPts val="0"/>
              </a:spcBef>
              <a:spcAft>
                <a:spcPts val="0"/>
              </a:spcAft>
              <a:buNone/>
            </a:pPr>
            <a:endParaRPr sz="800" b="0" i="0" u="none" strike="noStrike" cap="none" dirty="0">
              <a:solidFill>
                <a:srgbClr val="3F3F3F"/>
              </a:solidFill>
              <a:highlight>
                <a:srgbClr val="FFFFFF"/>
              </a:highlight>
              <a:latin typeface="Yu Gothic" panose="020B0400000000000000" pitchFamily="34" charset="-128"/>
              <a:ea typeface="Yu Gothic" panose="020B0400000000000000" pitchFamily="34" charset="-128"/>
              <a:sym typeface="Arial"/>
            </a:endParaRPr>
          </a:p>
        </p:txBody>
      </p:sp>
      <p:grpSp>
        <p:nvGrpSpPr>
          <p:cNvPr id="278" name="Google Shape;278;p45"/>
          <p:cNvGrpSpPr/>
          <p:nvPr/>
        </p:nvGrpSpPr>
        <p:grpSpPr>
          <a:xfrm>
            <a:off x="1184924" y="3593648"/>
            <a:ext cx="1037563" cy="234552"/>
            <a:chOff x="1214637" y="3593648"/>
            <a:chExt cx="1037563" cy="234552"/>
          </a:xfrm>
        </p:grpSpPr>
        <p:sp>
          <p:nvSpPr>
            <p:cNvPr id="279" name="Google Shape;279;p45"/>
            <p:cNvSpPr/>
            <p:nvPr/>
          </p:nvSpPr>
          <p:spPr>
            <a:xfrm>
              <a:off x="1417777" y="3593648"/>
              <a:ext cx="834423" cy="213444"/>
            </a:xfrm>
            <a:prstGeom prst="rect">
              <a:avLst/>
            </a:prstGeom>
            <a:noFill/>
            <a:ln>
              <a:noFill/>
            </a:ln>
          </p:spPr>
          <p:txBody>
            <a:bodyPr spcFirstLastPara="1" wrap="square" lIns="91425" tIns="45700" rIns="91425" bIns="45700" anchor="ctr" anchorCtr="0">
              <a:noAutofit/>
            </a:bodyPr>
            <a:lstStyle/>
            <a:p>
              <a:pPr marL="0" marR="0" lvl="0" indent="0" algn="l" rtl="0">
                <a:lnSpc>
                  <a:spcPct val="112500"/>
                </a:lnSpc>
                <a:spcBef>
                  <a:spcPts val="0"/>
                </a:spcBef>
                <a:spcAft>
                  <a:spcPts val="0"/>
                </a:spcAft>
                <a:buClr>
                  <a:srgbClr val="000000"/>
                </a:buClr>
                <a:buSzPts val="800"/>
                <a:buFont typeface="Meiryo"/>
                <a:buNone/>
              </a:pPr>
              <a:r>
                <a:rPr lang="en-US" altLang="ja-JP" sz="1200" dirty="0">
                  <a:solidFill>
                    <a:srgbClr val="757070"/>
                  </a:solidFill>
                  <a:latin typeface="Yu Gothic" panose="020B0400000000000000" pitchFamily="34" charset="-128"/>
                  <a:ea typeface="Yu Gothic" panose="020B0400000000000000" pitchFamily="34" charset="-128"/>
                </a:rPr>
                <a:t>15.8</a:t>
              </a:r>
              <a:r>
                <a:rPr lang="ja-JP" sz="1200" b="0" i="0" u="none" strike="noStrike" cap="none" dirty="0">
                  <a:solidFill>
                    <a:srgbClr val="757070"/>
                  </a:solidFill>
                  <a:latin typeface="Yu Gothic" panose="020B0400000000000000" pitchFamily="34" charset="-128"/>
                  <a:ea typeface="Yu Gothic" panose="020B0400000000000000" pitchFamily="34" charset="-128"/>
                  <a:sym typeface="Arial"/>
                </a:rPr>
                <a:t>万</a:t>
              </a:r>
              <a:endParaRPr sz="1400" b="0" i="0" u="none" strike="noStrike" cap="none" dirty="0">
                <a:solidFill>
                  <a:srgbClr val="757070"/>
                </a:solidFill>
                <a:latin typeface="Yu Gothic" panose="020B0400000000000000" pitchFamily="34" charset="-128"/>
                <a:ea typeface="Yu Gothic" panose="020B0400000000000000" pitchFamily="34" charset="-128"/>
                <a:sym typeface="Arial"/>
              </a:endParaRPr>
            </a:p>
          </p:txBody>
        </p:sp>
        <p:grpSp>
          <p:nvGrpSpPr>
            <p:cNvPr id="280" name="Google Shape;280;p45"/>
            <p:cNvGrpSpPr/>
            <p:nvPr/>
          </p:nvGrpSpPr>
          <p:grpSpPr>
            <a:xfrm>
              <a:off x="1214637" y="3625059"/>
              <a:ext cx="1021358" cy="203141"/>
              <a:chOff x="1214637" y="3625059"/>
              <a:chExt cx="1021358" cy="203141"/>
            </a:xfrm>
          </p:grpSpPr>
          <p:pic>
            <p:nvPicPr>
              <p:cNvPr id="281" name="Google Shape;281;p45"/>
              <p:cNvPicPr preferRelativeResize="0"/>
              <p:nvPr/>
            </p:nvPicPr>
            <p:blipFill rotWithShape="1">
              <a:blip r:embed="rId3" cstate="hqprint">
                <a:alphaModFix/>
                <a:extLst>
                  <a:ext uri="{28A0092B-C50C-407E-A947-70E740481C1C}">
                    <a14:useLocalDpi xmlns:a14="http://schemas.microsoft.com/office/drawing/2010/main"/>
                  </a:ext>
                </a:extLst>
              </a:blip>
              <a:srcRect/>
              <a:stretch/>
            </p:blipFill>
            <p:spPr>
              <a:xfrm>
                <a:off x="1214637" y="3625059"/>
                <a:ext cx="203141" cy="203141"/>
              </a:xfrm>
              <a:prstGeom prst="rect">
                <a:avLst/>
              </a:prstGeom>
              <a:noFill/>
              <a:ln>
                <a:noFill/>
              </a:ln>
            </p:spPr>
          </p:pic>
          <p:cxnSp>
            <p:nvCxnSpPr>
              <p:cNvPr id="282" name="Google Shape;282;p45"/>
              <p:cNvCxnSpPr/>
              <p:nvPr/>
            </p:nvCxnSpPr>
            <p:spPr>
              <a:xfrm>
                <a:off x="1453497" y="3811464"/>
                <a:ext cx="782498" cy="0"/>
              </a:xfrm>
              <a:prstGeom prst="straightConnector1">
                <a:avLst/>
              </a:prstGeom>
              <a:noFill/>
              <a:ln w="12700" cap="flat" cmpd="sng">
                <a:solidFill>
                  <a:srgbClr val="CCCCCC"/>
                </a:solidFill>
                <a:prstDash val="solid"/>
                <a:miter lim="800000"/>
                <a:headEnd type="none" w="sm" len="sm"/>
                <a:tailEnd type="none" w="sm" len="sm"/>
              </a:ln>
            </p:spPr>
          </p:cxnSp>
        </p:grpSp>
      </p:grpSp>
      <p:grpSp>
        <p:nvGrpSpPr>
          <p:cNvPr id="283" name="Google Shape;283;p45"/>
          <p:cNvGrpSpPr/>
          <p:nvPr/>
        </p:nvGrpSpPr>
        <p:grpSpPr>
          <a:xfrm>
            <a:off x="2672009" y="3593648"/>
            <a:ext cx="1037563" cy="234552"/>
            <a:chOff x="2716050" y="3622224"/>
            <a:chExt cx="1037563" cy="234552"/>
          </a:xfrm>
        </p:grpSpPr>
        <p:sp>
          <p:nvSpPr>
            <p:cNvPr id="284" name="Google Shape;284;p45"/>
            <p:cNvSpPr/>
            <p:nvPr/>
          </p:nvSpPr>
          <p:spPr>
            <a:xfrm>
              <a:off x="2919190" y="3622224"/>
              <a:ext cx="834423" cy="213444"/>
            </a:xfrm>
            <a:prstGeom prst="rect">
              <a:avLst/>
            </a:prstGeom>
            <a:noFill/>
            <a:ln>
              <a:noFill/>
            </a:ln>
          </p:spPr>
          <p:txBody>
            <a:bodyPr spcFirstLastPara="1" wrap="square" lIns="91425" tIns="45700" rIns="91425" bIns="45700" anchor="ctr" anchorCtr="0">
              <a:noAutofit/>
            </a:bodyPr>
            <a:lstStyle/>
            <a:p>
              <a:pPr marL="0" marR="0" lvl="0" indent="0" algn="l" rtl="0">
                <a:lnSpc>
                  <a:spcPct val="112500"/>
                </a:lnSpc>
                <a:spcBef>
                  <a:spcPts val="0"/>
                </a:spcBef>
                <a:spcAft>
                  <a:spcPts val="0"/>
                </a:spcAft>
                <a:buClr>
                  <a:srgbClr val="000000"/>
                </a:buClr>
                <a:buSzPts val="800"/>
                <a:buFont typeface="Meiryo"/>
                <a:buNone/>
              </a:pPr>
              <a:r>
                <a:rPr lang="en-US" altLang="ja-JP" sz="1200" dirty="0">
                  <a:solidFill>
                    <a:srgbClr val="757070"/>
                  </a:solidFill>
                  <a:latin typeface="Yu Gothic" panose="020B0400000000000000" pitchFamily="34" charset="-128"/>
                  <a:ea typeface="Yu Gothic" panose="020B0400000000000000" pitchFamily="34" charset="-128"/>
                </a:rPr>
                <a:t>18</a:t>
              </a:r>
              <a:r>
                <a:rPr lang="ja-JP" sz="1200" b="0" i="0" u="none" strike="noStrike" cap="none" dirty="0">
                  <a:solidFill>
                    <a:srgbClr val="757070"/>
                  </a:solidFill>
                  <a:latin typeface="Yu Gothic" panose="020B0400000000000000" pitchFamily="34" charset="-128"/>
                  <a:ea typeface="Yu Gothic" panose="020B0400000000000000" pitchFamily="34" charset="-128"/>
                  <a:sym typeface="Arial"/>
                </a:rPr>
                <a:t>.</a:t>
              </a:r>
              <a:r>
                <a:rPr lang="en-US" altLang="ja-JP" sz="1200" b="0" i="0" u="none" strike="noStrike" cap="none" dirty="0">
                  <a:solidFill>
                    <a:srgbClr val="757070"/>
                  </a:solidFill>
                  <a:latin typeface="Yu Gothic" panose="020B0400000000000000" pitchFamily="34" charset="-128"/>
                  <a:ea typeface="Yu Gothic" panose="020B0400000000000000" pitchFamily="34" charset="-128"/>
                  <a:sym typeface="Arial"/>
                </a:rPr>
                <a:t>1</a:t>
              </a:r>
              <a:r>
                <a:rPr lang="ja-JP" sz="1200" b="0" i="0" u="none" strike="noStrike" cap="none" dirty="0">
                  <a:solidFill>
                    <a:srgbClr val="757070"/>
                  </a:solidFill>
                  <a:latin typeface="Yu Gothic" panose="020B0400000000000000" pitchFamily="34" charset="-128"/>
                  <a:ea typeface="Yu Gothic" panose="020B0400000000000000" pitchFamily="34" charset="-128"/>
                  <a:sym typeface="Arial"/>
                </a:rPr>
                <a:t>万</a:t>
              </a:r>
              <a:endParaRPr sz="1400" b="0" i="0" u="none" strike="noStrike" cap="none" dirty="0">
                <a:solidFill>
                  <a:srgbClr val="757070"/>
                </a:solidFill>
                <a:latin typeface="Yu Gothic" panose="020B0400000000000000" pitchFamily="34" charset="-128"/>
                <a:ea typeface="Yu Gothic" panose="020B0400000000000000" pitchFamily="34" charset="-128"/>
                <a:sym typeface="Arial"/>
              </a:endParaRPr>
            </a:p>
          </p:txBody>
        </p:sp>
        <p:pic>
          <p:nvPicPr>
            <p:cNvPr id="285" name="Google Shape;285;p45"/>
            <p:cNvPicPr preferRelativeResize="0"/>
            <p:nvPr/>
          </p:nvPicPr>
          <p:blipFill rotWithShape="1">
            <a:blip r:embed="rId3" cstate="hqprint">
              <a:alphaModFix/>
              <a:extLst>
                <a:ext uri="{28A0092B-C50C-407E-A947-70E740481C1C}">
                  <a14:useLocalDpi xmlns:a14="http://schemas.microsoft.com/office/drawing/2010/main"/>
                </a:ext>
              </a:extLst>
            </a:blip>
            <a:srcRect/>
            <a:stretch/>
          </p:blipFill>
          <p:spPr>
            <a:xfrm>
              <a:off x="2716050" y="3653635"/>
              <a:ext cx="203141" cy="203141"/>
            </a:xfrm>
            <a:prstGeom prst="rect">
              <a:avLst/>
            </a:prstGeom>
            <a:noFill/>
            <a:ln>
              <a:noFill/>
            </a:ln>
          </p:spPr>
        </p:pic>
        <p:cxnSp>
          <p:nvCxnSpPr>
            <p:cNvPr id="286" name="Google Shape;286;p45"/>
            <p:cNvCxnSpPr/>
            <p:nvPr/>
          </p:nvCxnSpPr>
          <p:spPr>
            <a:xfrm>
              <a:off x="2954910" y="3840040"/>
              <a:ext cx="782498" cy="0"/>
            </a:xfrm>
            <a:prstGeom prst="straightConnector1">
              <a:avLst/>
            </a:prstGeom>
            <a:noFill/>
            <a:ln w="12700" cap="flat" cmpd="sng">
              <a:solidFill>
                <a:srgbClr val="CCCCCC"/>
              </a:solidFill>
              <a:prstDash val="solid"/>
              <a:miter lim="800000"/>
              <a:headEnd type="none" w="sm" len="sm"/>
              <a:tailEnd type="none" w="sm" len="sm"/>
            </a:ln>
          </p:spPr>
        </p:cxnSp>
      </p:grpSp>
      <p:grpSp>
        <p:nvGrpSpPr>
          <p:cNvPr id="287" name="Google Shape;287;p45"/>
          <p:cNvGrpSpPr/>
          <p:nvPr/>
        </p:nvGrpSpPr>
        <p:grpSpPr>
          <a:xfrm>
            <a:off x="4066734" y="3593648"/>
            <a:ext cx="1037563" cy="234552"/>
            <a:chOff x="2679106" y="3622224"/>
            <a:chExt cx="1037563" cy="234552"/>
          </a:xfrm>
        </p:grpSpPr>
        <p:sp>
          <p:nvSpPr>
            <p:cNvPr id="288" name="Google Shape;288;p45"/>
            <p:cNvSpPr/>
            <p:nvPr/>
          </p:nvSpPr>
          <p:spPr>
            <a:xfrm>
              <a:off x="2882246" y="3622224"/>
              <a:ext cx="834423" cy="213444"/>
            </a:xfrm>
            <a:prstGeom prst="rect">
              <a:avLst/>
            </a:prstGeom>
            <a:noFill/>
            <a:ln>
              <a:noFill/>
            </a:ln>
          </p:spPr>
          <p:txBody>
            <a:bodyPr spcFirstLastPara="1" wrap="square" lIns="91425" tIns="45700" rIns="91425" bIns="45700" anchor="ctr" anchorCtr="0">
              <a:noAutofit/>
            </a:bodyPr>
            <a:lstStyle/>
            <a:p>
              <a:pPr marL="0" marR="0" lvl="0" indent="0" algn="l" rtl="0">
                <a:lnSpc>
                  <a:spcPct val="112500"/>
                </a:lnSpc>
                <a:spcBef>
                  <a:spcPts val="0"/>
                </a:spcBef>
                <a:spcAft>
                  <a:spcPts val="0"/>
                </a:spcAft>
                <a:buClr>
                  <a:srgbClr val="000000"/>
                </a:buClr>
                <a:buSzPts val="800"/>
                <a:buFont typeface="Meiryo"/>
                <a:buNone/>
              </a:pPr>
              <a:r>
                <a:rPr lang="ja-JP" sz="1200" b="0" i="0" u="none" strike="noStrike" cap="none" dirty="0">
                  <a:solidFill>
                    <a:srgbClr val="757070"/>
                  </a:solidFill>
                  <a:latin typeface="Yu Gothic" panose="020B0400000000000000" pitchFamily="34" charset="-128"/>
                  <a:ea typeface="Yu Gothic" panose="020B0400000000000000" pitchFamily="34" charset="-128"/>
                  <a:sym typeface="Arial"/>
                </a:rPr>
                <a:t>1</a:t>
              </a:r>
              <a:r>
                <a:rPr lang="en-US" altLang="ja-JP" sz="1200" b="0" i="0" u="none" strike="noStrike" cap="none" dirty="0">
                  <a:solidFill>
                    <a:srgbClr val="757070"/>
                  </a:solidFill>
                  <a:latin typeface="Yu Gothic" panose="020B0400000000000000" pitchFamily="34" charset="-128"/>
                  <a:ea typeface="Yu Gothic" panose="020B0400000000000000" pitchFamily="34" charset="-128"/>
                  <a:sym typeface="Arial"/>
                </a:rPr>
                <a:t>3.5</a:t>
              </a:r>
              <a:r>
                <a:rPr lang="ja-JP" sz="1200" b="0" i="0" u="none" strike="noStrike" cap="none" dirty="0">
                  <a:solidFill>
                    <a:srgbClr val="757070"/>
                  </a:solidFill>
                  <a:latin typeface="Yu Gothic" panose="020B0400000000000000" pitchFamily="34" charset="-128"/>
                  <a:ea typeface="Yu Gothic" panose="020B0400000000000000" pitchFamily="34" charset="-128"/>
                  <a:sym typeface="Arial"/>
                </a:rPr>
                <a:t>万</a:t>
              </a:r>
              <a:endParaRPr sz="1400" b="0" i="0" u="none" strike="noStrike" cap="none" dirty="0">
                <a:solidFill>
                  <a:srgbClr val="757070"/>
                </a:solidFill>
                <a:latin typeface="Yu Gothic" panose="020B0400000000000000" pitchFamily="34" charset="-128"/>
                <a:ea typeface="Yu Gothic" panose="020B0400000000000000" pitchFamily="34" charset="-128"/>
                <a:sym typeface="Arial"/>
              </a:endParaRPr>
            </a:p>
          </p:txBody>
        </p:sp>
        <p:pic>
          <p:nvPicPr>
            <p:cNvPr id="289" name="Google Shape;289;p45"/>
            <p:cNvPicPr preferRelativeResize="0"/>
            <p:nvPr/>
          </p:nvPicPr>
          <p:blipFill rotWithShape="1">
            <a:blip r:embed="rId3" cstate="hqprint">
              <a:alphaModFix/>
              <a:extLst>
                <a:ext uri="{28A0092B-C50C-407E-A947-70E740481C1C}">
                  <a14:useLocalDpi xmlns:a14="http://schemas.microsoft.com/office/drawing/2010/main"/>
                </a:ext>
              </a:extLst>
            </a:blip>
            <a:srcRect/>
            <a:stretch/>
          </p:blipFill>
          <p:spPr>
            <a:xfrm>
              <a:off x="2679106" y="3653635"/>
              <a:ext cx="203141" cy="203141"/>
            </a:xfrm>
            <a:prstGeom prst="rect">
              <a:avLst/>
            </a:prstGeom>
            <a:noFill/>
            <a:ln>
              <a:noFill/>
            </a:ln>
          </p:spPr>
        </p:pic>
        <p:cxnSp>
          <p:nvCxnSpPr>
            <p:cNvPr id="290" name="Google Shape;290;p45"/>
            <p:cNvCxnSpPr/>
            <p:nvPr/>
          </p:nvCxnSpPr>
          <p:spPr>
            <a:xfrm>
              <a:off x="2928852" y="3840040"/>
              <a:ext cx="782498" cy="0"/>
            </a:xfrm>
            <a:prstGeom prst="straightConnector1">
              <a:avLst/>
            </a:prstGeom>
            <a:noFill/>
            <a:ln w="12700" cap="flat" cmpd="sng">
              <a:solidFill>
                <a:srgbClr val="CCCCCC"/>
              </a:solidFill>
              <a:prstDash val="solid"/>
              <a:miter lim="800000"/>
              <a:headEnd type="none" w="sm" len="sm"/>
              <a:tailEnd type="none" w="sm" len="sm"/>
            </a:ln>
          </p:spPr>
        </p:cxnSp>
      </p:grpSp>
      <p:grpSp>
        <p:nvGrpSpPr>
          <p:cNvPr id="291" name="Google Shape;291;p45"/>
          <p:cNvGrpSpPr/>
          <p:nvPr/>
        </p:nvGrpSpPr>
        <p:grpSpPr>
          <a:xfrm>
            <a:off x="5498403" y="3593648"/>
            <a:ext cx="1037563" cy="234552"/>
            <a:chOff x="2679106" y="3622224"/>
            <a:chExt cx="1037563" cy="234552"/>
          </a:xfrm>
        </p:grpSpPr>
        <p:sp>
          <p:nvSpPr>
            <p:cNvPr id="292" name="Google Shape;292;p45"/>
            <p:cNvSpPr/>
            <p:nvPr/>
          </p:nvSpPr>
          <p:spPr>
            <a:xfrm>
              <a:off x="2882246" y="3622224"/>
              <a:ext cx="834423" cy="213444"/>
            </a:xfrm>
            <a:prstGeom prst="rect">
              <a:avLst/>
            </a:prstGeom>
            <a:noFill/>
            <a:ln>
              <a:noFill/>
            </a:ln>
          </p:spPr>
          <p:txBody>
            <a:bodyPr spcFirstLastPara="1" wrap="square" lIns="91425" tIns="45700" rIns="91425" bIns="45700" anchor="ctr" anchorCtr="0">
              <a:noAutofit/>
            </a:bodyPr>
            <a:lstStyle/>
            <a:p>
              <a:pPr marL="0" marR="0" lvl="0" indent="0" algn="l" rtl="0">
                <a:lnSpc>
                  <a:spcPct val="112500"/>
                </a:lnSpc>
                <a:spcBef>
                  <a:spcPts val="0"/>
                </a:spcBef>
                <a:spcAft>
                  <a:spcPts val="0"/>
                </a:spcAft>
                <a:buClr>
                  <a:srgbClr val="000000"/>
                </a:buClr>
                <a:buSzPts val="800"/>
                <a:buFont typeface="Meiryo"/>
                <a:buNone/>
              </a:pPr>
              <a:r>
                <a:rPr lang="en-US" altLang="ja-JP" sz="1200" dirty="0">
                  <a:solidFill>
                    <a:srgbClr val="757070"/>
                  </a:solidFill>
                  <a:latin typeface="Yu Gothic" panose="020B0400000000000000" pitchFamily="34" charset="-128"/>
                  <a:ea typeface="Yu Gothic" panose="020B0400000000000000" pitchFamily="34" charset="-128"/>
                </a:rPr>
                <a:t>8.7</a:t>
              </a:r>
              <a:r>
                <a:rPr lang="ja-JP" sz="1200" b="0" i="0" u="none" strike="noStrike" cap="none" dirty="0">
                  <a:solidFill>
                    <a:srgbClr val="757070"/>
                  </a:solidFill>
                  <a:latin typeface="Yu Gothic" panose="020B0400000000000000" pitchFamily="34" charset="-128"/>
                  <a:ea typeface="Yu Gothic" panose="020B0400000000000000" pitchFamily="34" charset="-128"/>
                  <a:sym typeface="Arial"/>
                </a:rPr>
                <a:t>万</a:t>
              </a:r>
              <a:endParaRPr sz="1400" b="0" i="0" u="none" strike="noStrike" cap="none" dirty="0">
                <a:solidFill>
                  <a:srgbClr val="757070"/>
                </a:solidFill>
                <a:latin typeface="Yu Gothic" panose="020B0400000000000000" pitchFamily="34" charset="-128"/>
                <a:ea typeface="Yu Gothic" panose="020B0400000000000000" pitchFamily="34" charset="-128"/>
                <a:sym typeface="Arial"/>
              </a:endParaRPr>
            </a:p>
          </p:txBody>
        </p:sp>
        <p:pic>
          <p:nvPicPr>
            <p:cNvPr id="293" name="Google Shape;293;p45"/>
            <p:cNvPicPr preferRelativeResize="0"/>
            <p:nvPr/>
          </p:nvPicPr>
          <p:blipFill rotWithShape="1">
            <a:blip r:embed="rId3" cstate="hqprint">
              <a:alphaModFix/>
              <a:extLst>
                <a:ext uri="{28A0092B-C50C-407E-A947-70E740481C1C}">
                  <a14:useLocalDpi xmlns:a14="http://schemas.microsoft.com/office/drawing/2010/main"/>
                </a:ext>
              </a:extLst>
            </a:blip>
            <a:srcRect/>
            <a:stretch/>
          </p:blipFill>
          <p:spPr>
            <a:xfrm>
              <a:off x="2679106" y="3653635"/>
              <a:ext cx="203141" cy="203141"/>
            </a:xfrm>
            <a:prstGeom prst="rect">
              <a:avLst/>
            </a:prstGeom>
            <a:noFill/>
            <a:ln>
              <a:noFill/>
            </a:ln>
          </p:spPr>
        </p:pic>
        <p:cxnSp>
          <p:nvCxnSpPr>
            <p:cNvPr id="294" name="Google Shape;294;p45"/>
            <p:cNvCxnSpPr/>
            <p:nvPr/>
          </p:nvCxnSpPr>
          <p:spPr>
            <a:xfrm>
              <a:off x="2917966" y="3840040"/>
              <a:ext cx="782498" cy="0"/>
            </a:xfrm>
            <a:prstGeom prst="straightConnector1">
              <a:avLst/>
            </a:prstGeom>
            <a:noFill/>
            <a:ln w="12700" cap="flat" cmpd="sng">
              <a:solidFill>
                <a:srgbClr val="CCCCCC"/>
              </a:solidFill>
              <a:prstDash val="solid"/>
              <a:miter lim="800000"/>
              <a:headEnd type="none" w="sm" len="sm"/>
              <a:tailEnd type="none" w="sm" len="sm"/>
            </a:ln>
          </p:spPr>
        </p:cxnSp>
      </p:grpSp>
      <p:sp>
        <p:nvSpPr>
          <p:cNvPr id="295" name="Google Shape;295;p45"/>
          <p:cNvSpPr txBox="1"/>
          <p:nvPr/>
        </p:nvSpPr>
        <p:spPr>
          <a:xfrm>
            <a:off x="6873349" y="5244832"/>
            <a:ext cx="1217651" cy="322839"/>
          </a:xfrm>
          <a:prstGeom prst="rect">
            <a:avLst/>
          </a:prstGeom>
          <a:noFill/>
          <a:ln>
            <a:noFill/>
          </a:ln>
        </p:spPr>
        <p:txBody>
          <a:bodyPr spcFirstLastPara="1" wrap="square" lIns="91425" tIns="91425" rIns="91425" bIns="91425" anchor="t" anchorCtr="0">
            <a:noAutofit/>
          </a:bodyPr>
          <a:lstStyle/>
          <a:p>
            <a:pPr marL="0" marR="0" lvl="0" indent="0" algn="l" rtl="0">
              <a:lnSpc>
                <a:spcPct val="150000"/>
              </a:lnSpc>
              <a:spcBef>
                <a:spcPts val="0"/>
              </a:spcBef>
              <a:spcAft>
                <a:spcPts val="0"/>
              </a:spcAft>
              <a:buNone/>
            </a:pPr>
            <a:r>
              <a:rPr lang="ja-JP" altLang="en-US" sz="800" b="0" i="0" u="none" strike="noStrike" cap="none" dirty="0">
                <a:solidFill>
                  <a:srgbClr val="3F3F3F"/>
                </a:solidFill>
                <a:latin typeface="Yu Gothic" panose="020B0400000000000000" pitchFamily="34" charset="-128"/>
                <a:ea typeface="Yu Gothic" panose="020B0400000000000000" pitchFamily="34" charset="-128"/>
                <a:sym typeface="Arial"/>
              </a:rPr>
              <a:t>ぺぷり</a:t>
            </a:r>
            <a:endParaRPr lang="ja-JP" altLang="en-US" dirty="0">
              <a:latin typeface="Yu Gothic" panose="020B0400000000000000" pitchFamily="34" charset="-128"/>
              <a:ea typeface="Yu Gothic" panose="020B0400000000000000" pitchFamily="34" charset="-128"/>
            </a:endParaRPr>
          </a:p>
        </p:txBody>
      </p:sp>
      <p:sp>
        <p:nvSpPr>
          <p:cNvPr id="296" name="Google Shape;296;p45"/>
          <p:cNvSpPr txBox="1"/>
          <p:nvPr/>
        </p:nvSpPr>
        <p:spPr>
          <a:xfrm>
            <a:off x="3997691" y="5255163"/>
            <a:ext cx="1217651" cy="695679"/>
          </a:xfrm>
          <a:prstGeom prst="rect">
            <a:avLst/>
          </a:prstGeom>
          <a:noFill/>
          <a:ln>
            <a:noFill/>
          </a:ln>
        </p:spPr>
        <p:txBody>
          <a:bodyPr spcFirstLastPara="1" wrap="square" lIns="91425" tIns="91425" rIns="91425" bIns="91425" anchor="t" anchorCtr="0">
            <a:noAutofit/>
          </a:bodyPr>
          <a:lstStyle/>
          <a:p>
            <a:pPr marL="0" marR="0" lvl="0" indent="0" algn="l" rtl="0">
              <a:lnSpc>
                <a:spcPct val="150000"/>
              </a:lnSpc>
              <a:spcBef>
                <a:spcPts val="0"/>
              </a:spcBef>
              <a:spcAft>
                <a:spcPts val="0"/>
              </a:spcAft>
              <a:buNone/>
            </a:pPr>
            <a:r>
              <a:rPr lang="ja-JP" altLang="en-US" sz="800" dirty="0">
                <a:solidFill>
                  <a:srgbClr val="3F3F3F"/>
                </a:solidFill>
                <a:latin typeface="Yu Gothic" panose="020B0400000000000000" pitchFamily="34" charset="-128"/>
                <a:ea typeface="Yu Gothic" panose="020B0400000000000000" pitchFamily="34" charset="-128"/>
              </a:rPr>
              <a:t>菜ノ花子</a:t>
            </a:r>
            <a:endParaRPr dirty="0">
              <a:latin typeface="Yu Gothic" panose="020B0400000000000000" pitchFamily="34" charset="-128"/>
              <a:ea typeface="Yu Gothic" panose="020B0400000000000000" pitchFamily="34" charset="-128"/>
            </a:endParaRPr>
          </a:p>
        </p:txBody>
      </p:sp>
      <p:sp>
        <p:nvSpPr>
          <p:cNvPr id="301" name="Google Shape;301;p45"/>
          <p:cNvSpPr txBox="1"/>
          <p:nvPr/>
        </p:nvSpPr>
        <p:spPr>
          <a:xfrm>
            <a:off x="2537690" y="5246350"/>
            <a:ext cx="1217651" cy="695679"/>
          </a:xfrm>
          <a:prstGeom prst="rect">
            <a:avLst/>
          </a:prstGeom>
          <a:noFill/>
          <a:ln>
            <a:noFill/>
          </a:ln>
        </p:spPr>
        <p:txBody>
          <a:bodyPr spcFirstLastPara="1" wrap="square" lIns="91425" tIns="91425" rIns="91425" bIns="91425" anchor="t" anchorCtr="0">
            <a:noAutofit/>
          </a:bodyPr>
          <a:lstStyle/>
          <a:p>
            <a:pPr marL="0" marR="0" lvl="0" indent="0" algn="l" rtl="0">
              <a:lnSpc>
                <a:spcPct val="150000"/>
              </a:lnSpc>
              <a:spcBef>
                <a:spcPts val="0"/>
              </a:spcBef>
              <a:spcAft>
                <a:spcPts val="0"/>
              </a:spcAft>
              <a:buNone/>
            </a:pPr>
            <a:r>
              <a:rPr lang="ja-JP" altLang="en-US" sz="800" b="0" i="0" u="none" strike="noStrike" cap="none" dirty="0">
                <a:solidFill>
                  <a:srgbClr val="3F3F3F"/>
                </a:solidFill>
                <a:latin typeface="Yu Gothic" panose="020B0400000000000000" pitchFamily="34" charset="-128"/>
                <a:ea typeface="Yu Gothic" panose="020B0400000000000000" pitchFamily="34" charset="-128"/>
                <a:sym typeface="Arial"/>
              </a:rPr>
              <a:t>ちょっ子</a:t>
            </a:r>
            <a:endParaRPr lang="en-US" altLang="ja-JP" sz="800" b="0" i="0" u="none" strike="noStrike" cap="none" dirty="0">
              <a:solidFill>
                <a:srgbClr val="3F3F3F"/>
              </a:solidFill>
              <a:latin typeface="Yu Gothic" panose="020B0400000000000000" pitchFamily="34" charset="-128"/>
              <a:ea typeface="Yu Gothic" panose="020B0400000000000000" pitchFamily="34" charset="-128"/>
              <a:sym typeface="Arial"/>
            </a:endParaRPr>
          </a:p>
        </p:txBody>
      </p:sp>
      <p:sp>
        <p:nvSpPr>
          <p:cNvPr id="302" name="Google Shape;302;p45"/>
          <p:cNvSpPr txBox="1"/>
          <p:nvPr/>
        </p:nvSpPr>
        <p:spPr>
          <a:xfrm>
            <a:off x="5424515" y="5246634"/>
            <a:ext cx="1217651" cy="695679"/>
          </a:xfrm>
          <a:prstGeom prst="rect">
            <a:avLst/>
          </a:prstGeom>
          <a:noFill/>
          <a:ln>
            <a:noFill/>
          </a:ln>
        </p:spPr>
        <p:txBody>
          <a:bodyPr spcFirstLastPara="1" wrap="square" lIns="91425" tIns="91425" rIns="91425" bIns="91425" anchor="t" anchorCtr="0">
            <a:noAutofit/>
          </a:bodyPr>
          <a:lstStyle/>
          <a:p>
            <a:pPr marL="0" marR="0" lvl="0" indent="0" algn="l" rtl="0">
              <a:lnSpc>
                <a:spcPct val="150000"/>
              </a:lnSpc>
              <a:spcBef>
                <a:spcPts val="0"/>
              </a:spcBef>
              <a:spcAft>
                <a:spcPts val="0"/>
              </a:spcAft>
              <a:buNone/>
            </a:pPr>
            <a:r>
              <a:rPr lang="ja-JP" altLang="en-US" sz="800" dirty="0">
                <a:solidFill>
                  <a:srgbClr val="3F3F3F"/>
                </a:solidFill>
                <a:latin typeface="Yu Gothic" panose="020B0400000000000000" pitchFamily="34" charset="-128"/>
                <a:ea typeface="Yu Gothic" panose="020B0400000000000000" pitchFamily="34" charset="-128"/>
              </a:rPr>
              <a:t>コイズミチアキ</a:t>
            </a:r>
            <a:endParaRPr dirty="0">
              <a:latin typeface="Yu Gothic" panose="020B0400000000000000" pitchFamily="34" charset="-128"/>
              <a:ea typeface="Yu Gothic" panose="020B0400000000000000" pitchFamily="34" charset="-128"/>
            </a:endParaRPr>
          </a:p>
        </p:txBody>
      </p:sp>
      <p:grpSp>
        <p:nvGrpSpPr>
          <p:cNvPr id="304" name="Google Shape;304;p45"/>
          <p:cNvGrpSpPr/>
          <p:nvPr/>
        </p:nvGrpSpPr>
        <p:grpSpPr>
          <a:xfrm>
            <a:off x="446157" y="5990721"/>
            <a:ext cx="2058640" cy="311984"/>
            <a:chOff x="355948" y="6095984"/>
            <a:chExt cx="2058640" cy="311984"/>
          </a:xfrm>
        </p:grpSpPr>
        <p:grpSp>
          <p:nvGrpSpPr>
            <p:cNvPr id="305" name="Google Shape;305;p45"/>
            <p:cNvGrpSpPr/>
            <p:nvPr/>
          </p:nvGrpSpPr>
          <p:grpSpPr>
            <a:xfrm>
              <a:off x="355948" y="6095984"/>
              <a:ext cx="2058640" cy="311984"/>
              <a:chOff x="4408674" y="5989044"/>
              <a:chExt cx="3449892" cy="477411"/>
            </a:xfrm>
          </p:grpSpPr>
          <p:sp>
            <p:nvSpPr>
              <p:cNvPr id="306" name="Google Shape;306;p45"/>
              <p:cNvSpPr/>
              <p:nvPr/>
            </p:nvSpPr>
            <p:spPr>
              <a:xfrm>
                <a:off x="4408674" y="5989044"/>
                <a:ext cx="3449892" cy="477411"/>
              </a:xfrm>
              <a:prstGeom prst="roundRect">
                <a:avLst>
                  <a:gd name="adj" fmla="val 50000"/>
                </a:avLst>
              </a:prstGeom>
              <a:solidFill>
                <a:schemeClr val="lt1"/>
              </a:solidFill>
              <a:ln w="15875" cap="flat" cmpd="sng">
                <a:solidFill>
                  <a:srgbClr val="D8D8D8"/>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a:solidFill>
                    <a:srgbClr val="FFFFFF"/>
                  </a:solidFill>
                  <a:latin typeface="Yu Gothic" panose="020B0400000000000000" pitchFamily="34" charset="-128"/>
                  <a:ea typeface="Yu Gothic" panose="020B0400000000000000" pitchFamily="34" charset="-128"/>
                  <a:cs typeface="Meiryo"/>
                  <a:sym typeface="Meiryo"/>
                </a:endParaRPr>
              </a:p>
            </p:txBody>
          </p:sp>
          <p:sp>
            <p:nvSpPr>
              <p:cNvPr id="307" name="Google Shape;307;p45"/>
              <p:cNvSpPr txBox="1"/>
              <p:nvPr/>
            </p:nvSpPr>
            <p:spPr>
              <a:xfrm>
                <a:off x="4604813" y="6079829"/>
                <a:ext cx="2877711" cy="307776"/>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050"/>
                  <a:buFont typeface="Meiryo"/>
                  <a:buNone/>
                </a:pPr>
                <a:r>
                  <a:rPr lang="ja-JP" sz="800" b="1" i="0" u="none" strike="noStrike" cap="none">
                    <a:solidFill>
                      <a:srgbClr val="3F3F3F"/>
                    </a:solidFill>
                    <a:latin typeface="Yu Gothic" panose="020B0400000000000000" pitchFamily="34" charset="-128"/>
                    <a:ea typeface="Yu Gothic" panose="020B0400000000000000" pitchFamily="34" charset="-128"/>
                    <a:sym typeface="Arial"/>
                  </a:rPr>
                  <a:t>ウーマンエキサイト</a:t>
                </a:r>
                <a:r>
                  <a:rPr lang="ja-JP" sz="800" b="1" i="0" u="none" strike="noStrike" cap="none">
                    <a:solidFill>
                      <a:srgbClr val="7F7F7F"/>
                    </a:solidFill>
                    <a:latin typeface="Yu Gothic" panose="020B0400000000000000" pitchFamily="34" charset="-128"/>
                    <a:ea typeface="Yu Gothic" panose="020B0400000000000000" pitchFamily="34" charset="-128"/>
                    <a:sym typeface="Arial"/>
                  </a:rPr>
                  <a:t>　</a:t>
                </a:r>
                <a:r>
                  <a:rPr lang="ja-JP" sz="800" b="1" i="0" u="none" strike="noStrike" cap="none">
                    <a:solidFill>
                      <a:srgbClr val="3F3F3F"/>
                    </a:solidFill>
                    <a:latin typeface="Yu Gothic" panose="020B0400000000000000" pitchFamily="34" charset="-128"/>
                    <a:ea typeface="Yu Gothic" panose="020B0400000000000000" pitchFamily="34" charset="-128"/>
                    <a:sym typeface="Arial"/>
                  </a:rPr>
                  <a:t>コミック　</a:t>
                </a:r>
                <a:endParaRPr sz="800" b="1" i="0" u="none" strike="noStrike" cap="none">
                  <a:solidFill>
                    <a:srgbClr val="3F3F3F"/>
                  </a:solidFill>
                  <a:latin typeface="Yu Gothic" panose="020B0400000000000000" pitchFamily="34" charset="-128"/>
                  <a:ea typeface="Yu Gothic" panose="020B0400000000000000" pitchFamily="34" charset="-128"/>
                  <a:sym typeface="Arial"/>
                </a:endParaRPr>
              </a:p>
            </p:txBody>
          </p:sp>
        </p:grpSp>
        <p:pic>
          <p:nvPicPr>
            <p:cNvPr id="308" name="Google Shape;308;p45"/>
            <p:cNvPicPr preferRelativeResize="0"/>
            <p:nvPr/>
          </p:nvPicPr>
          <p:blipFill rotWithShape="1">
            <a:blip r:embed="rId4" cstate="hqprint">
              <a:alphaModFix/>
              <a:extLst>
                <a:ext uri="{28A0092B-C50C-407E-A947-70E740481C1C}">
                  <a14:useLocalDpi xmlns:a14="http://schemas.microsoft.com/office/drawing/2010/main"/>
                </a:ext>
              </a:extLst>
            </a:blip>
            <a:srcRect/>
            <a:stretch/>
          </p:blipFill>
          <p:spPr>
            <a:xfrm>
              <a:off x="2133896" y="6172205"/>
              <a:ext cx="164551" cy="164551"/>
            </a:xfrm>
            <a:prstGeom prst="rect">
              <a:avLst/>
            </a:prstGeom>
            <a:noFill/>
            <a:ln>
              <a:noFill/>
            </a:ln>
          </p:spPr>
        </p:pic>
      </p:grpSp>
      <p:sp>
        <p:nvSpPr>
          <p:cNvPr id="309" name="Google Shape;309;p45"/>
          <p:cNvSpPr txBox="1"/>
          <p:nvPr/>
        </p:nvSpPr>
        <p:spPr>
          <a:xfrm>
            <a:off x="2611687" y="5990721"/>
            <a:ext cx="6260919" cy="461624"/>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ja-JP" sz="800" b="0" i="0" u="none" strike="noStrike" cap="none" dirty="0">
                <a:solidFill>
                  <a:srgbClr val="3F3F3F"/>
                </a:solidFill>
                <a:latin typeface="Yu Gothic" panose="020B0400000000000000" pitchFamily="34" charset="-128"/>
                <a:ea typeface="Yu Gothic" panose="020B0400000000000000" pitchFamily="34" charset="-128"/>
                <a:sym typeface="Arial"/>
              </a:rPr>
              <a:t>※ コミックライターのキャスティングについて、ご相談をお受けすることが可能です。詳細は営業担当までお問い合わせください。 </a:t>
            </a:r>
            <a:endParaRPr dirty="0">
              <a:latin typeface="Yu Gothic" panose="020B0400000000000000" pitchFamily="34" charset="-128"/>
              <a:ea typeface="Yu Gothic" panose="020B0400000000000000" pitchFamily="34" charset="-128"/>
            </a:endParaRPr>
          </a:p>
          <a:p>
            <a:pPr marL="0" marR="0" lvl="0" indent="0" algn="l" rtl="0">
              <a:lnSpc>
                <a:spcPct val="100000"/>
              </a:lnSpc>
              <a:spcBef>
                <a:spcPts val="0"/>
              </a:spcBef>
              <a:spcAft>
                <a:spcPts val="0"/>
              </a:spcAft>
              <a:buNone/>
            </a:pPr>
            <a:r>
              <a:rPr lang="ja-JP" sz="800" b="0" i="0" u="none" strike="noStrike" cap="none" dirty="0">
                <a:solidFill>
                  <a:srgbClr val="3F3F3F"/>
                </a:solidFill>
                <a:latin typeface="Yu Gothic" panose="020B0400000000000000" pitchFamily="34" charset="-128"/>
                <a:ea typeface="Yu Gothic" panose="020B0400000000000000" pitchFamily="34" charset="-128"/>
                <a:sym typeface="Arial"/>
              </a:rPr>
              <a:t>※ </a:t>
            </a:r>
            <a:r>
              <a:rPr lang="ja-JP" sz="800" b="0" i="0" u="none" strike="noStrike" cap="none" dirty="0">
                <a:solidFill>
                  <a:srgbClr val="757070"/>
                </a:solidFill>
                <a:latin typeface="Yu Gothic" panose="020B0400000000000000" pitchFamily="34" charset="-128"/>
                <a:ea typeface="Yu Gothic" panose="020B0400000000000000" pitchFamily="34" charset="-128"/>
                <a:sym typeface="Arial"/>
              </a:rPr>
              <a:t>202</a:t>
            </a:r>
            <a:r>
              <a:rPr lang="en-US" altLang="ja-JP" sz="800" dirty="0">
                <a:solidFill>
                  <a:srgbClr val="757070"/>
                </a:solidFill>
                <a:latin typeface="Yu Gothic" panose="020B0400000000000000" pitchFamily="34" charset="-128"/>
                <a:ea typeface="Yu Gothic" panose="020B0400000000000000" pitchFamily="34" charset="-128"/>
              </a:rPr>
              <a:t>5</a:t>
            </a:r>
            <a:r>
              <a:rPr lang="ja-JP" sz="800" b="0" i="0" u="none" strike="noStrike" cap="none" dirty="0">
                <a:solidFill>
                  <a:srgbClr val="757070"/>
                </a:solidFill>
                <a:latin typeface="Yu Gothic" panose="020B0400000000000000" pitchFamily="34" charset="-128"/>
                <a:ea typeface="Yu Gothic" panose="020B0400000000000000" pitchFamily="34" charset="-128"/>
                <a:sym typeface="Arial"/>
              </a:rPr>
              <a:t>年</a:t>
            </a:r>
            <a:r>
              <a:rPr lang="en-US" altLang="ja-JP" sz="800" dirty="0">
                <a:solidFill>
                  <a:srgbClr val="757070"/>
                </a:solidFill>
                <a:latin typeface="Yu Gothic" panose="020B0400000000000000" pitchFamily="34" charset="-128"/>
                <a:ea typeface="Yu Gothic" panose="020B0400000000000000" pitchFamily="34" charset="-128"/>
              </a:rPr>
              <a:t>1</a:t>
            </a:r>
            <a:r>
              <a:rPr lang="ja-JP" sz="800" b="0" i="0" u="none" strike="noStrike" cap="none" dirty="0">
                <a:solidFill>
                  <a:srgbClr val="757070"/>
                </a:solidFill>
                <a:latin typeface="Yu Gothic" panose="020B0400000000000000" pitchFamily="34" charset="-128"/>
                <a:ea typeface="Yu Gothic" panose="020B0400000000000000" pitchFamily="34" charset="-128"/>
                <a:sym typeface="Arial"/>
              </a:rPr>
              <a:t>月</a:t>
            </a:r>
            <a:r>
              <a:rPr lang="ja-JP" sz="800" b="0" i="0" u="none" strike="noStrike" cap="none" dirty="0">
                <a:solidFill>
                  <a:srgbClr val="3F3F3F"/>
                </a:solidFill>
                <a:latin typeface="Yu Gothic" panose="020B0400000000000000" pitchFamily="34" charset="-128"/>
                <a:ea typeface="Yu Gothic" panose="020B0400000000000000" pitchFamily="34" charset="-128"/>
                <a:sym typeface="Arial"/>
              </a:rPr>
              <a:t>時点の情報です。</a:t>
            </a:r>
            <a:endParaRPr sz="800" b="0" i="0" u="none" strike="noStrike" cap="none" dirty="0">
              <a:solidFill>
                <a:srgbClr val="3F3F3F"/>
              </a:solidFill>
              <a:latin typeface="Yu Gothic" panose="020B0400000000000000" pitchFamily="34" charset="-128"/>
              <a:ea typeface="Yu Gothic" panose="020B0400000000000000" pitchFamily="34" charset="-128"/>
              <a:sym typeface="Arial"/>
            </a:endParaRPr>
          </a:p>
          <a:p>
            <a:pPr marL="0" marR="0" lvl="0" indent="0" algn="l" rtl="0">
              <a:lnSpc>
                <a:spcPct val="100000"/>
              </a:lnSpc>
              <a:spcBef>
                <a:spcPts val="0"/>
              </a:spcBef>
              <a:spcAft>
                <a:spcPts val="0"/>
              </a:spcAft>
              <a:buClr>
                <a:srgbClr val="7F7F7F"/>
              </a:buClr>
              <a:buSzPts val="800"/>
              <a:buFont typeface="Meiryo"/>
              <a:buNone/>
            </a:pPr>
            <a:endParaRPr sz="800" b="0" i="0" u="none" strike="noStrike" cap="none" dirty="0">
              <a:solidFill>
                <a:srgbClr val="3F3F3F"/>
              </a:solidFill>
              <a:latin typeface="Yu Gothic" panose="020B0400000000000000" pitchFamily="34" charset="-128"/>
              <a:ea typeface="Yu Gothic" panose="020B0400000000000000" pitchFamily="34" charset="-128"/>
              <a:sym typeface="Arial"/>
            </a:endParaRPr>
          </a:p>
        </p:txBody>
      </p:sp>
      <p:pic>
        <p:nvPicPr>
          <p:cNvPr id="310" name="Google Shape;310;p45" descr="コソダテフルな毎日"/>
          <p:cNvPicPr preferRelativeResize="0"/>
          <p:nvPr/>
        </p:nvPicPr>
        <p:blipFill rotWithShape="1">
          <a:blip r:embed="rId5" cstate="hqprint">
            <a:alphaModFix/>
            <a:extLst>
              <a:ext uri="{28A0092B-C50C-407E-A947-70E740481C1C}">
                <a14:useLocalDpi xmlns:a14="http://schemas.microsoft.com/office/drawing/2010/main"/>
              </a:ext>
            </a:extLst>
          </a:blip>
          <a:srcRect/>
          <a:stretch/>
        </p:blipFill>
        <p:spPr>
          <a:xfrm>
            <a:off x="1191871" y="4155294"/>
            <a:ext cx="1072259" cy="1080000"/>
          </a:xfrm>
          <a:prstGeom prst="rect">
            <a:avLst/>
          </a:prstGeom>
          <a:noFill/>
          <a:ln>
            <a:noFill/>
          </a:ln>
        </p:spPr>
      </p:pic>
      <p:pic>
        <p:nvPicPr>
          <p:cNvPr id="1026" name="Picture 2" descr="菜ノ花子">
            <a:extLst>
              <a:ext uri="{FF2B5EF4-FFF2-40B4-BE49-F238E27FC236}">
                <a16:creationId xmlns:a16="http://schemas.microsoft.com/office/drawing/2014/main" id="{0635AFE1-0F59-234E-0583-E5A7E853AD04}"/>
              </a:ext>
            </a:extLst>
          </p:cNvPr>
          <p:cNvPicPr>
            <a:picLocks noChangeAspect="1" noChangeArrowheads="1"/>
          </p:cNvPicPr>
          <p:nvPr/>
        </p:nvPicPr>
        <p:blipFill rotWithShape="1">
          <a:blip r:embed="rId6" cstate="hqprint">
            <a:extLst>
              <a:ext uri="{28A0092B-C50C-407E-A947-70E740481C1C}">
                <a14:useLocalDpi xmlns:a14="http://schemas.microsoft.com/office/drawing/2010/main"/>
              </a:ext>
            </a:extLst>
          </a:blip>
          <a:srcRect/>
          <a:stretch/>
        </p:blipFill>
        <p:spPr bwMode="auto">
          <a:xfrm>
            <a:off x="4076388" y="4155294"/>
            <a:ext cx="1112820" cy="1080000"/>
          </a:xfrm>
          <a:prstGeom prst="rect">
            <a:avLst/>
          </a:prstGeom>
          <a:noFill/>
          <a:extLst>
            <a:ext uri="{909E8E84-426E-40DD-AFC4-6F175D3DCCD1}">
              <a14:hiddenFill xmlns:a14="http://schemas.microsoft.com/office/drawing/2010/main">
                <a:solidFill>
                  <a:srgbClr val="FFFFFF"/>
                </a:solidFill>
              </a14:hiddenFill>
            </a:ext>
          </a:extLst>
        </p:spPr>
      </p:pic>
      <p:sp>
        <p:nvSpPr>
          <p:cNvPr id="2" name="Google Shape;302;p45">
            <a:extLst>
              <a:ext uri="{FF2B5EF4-FFF2-40B4-BE49-F238E27FC236}">
                <a16:creationId xmlns:a16="http://schemas.microsoft.com/office/drawing/2014/main" id="{CE482535-54AC-1A2C-BDE1-FDDF296CD523}"/>
              </a:ext>
            </a:extLst>
          </p:cNvPr>
          <p:cNvSpPr txBox="1"/>
          <p:nvPr/>
        </p:nvSpPr>
        <p:spPr>
          <a:xfrm>
            <a:off x="5390382" y="3228343"/>
            <a:ext cx="1217651" cy="401314"/>
          </a:xfrm>
          <a:prstGeom prst="rect">
            <a:avLst/>
          </a:prstGeom>
          <a:noFill/>
          <a:ln>
            <a:noFill/>
          </a:ln>
        </p:spPr>
        <p:txBody>
          <a:bodyPr spcFirstLastPara="1" wrap="square" lIns="91425" tIns="91425" rIns="91425" bIns="91425" anchor="t" anchorCtr="0">
            <a:noAutofit/>
          </a:bodyPr>
          <a:lstStyle/>
          <a:p>
            <a:pPr marL="0" marR="0" lvl="0" indent="0" algn="l" rtl="0">
              <a:lnSpc>
                <a:spcPct val="150000"/>
              </a:lnSpc>
              <a:spcBef>
                <a:spcPts val="0"/>
              </a:spcBef>
              <a:spcAft>
                <a:spcPts val="0"/>
              </a:spcAft>
              <a:buNone/>
            </a:pPr>
            <a:r>
              <a:rPr lang="ja-JP" altLang="en-US" sz="800" dirty="0">
                <a:solidFill>
                  <a:srgbClr val="3F3F3F"/>
                </a:solidFill>
                <a:latin typeface="Yu Gothic" panose="020B0400000000000000" pitchFamily="34" charset="-128"/>
                <a:ea typeface="Yu Gothic" panose="020B0400000000000000" pitchFamily="34" charset="-128"/>
              </a:rPr>
              <a:t>まつざきしおり</a:t>
            </a:r>
            <a:endParaRPr dirty="0">
              <a:latin typeface="Yu Gothic" panose="020B0400000000000000" pitchFamily="34" charset="-128"/>
              <a:ea typeface="Yu Gothic" panose="020B0400000000000000" pitchFamily="34" charset="-128"/>
            </a:endParaRPr>
          </a:p>
        </p:txBody>
      </p:sp>
      <p:pic>
        <p:nvPicPr>
          <p:cNvPr id="4" name="図 3" descr="図形, 円&#10;&#10;自動的に生成された説明">
            <a:extLst>
              <a:ext uri="{FF2B5EF4-FFF2-40B4-BE49-F238E27FC236}">
                <a16:creationId xmlns:a16="http://schemas.microsoft.com/office/drawing/2014/main" id="{5B676130-4717-3B4E-BD07-8A14A0CCAFE4}"/>
              </a:ext>
            </a:extLst>
          </p:cNvPr>
          <p:cNvPicPr>
            <a:picLocks noChangeAspect="1"/>
          </p:cNvPicPr>
          <p:nvPr/>
        </p:nvPicPr>
        <p:blipFill>
          <a:blip r:embed="rId7" cstate="hqprint">
            <a:extLst>
              <a:ext uri="{28A0092B-C50C-407E-A947-70E740481C1C}">
                <a14:useLocalDpi xmlns:a14="http://schemas.microsoft.com/office/drawing/2010/main"/>
              </a:ext>
            </a:extLst>
          </a:blip>
          <a:stretch>
            <a:fillRect/>
          </a:stretch>
        </p:blipFill>
        <p:spPr>
          <a:xfrm>
            <a:off x="1243214" y="2187368"/>
            <a:ext cx="1080000" cy="1080000"/>
          </a:xfrm>
          <a:prstGeom prst="rect">
            <a:avLst/>
          </a:prstGeom>
        </p:spPr>
      </p:pic>
      <p:pic>
        <p:nvPicPr>
          <p:cNvPr id="6" name="図 5" descr="挿絵 が含まれている画像&#10;&#10;自動的に生成された説明">
            <a:extLst>
              <a:ext uri="{FF2B5EF4-FFF2-40B4-BE49-F238E27FC236}">
                <a16:creationId xmlns:a16="http://schemas.microsoft.com/office/drawing/2014/main" id="{2BF62F3E-2856-EBAC-5F31-41EC8228D266}"/>
              </a:ext>
            </a:extLst>
          </p:cNvPr>
          <p:cNvPicPr>
            <a:picLocks noChangeAspect="1"/>
          </p:cNvPicPr>
          <p:nvPr/>
        </p:nvPicPr>
        <p:blipFill>
          <a:blip r:embed="rId8" cstate="hqprint">
            <a:extLst>
              <a:ext uri="{28A0092B-C50C-407E-A947-70E740481C1C}">
                <a14:useLocalDpi xmlns:a14="http://schemas.microsoft.com/office/drawing/2010/main"/>
              </a:ext>
            </a:extLst>
          </a:blip>
          <a:stretch>
            <a:fillRect/>
          </a:stretch>
        </p:blipFill>
        <p:spPr>
          <a:xfrm>
            <a:off x="5455966" y="2167414"/>
            <a:ext cx="1080000" cy="1080000"/>
          </a:xfrm>
          <a:prstGeom prst="rect">
            <a:avLst/>
          </a:prstGeom>
        </p:spPr>
      </p:pic>
      <p:pic>
        <p:nvPicPr>
          <p:cNvPr id="8" name="図 7" descr="挿絵 が含まれている画像&#10;&#10;自動的に生成された説明">
            <a:extLst>
              <a:ext uri="{FF2B5EF4-FFF2-40B4-BE49-F238E27FC236}">
                <a16:creationId xmlns:a16="http://schemas.microsoft.com/office/drawing/2014/main" id="{D9E05F57-9DE5-AF6C-A470-A3760B3F516D}"/>
              </a:ext>
            </a:extLst>
          </p:cNvPr>
          <p:cNvPicPr>
            <a:picLocks noChangeAspect="1"/>
          </p:cNvPicPr>
          <p:nvPr/>
        </p:nvPicPr>
        <p:blipFill rotWithShape="1">
          <a:blip r:embed="rId9" cstate="hqprint">
            <a:extLst>
              <a:ext uri="{28A0092B-C50C-407E-A947-70E740481C1C}">
                <a14:useLocalDpi xmlns:a14="http://schemas.microsoft.com/office/drawing/2010/main"/>
              </a:ext>
            </a:extLst>
          </a:blip>
          <a:srcRect/>
          <a:stretch/>
        </p:blipFill>
        <p:spPr>
          <a:xfrm>
            <a:off x="2655426" y="2178686"/>
            <a:ext cx="1104510" cy="1080000"/>
          </a:xfrm>
          <a:prstGeom prst="rect">
            <a:avLst/>
          </a:prstGeom>
        </p:spPr>
      </p:pic>
      <p:pic>
        <p:nvPicPr>
          <p:cNvPr id="10" name="図 9" descr="テキスト, 設計図&#10;&#10;自動的に生成された説明">
            <a:extLst>
              <a:ext uri="{FF2B5EF4-FFF2-40B4-BE49-F238E27FC236}">
                <a16:creationId xmlns:a16="http://schemas.microsoft.com/office/drawing/2014/main" id="{20468A42-258B-A2BA-4F8B-1C9931226D12}"/>
              </a:ext>
            </a:extLst>
          </p:cNvPr>
          <p:cNvPicPr>
            <a:picLocks noChangeAspect="1"/>
          </p:cNvPicPr>
          <p:nvPr/>
        </p:nvPicPr>
        <p:blipFill>
          <a:blip r:embed="rId10" cstate="hqprint">
            <a:extLst>
              <a:ext uri="{28A0092B-C50C-407E-A947-70E740481C1C}">
                <a14:useLocalDpi xmlns:a14="http://schemas.microsoft.com/office/drawing/2010/main"/>
              </a:ext>
            </a:extLst>
          </a:blip>
          <a:stretch>
            <a:fillRect/>
          </a:stretch>
        </p:blipFill>
        <p:spPr>
          <a:xfrm>
            <a:off x="4060875" y="2178217"/>
            <a:ext cx="1080000" cy="1080000"/>
          </a:xfrm>
          <a:prstGeom prst="rect">
            <a:avLst/>
          </a:prstGeom>
        </p:spPr>
      </p:pic>
      <p:pic>
        <p:nvPicPr>
          <p:cNvPr id="12" name="図 11">
            <a:extLst>
              <a:ext uri="{FF2B5EF4-FFF2-40B4-BE49-F238E27FC236}">
                <a16:creationId xmlns:a16="http://schemas.microsoft.com/office/drawing/2014/main" id="{6561738A-B4FF-426D-7BDA-C9D48FD99E77}"/>
              </a:ext>
            </a:extLst>
          </p:cNvPr>
          <p:cNvPicPr>
            <a:picLocks noChangeAspect="1"/>
          </p:cNvPicPr>
          <p:nvPr/>
        </p:nvPicPr>
        <p:blipFill>
          <a:blip r:embed="rId11" cstate="hqprint">
            <a:extLst>
              <a:ext uri="{28A0092B-C50C-407E-A947-70E740481C1C}">
                <a14:useLocalDpi xmlns:a14="http://schemas.microsoft.com/office/drawing/2010/main"/>
              </a:ext>
            </a:extLst>
          </a:blip>
          <a:stretch>
            <a:fillRect/>
          </a:stretch>
        </p:blipFill>
        <p:spPr>
          <a:xfrm>
            <a:off x="2629572" y="4155294"/>
            <a:ext cx="1080000" cy="1080000"/>
          </a:xfrm>
          <a:prstGeom prst="rect">
            <a:avLst/>
          </a:prstGeom>
        </p:spPr>
      </p:pic>
      <p:pic>
        <p:nvPicPr>
          <p:cNvPr id="14" name="図 13" descr="挿絵 が含まれている画像&#10;&#10;自動的に生成された説明">
            <a:extLst>
              <a:ext uri="{FF2B5EF4-FFF2-40B4-BE49-F238E27FC236}">
                <a16:creationId xmlns:a16="http://schemas.microsoft.com/office/drawing/2014/main" id="{EDD45B13-E04B-F439-D630-D8D97D4273BB}"/>
              </a:ext>
            </a:extLst>
          </p:cNvPr>
          <p:cNvPicPr>
            <a:picLocks noChangeAspect="1"/>
          </p:cNvPicPr>
          <p:nvPr/>
        </p:nvPicPr>
        <p:blipFill>
          <a:blip r:embed="rId12" cstate="hqprint">
            <a:extLst>
              <a:ext uri="{28A0092B-C50C-407E-A947-70E740481C1C}">
                <a14:useLocalDpi xmlns:a14="http://schemas.microsoft.com/office/drawing/2010/main"/>
              </a:ext>
            </a:extLst>
          </a:blip>
          <a:stretch>
            <a:fillRect/>
          </a:stretch>
        </p:blipFill>
        <p:spPr>
          <a:xfrm>
            <a:off x="6946901" y="4155294"/>
            <a:ext cx="1080000" cy="1080000"/>
          </a:xfrm>
          <a:prstGeom prst="rect">
            <a:avLst/>
          </a:prstGeom>
        </p:spPr>
      </p:pic>
      <p:pic>
        <p:nvPicPr>
          <p:cNvPr id="16" name="図 15" descr="挿絵 が含まれている画像&#10;&#10;自動的に生成された説明">
            <a:extLst>
              <a:ext uri="{FF2B5EF4-FFF2-40B4-BE49-F238E27FC236}">
                <a16:creationId xmlns:a16="http://schemas.microsoft.com/office/drawing/2014/main" id="{6E31E1EC-949F-1B97-CDC3-1A39D4FB309F}"/>
              </a:ext>
            </a:extLst>
          </p:cNvPr>
          <p:cNvPicPr>
            <a:picLocks noChangeAspect="1"/>
          </p:cNvPicPr>
          <p:nvPr/>
        </p:nvPicPr>
        <p:blipFill>
          <a:blip r:embed="rId13" cstate="hqprint">
            <a:extLst>
              <a:ext uri="{28A0092B-C50C-407E-A947-70E740481C1C}">
                <a14:useLocalDpi xmlns:a14="http://schemas.microsoft.com/office/drawing/2010/main"/>
              </a:ext>
            </a:extLst>
          </a:blip>
          <a:stretch>
            <a:fillRect/>
          </a:stretch>
        </p:blipFill>
        <p:spPr>
          <a:xfrm>
            <a:off x="5519685" y="4159175"/>
            <a:ext cx="1080000" cy="1080000"/>
          </a:xfrm>
          <a:prstGeom prst="rect">
            <a:avLst/>
          </a:prstGeom>
        </p:spPr>
      </p:pic>
      <p:pic>
        <p:nvPicPr>
          <p:cNvPr id="18" name="図 17">
            <a:extLst>
              <a:ext uri="{FF2B5EF4-FFF2-40B4-BE49-F238E27FC236}">
                <a16:creationId xmlns:a16="http://schemas.microsoft.com/office/drawing/2014/main" id="{1098F3C9-180A-D3D6-5913-A58B4921E94F}"/>
              </a:ext>
            </a:extLst>
          </p:cNvPr>
          <p:cNvPicPr>
            <a:picLocks noChangeAspect="1"/>
          </p:cNvPicPr>
          <p:nvPr/>
        </p:nvPicPr>
        <p:blipFill>
          <a:blip r:embed="rId14" cstate="hqprint">
            <a:extLst>
              <a:ext uri="{28A0092B-C50C-407E-A947-70E740481C1C}">
                <a14:useLocalDpi xmlns:a14="http://schemas.microsoft.com/office/drawing/2010/main"/>
              </a:ext>
            </a:extLst>
          </a:blip>
          <a:stretch>
            <a:fillRect/>
          </a:stretch>
        </p:blipFill>
        <p:spPr>
          <a:xfrm>
            <a:off x="6865245" y="2178801"/>
            <a:ext cx="1080000" cy="1080000"/>
          </a:xfrm>
          <a:prstGeom prst="rect">
            <a:avLst/>
          </a:prstGeom>
        </p:spPr>
      </p:pic>
      <p:grpSp>
        <p:nvGrpSpPr>
          <p:cNvPr id="3" name="Google Shape;291;p45">
            <a:extLst>
              <a:ext uri="{FF2B5EF4-FFF2-40B4-BE49-F238E27FC236}">
                <a16:creationId xmlns:a16="http://schemas.microsoft.com/office/drawing/2014/main" id="{F034E60A-1E04-D83F-B8E2-FD107FEB2B05}"/>
              </a:ext>
            </a:extLst>
          </p:cNvPr>
          <p:cNvGrpSpPr/>
          <p:nvPr/>
        </p:nvGrpSpPr>
        <p:grpSpPr>
          <a:xfrm>
            <a:off x="6886463" y="3595369"/>
            <a:ext cx="1037563" cy="234552"/>
            <a:chOff x="2679106" y="3622224"/>
            <a:chExt cx="1037563" cy="234552"/>
          </a:xfrm>
        </p:grpSpPr>
        <p:sp>
          <p:nvSpPr>
            <p:cNvPr id="5" name="Google Shape;292;p45">
              <a:extLst>
                <a:ext uri="{FF2B5EF4-FFF2-40B4-BE49-F238E27FC236}">
                  <a16:creationId xmlns:a16="http://schemas.microsoft.com/office/drawing/2014/main" id="{F0CC3612-C694-DB68-D051-3A88C17FAC42}"/>
                </a:ext>
              </a:extLst>
            </p:cNvPr>
            <p:cNvSpPr/>
            <p:nvPr/>
          </p:nvSpPr>
          <p:spPr>
            <a:xfrm>
              <a:off x="2882246" y="3622224"/>
              <a:ext cx="834423" cy="213444"/>
            </a:xfrm>
            <a:prstGeom prst="rect">
              <a:avLst/>
            </a:prstGeom>
            <a:noFill/>
            <a:ln>
              <a:noFill/>
            </a:ln>
          </p:spPr>
          <p:txBody>
            <a:bodyPr spcFirstLastPara="1" wrap="square" lIns="91425" tIns="45700" rIns="91425" bIns="45700" anchor="ctr" anchorCtr="0">
              <a:noAutofit/>
            </a:bodyPr>
            <a:lstStyle/>
            <a:p>
              <a:pPr marL="0" marR="0" lvl="0" indent="0" algn="l" rtl="0">
                <a:lnSpc>
                  <a:spcPct val="112500"/>
                </a:lnSpc>
                <a:spcBef>
                  <a:spcPts val="0"/>
                </a:spcBef>
                <a:spcAft>
                  <a:spcPts val="0"/>
                </a:spcAft>
                <a:buClr>
                  <a:srgbClr val="000000"/>
                </a:buClr>
                <a:buSzPts val="800"/>
                <a:buFont typeface="Meiryo"/>
                <a:buNone/>
              </a:pPr>
              <a:r>
                <a:rPr lang="en-US" altLang="ja-JP" sz="1200" dirty="0">
                  <a:solidFill>
                    <a:srgbClr val="757070"/>
                  </a:solidFill>
                  <a:latin typeface="Yu Gothic" panose="020B0400000000000000" pitchFamily="34" charset="-128"/>
                  <a:ea typeface="Yu Gothic" panose="020B0400000000000000" pitchFamily="34" charset="-128"/>
                </a:rPr>
                <a:t>14.3</a:t>
              </a:r>
              <a:r>
                <a:rPr lang="ja-JP" sz="1200" b="0" i="0" u="none" strike="noStrike" cap="none" dirty="0">
                  <a:solidFill>
                    <a:srgbClr val="757070"/>
                  </a:solidFill>
                  <a:latin typeface="Yu Gothic" panose="020B0400000000000000" pitchFamily="34" charset="-128"/>
                  <a:ea typeface="Yu Gothic" panose="020B0400000000000000" pitchFamily="34" charset="-128"/>
                  <a:sym typeface="Arial"/>
                </a:rPr>
                <a:t>万</a:t>
              </a:r>
              <a:endParaRPr sz="1400" b="0" i="0" u="none" strike="noStrike" cap="none" dirty="0">
                <a:solidFill>
                  <a:srgbClr val="757070"/>
                </a:solidFill>
                <a:latin typeface="Yu Gothic" panose="020B0400000000000000" pitchFamily="34" charset="-128"/>
                <a:ea typeface="Yu Gothic" panose="020B0400000000000000" pitchFamily="34" charset="-128"/>
                <a:sym typeface="Arial"/>
              </a:endParaRPr>
            </a:p>
          </p:txBody>
        </p:sp>
        <p:pic>
          <p:nvPicPr>
            <p:cNvPr id="7" name="Google Shape;293;p45">
              <a:extLst>
                <a:ext uri="{FF2B5EF4-FFF2-40B4-BE49-F238E27FC236}">
                  <a16:creationId xmlns:a16="http://schemas.microsoft.com/office/drawing/2014/main" id="{8221985D-FC64-DBD3-4CA4-6E660D8379FA}"/>
                </a:ext>
              </a:extLst>
            </p:cNvPr>
            <p:cNvPicPr preferRelativeResize="0"/>
            <p:nvPr/>
          </p:nvPicPr>
          <p:blipFill rotWithShape="1">
            <a:blip r:embed="rId3" cstate="hqprint">
              <a:alphaModFix/>
              <a:extLst>
                <a:ext uri="{28A0092B-C50C-407E-A947-70E740481C1C}">
                  <a14:useLocalDpi xmlns:a14="http://schemas.microsoft.com/office/drawing/2010/main"/>
                </a:ext>
              </a:extLst>
            </a:blip>
            <a:srcRect/>
            <a:stretch/>
          </p:blipFill>
          <p:spPr>
            <a:xfrm>
              <a:off x="2679106" y="3653635"/>
              <a:ext cx="203141" cy="203141"/>
            </a:xfrm>
            <a:prstGeom prst="rect">
              <a:avLst/>
            </a:prstGeom>
            <a:noFill/>
            <a:ln>
              <a:noFill/>
            </a:ln>
          </p:spPr>
        </p:pic>
        <p:cxnSp>
          <p:nvCxnSpPr>
            <p:cNvPr id="9" name="Google Shape;294;p45">
              <a:extLst>
                <a:ext uri="{FF2B5EF4-FFF2-40B4-BE49-F238E27FC236}">
                  <a16:creationId xmlns:a16="http://schemas.microsoft.com/office/drawing/2014/main" id="{3D2CEAE3-A633-4F6D-6980-159602CB5D78}"/>
                </a:ext>
              </a:extLst>
            </p:cNvPr>
            <p:cNvCxnSpPr/>
            <p:nvPr/>
          </p:nvCxnSpPr>
          <p:spPr>
            <a:xfrm>
              <a:off x="2917966" y="3840040"/>
              <a:ext cx="782498" cy="0"/>
            </a:xfrm>
            <a:prstGeom prst="straightConnector1">
              <a:avLst/>
            </a:prstGeom>
            <a:noFill/>
            <a:ln w="12700" cap="flat" cmpd="sng">
              <a:solidFill>
                <a:srgbClr val="CCCCCC"/>
              </a:solidFill>
              <a:prstDash val="solid"/>
              <a:miter lim="800000"/>
              <a:headEnd type="none" w="sm" len="sm"/>
              <a:tailEnd type="none" w="sm" len="sm"/>
            </a:ln>
          </p:spPr>
        </p:cxnSp>
      </p:gr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316"/>
        <p:cNvGrpSpPr/>
        <p:nvPr/>
      </p:nvGrpSpPr>
      <p:grpSpPr>
        <a:xfrm>
          <a:off x="0" y="0"/>
          <a:ext cx="0" cy="0"/>
          <a:chOff x="0" y="0"/>
          <a:chExt cx="0" cy="0"/>
        </a:xfrm>
      </p:grpSpPr>
      <p:sp>
        <p:nvSpPr>
          <p:cNvPr id="317" name="Google Shape;317;g5df37e73e3_20_51"/>
          <p:cNvSpPr txBox="1"/>
          <p:nvPr/>
        </p:nvSpPr>
        <p:spPr>
          <a:xfrm>
            <a:off x="254981" y="271451"/>
            <a:ext cx="8059738" cy="331353"/>
          </a:xfrm>
          <a:prstGeom prst="rect">
            <a:avLst/>
          </a:prstGeom>
          <a:noFill/>
          <a:ln>
            <a:noFill/>
          </a:ln>
        </p:spPr>
        <p:txBody>
          <a:bodyPr spcFirstLastPara="1" wrap="square" lIns="91425" tIns="91425" rIns="91425" bIns="91425" anchor="t" anchorCtr="0">
            <a:noAutofit/>
          </a:bodyPr>
          <a:lstStyle/>
          <a:p>
            <a:pPr marL="0" marR="0" lvl="0" indent="0" algn="l" rtl="0">
              <a:lnSpc>
                <a:spcPct val="110000"/>
              </a:lnSpc>
              <a:spcBef>
                <a:spcPts val="0"/>
              </a:spcBef>
              <a:spcAft>
                <a:spcPts val="0"/>
              </a:spcAft>
              <a:buNone/>
            </a:pPr>
            <a:r>
              <a:rPr lang="ja-JP" sz="1500" b="1" i="0" u="none" strike="noStrike" cap="none">
                <a:solidFill>
                  <a:srgbClr val="7F7F7F"/>
                </a:solidFill>
                <a:latin typeface="Yu Gothic" panose="020B0400000000000000" pitchFamily="34" charset="-128"/>
                <a:ea typeface="Yu Gothic" panose="020B0400000000000000" pitchFamily="34" charset="-128"/>
                <a:sym typeface="Arial"/>
              </a:rPr>
              <a:t>コミックコンテンツのメリット</a:t>
            </a:r>
            <a:endParaRPr sz="1500" b="1" i="0" u="none" strike="noStrike" cap="none" dirty="0">
              <a:solidFill>
                <a:srgbClr val="7F7F7F"/>
              </a:solidFill>
              <a:latin typeface="Yu Gothic" panose="020B0400000000000000" pitchFamily="34" charset="-128"/>
              <a:ea typeface="Yu Gothic" panose="020B0400000000000000" pitchFamily="34" charset="-128"/>
              <a:sym typeface="Arial"/>
            </a:endParaRPr>
          </a:p>
        </p:txBody>
      </p:sp>
      <p:cxnSp>
        <p:nvCxnSpPr>
          <p:cNvPr id="318" name="Google Shape;318;g5df37e73e3_20_51"/>
          <p:cNvCxnSpPr/>
          <p:nvPr/>
        </p:nvCxnSpPr>
        <p:spPr>
          <a:xfrm rot="10800000" flipH="1">
            <a:off x="4081670" y="434657"/>
            <a:ext cx="4703555" cy="24407"/>
          </a:xfrm>
          <a:prstGeom prst="straightConnector1">
            <a:avLst/>
          </a:prstGeom>
          <a:noFill/>
          <a:ln w="9525" cap="rnd" cmpd="sng">
            <a:solidFill>
              <a:srgbClr val="CCCCCC"/>
            </a:solidFill>
            <a:prstDash val="solid"/>
            <a:miter lim="800000"/>
            <a:headEnd type="none" w="sm" len="sm"/>
            <a:tailEnd type="none" w="sm" len="sm"/>
          </a:ln>
        </p:spPr>
      </p:cxnSp>
      <p:grpSp>
        <p:nvGrpSpPr>
          <p:cNvPr id="319" name="Google Shape;319;g5df37e73e3_20_51"/>
          <p:cNvGrpSpPr/>
          <p:nvPr/>
        </p:nvGrpSpPr>
        <p:grpSpPr>
          <a:xfrm>
            <a:off x="895472" y="1799313"/>
            <a:ext cx="2167761" cy="3506107"/>
            <a:chOff x="895472" y="1685669"/>
            <a:chExt cx="2167761" cy="3506107"/>
          </a:xfrm>
        </p:grpSpPr>
        <p:pic>
          <p:nvPicPr>
            <p:cNvPr id="320" name="Google Shape;320;g5df37e73e3_20_51"/>
            <p:cNvPicPr preferRelativeResize="0"/>
            <p:nvPr/>
          </p:nvPicPr>
          <p:blipFill rotWithShape="1">
            <a:blip r:embed="rId3" cstate="print">
              <a:alphaModFix amt="30000"/>
              <a:extLst>
                <a:ext uri="{28A0092B-C50C-407E-A947-70E740481C1C}">
                  <a14:useLocalDpi xmlns:a14="http://schemas.microsoft.com/office/drawing/2010/main"/>
                </a:ext>
              </a:extLst>
            </a:blip>
            <a:srcRect/>
            <a:stretch/>
          </p:blipFill>
          <p:spPr>
            <a:xfrm>
              <a:off x="1132990" y="2271012"/>
              <a:ext cx="1540967" cy="1260792"/>
            </a:xfrm>
            <a:prstGeom prst="rect">
              <a:avLst/>
            </a:prstGeom>
            <a:noFill/>
            <a:ln>
              <a:noFill/>
            </a:ln>
          </p:spPr>
        </p:pic>
        <p:sp>
          <p:nvSpPr>
            <p:cNvPr id="321" name="Google Shape;321;g5df37e73e3_20_51"/>
            <p:cNvSpPr/>
            <p:nvPr/>
          </p:nvSpPr>
          <p:spPr>
            <a:xfrm>
              <a:off x="895473" y="2701308"/>
              <a:ext cx="2016000" cy="400200"/>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0000"/>
                </a:buClr>
                <a:buSzPts val="1400"/>
                <a:buFont typeface="Arial"/>
                <a:buNone/>
              </a:pPr>
              <a:r>
                <a:rPr lang="ja-JP" sz="1400" b="1" i="0" u="none" strike="noStrike" cap="none">
                  <a:solidFill>
                    <a:srgbClr val="3F3F3F"/>
                  </a:solidFill>
                  <a:latin typeface="Yu Gothic" panose="020B0400000000000000" pitchFamily="34" charset="-128"/>
                  <a:ea typeface="Yu Gothic" panose="020B0400000000000000" pitchFamily="34" charset="-128"/>
                  <a:sym typeface="Arial"/>
                </a:rPr>
                <a:t>親しみやすい　</a:t>
              </a:r>
              <a:endParaRPr sz="1400" b="1" i="0" u="none" strike="noStrike" cap="none" dirty="0">
                <a:solidFill>
                  <a:srgbClr val="3F3F3F"/>
                </a:solidFill>
                <a:latin typeface="Yu Gothic" panose="020B0400000000000000" pitchFamily="34" charset="-128"/>
                <a:ea typeface="Yu Gothic" panose="020B0400000000000000" pitchFamily="34" charset="-128"/>
                <a:sym typeface="Arial"/>
              </a:endParaRPr>
            </a:p>
          </p:txBody>
        </p:sp>
        <p:sp>
          <p:nvSpPr>
            <p:cNvPr id="322" name="Google Shape;322;g5df37e73e3_20_51"/>
            <p:cNvSpPr/>
            <p:nvPr/>
          </p:nvSpPr>
          <p:spPr>
            <a:xfrm>
              <a:off x="895473" y="1685669"/>
              <a:ext cx="2016000" cy="261909"/>
            </a:xfrm>
            <a:prstGeom prst="roundRect">
              <a:avLst>
                <a:gd name="adj" fmla="val 0"/>
              </a:avLst>
            </a:prstGeom>
            <a:solidFill>
              <a:srgbClr val="FAB8AE"/>
            </a:solidFill>
            <a:ln>
              <a:noFill/>
            </a:ln>
          </p:spPr>
          <p:txBody>
            <a:bodyPr spcFirstLastPara="1" wrap="square" lIns="91425" tIns="45700" rIns="91425" bIns="45700" anchor="ctr" anchorCtr="0">
              <a:noAutofit/>
            </a:bodyPr>
            <a:lstStyle/>
            <a:p>
              <a:pPr marL="0" marR="0" lvl="0" indent="0" algn="ctr" rtl="0">
                <a:lnSpc>
                  <a:spcPct val="150000"/>
                </a:lnSpc>
                <a:spcBef>
                  <a:spcPts val="0"/>
                </a:spcBef>
                <a:spcAft>
                  <a:spcPts val="0"/>
                </a:spcAft>
                <a:buNone/>
              </a:pPr>
              <a:r>
                <a:rPr lang="ja-JP" sz="1050" b="1" i="0" u="none" strike="noStrike" cap="none">
                  <a:solidFill>
                    <a:schemeClr val="lt1"/>
                  </a:solidFill>
                  <a:latin typeface="Yu Gothic" panose="020B0400000000000000" pitchFamily="34" charset="-128"/>
                  <a:ea typeface="Yu Gothic" panose="020B0400000000000000" pitchFamily="34" charset="-128"/>
                  <a:sym typeface="Arial"/>
                </a:rPr>
                <a:t>興味・共感</a:t>
              </a:r>
              <a:endParaRPr sz="1050" b="1" i="0" u="none" strike="noStrike" cap="none" dirty="0">
                <a:solidFill>
                  <a:schemeClr val="lt1"/>
                </a:solidFill>
                <a:latin typeface="Yu Gothic" panose="020B0400000000000000" pitchFamily="34" charset="-128"/>
                <a:ea typeface="Yu Gothic" panose="020B0400000000000000" pitchFamily="34" charset="-128"/>
                <a:sym typeface="Arial"/>
              </a:endParaRPr>
            </a:p>
          </p:txBody>
        </p:sp>
        <p:sp>
          <p:nvSpPr>
            <p:cNvPr id="323" name="Google Shape;323;g5df37e73e3_20_51"/>
            <p:cNvSpPr/>
            <p:nvPr/>
          </p:nvSpPr>
          <p:spPr>
            <a:xfrm>
              <a:off x="895472" y="3714489"/>
              <a:ext cx="2167761" cy="1477287"/>
            </a:xfrm>
            <a:prstGeom prst="rect">
              <a:avLst/>
            </a:prstGeom>
            <a:noFill/>
            <a:ln>
              <a:noFill/>
            </a:ln>
          </p:spPr>
          <p:txBody>
            <a:bodyPr spcFirstLastPara="1" wrap="square" lIns="91425" tIns="45700" rIns="91425" bIns="45700" anchor="t" anchorCtr="0">
              <a:spAutoFit/>
            </a:bodyPr>
            <a:lstStyle/>
            <a:p>
              <a:pPr marL="0" marR="0" lvl="0" indent="0" algn="l" rtl="0">
                <a:lnSpc>
                  <a:spcPct val="150000"/>
                </a:lnSpc>
                <a:spcBef>
                  <a:spcPts val="0"/>
                </a:spcBef>
                <a:spcAft>
                  <a:spcPts val="0"/>
                </a:spcAft>
                <a:buNone/>
              </a:pPr>
              <a:r>
                <a:rPr lang="ja-JP" sz="1000" b="0" i="0" u="none" strike="noStrike" cap="none">
                  <a:solidFill>
                    <a:srgbClr val="3F3F3F"/>
                  </a:solidFill>
                  <a:latin typeface="Yu Gothic" panose="020B0400000000000000" pitchFamily="34" charset="-128"/>
                  <a:ea typeface="Yu Gothic" panose="020B0400000000000000" pitchFamily="34" charset="-128"/>
                  <a:sym typeface="Arial"/>
                </a:rPr>
                <a:t>・好感を持って受け入れられる</a:t>
              </a:r>
              <a:endParaRPr sz="1000" b="0" i="0" u="none" strike="noStrike" cap="none" dirty="0">
                <a:solidFill>
                  <a:srgbClr val="3F3F3F"/>
                </a:solidFill>
                <a:latin typeface="Yu Gothic" panose="020B0400000000000000" pitchFamily="34" charset="-128"/>
                <a:ea typeface="Yu Gothic" panose="020B0400000000000000" pitchFamily="34" charset="-128"/>
                <a:sym typeface="Arial"/>
              </a:endParaRPr>
            </a:p>
            <a:p>
              <a:pPr marL="0" marR="0" lvl="0" indent="0" algn="l" rtl="0">
                <a:lnSpc>
                  <a:spcPct val="150000"/>
                </a:lnSpc>
                <a:spcBef>
                  <a:spcPts val="0"/>
                </a:spcBef>
                <a:spcAft>
                  <a:spcPts val="0"/>
                </a:spcAft>
                <a:buNone/>
              </a:pPr>
              <a:r>
                <a:rPr lang="ja-JP" sz="1000" b="0" i="0" u="none" strike="noStrike" cap="none">
                  <a:solidFill>
                    <a:srgbClr val="3F3F3F"/>
                  </a:solidFill>
                  <a:latin typeface="Yu Gothic" panose="020B0400000000000000" pitchFamily="34" charset="-128"/>
                  <a:ea typeface="Yu Gothic" panose="020B0400000000000000" pitchFamily="34" charset="-128"/>
                  <a:sym typeface="Arial"/>
                </a:rPr>
                <a:t>　傾向が強い</a:t>
              </a:r>
              <a:endParaRPr dirty="0">
                <a:latin typeface="Yu Gothic" panose="020B0400000000000000" pitchFamily="34" charset="-128"/>
                <a:ea typeface="Yu Gothic" panose="020B0400000000000000" pitchFamily="34" charset="-128"/>
              </a:endParaRPr>
            </a:p>
            <a:p>
              <a:pPr marL="0" marR="0" lvl="0" indent="0" algn="l" rtl="0">
                <a:lnSpc>
                  <a:spcPct val="150000"/>
                </a:lnSpc>
                <a:spcBef>
                  <a:spcPts val="0"/>
                </a:spcBef>
                <a:spcAft>
                  <a:spcPts val="0"/>
                </a:spcAft>
                <a:buNone/>
              </a:pPr>
              <a:r>
                <a:rPr lang="ja-JP" sz="1000" b="0" i="0" u="none" strike="noStrike" cap="none">
                  <a:solidFill>
                    <a:srgbClr val="3F3F3F"/>
                  </a:solidFill>
                  <a:latin typeface="Yu Gothic" panose="020B0400000000000000" pitchFamily="34" charset="-128"/>
                  <a:ea typeface="Yu Gothic" panose="020B0400000000000000" pitchFamily="34" charset="-128"/>
                  <a:sym typeface="Arial"/>
                </a:rPr>
                <a:t>・エンゲージメント率が高い</a:t>
              </a:r>
              <a:endParaRPr dirty="0">
                <a:latin typeface="Yu Gothic" panose="020B0400000000000000" pitchFamily="34" charset="-128"/>
                <a:ea typeface="Yu Gothic" panose="020B0400000000000000" pitchFamily="34" charset="-128"/>
              </a:endParaRPr>
            </a:p>
            <a:p>
              <a:pPr marL="0" marR="0" lvl="0" indent="0" algn="l" rtl="0">
                <a:lnSpc>
                  <a:spcPct val="150000"/>
                </a:lnSpc>
                <a:spcBef>
                  <a:spcPts val="0"/>
                </a:spcBef>
                <a:spcAft>
                  <a:spcPts val="0"/>
                </a:spcAft>
                <a:buNone/>
              </a:pPr>
              <a:r>
                <a:rPr lang="ja-JP" sz="1000" b="0" i="0" u="none" strike="noStrike" cap="none">
                  <a:solidFill>
                    <a:srgbClr val="3F3F3F"/>
                  </a:solidFill>
                  <a:latin typeface="Yu Gothic" panose="020B0400000000000000" pitchFamily="34" charset="-128"/>
                  <a:ea typeface="Yu Gothic" panose="020B0400000000000000" pitchFamily="34" charset="-128"/>
                  <a:sym typeface="Arial"/>
                </a:rPr>
                <a:t>・広告であっても面白いコンテ</a:t>
              </a:r>
              <a:endParaRPr sz="1000" b="0" i="0" u="none" strike="noStrike" cap="none" dirty="0">
                <a:solidFill>
                  <a:srgbClr val="3F3F3F"/>
                </a:solidFill>
                <a:latin typeface="Yu Gothic" panose="020B0400000000000000" pitchFamily="34" charset="-128"/>
                <a:ea typeface="Yu Gothic" panose="020B0400000000000000" pitchFamily="34" charset="-128"/>
                <a:sym typeface="Arial"/>
              </a:endParaRPr>
            </a:p>
            <a:p>
              <a:pPr marL="0" marR="0" lvl="0" indent="0" algn="l" rtl="0">
                <a:lnSpc>
                  <a:spcPct val="150000"/>
                </a:lnSpc>
                <a:spcBef>
                  <a:spcPts val="0"/>
                </a:spcBef>
                <a:spcAft>
                  <a:spcPts val="0"/>
                </a:spcAft>
                <a:buNone/>
              </a:pPr>
              <a:r>
                <a:rPr lang="ja-JP" sz="1000" b="0" i="0" u="none" strike="noStrike" cap="none">
                  <a:solidFill>
                    <a:srgbClr val="3F3F3F"/>
                  </a:solidFill>
                  <a:latin typeface="Yu Gothic" panose="020B0400000000000000" pitchFamily="34" charset="-128"/>
                  <a:ea typeface="Yu Gothic" panose="020B0400000000000000" pitchFamily="34" charset="-128"/>
                  <a:sym typeface="Arial"/>
                </a:rPr>
                <a:t>　ンツとして受け入れられやすい</a:t>
              </a:r>
              <a:endParaRPr sz="1000" b="0" i="0" u="none" strike="noStrike" cap="none" dirty="0">
                <a:solidFill>
                  <a:srgbClr val="3F3F3F"/>
                </a:solidFill>
                <a:latin typeface="Yu Gothic" panose="020B0400000000000000" pitchFamily="34" charset="-128"/>
                <a:ea typeface="Yu Gothic" panose="020B0400000000000000" pitchFamily="34" charset="-128"/>
                <a:sym typeface="Arial"/>
              </a:endParaRPr>
            </a:p>
            <a:p>
              <a:pPr marL="0" marR="0" lvl="0" indent="0" algn="l" rtl="0">
                <a:lnSpc>
                  <a:spcPct val="150000"/>
                </a:lnSpc>
                <a:spcBef>
                  <a:spcPts val="0"/>
                </a:spcBef>
                <a:spcAft>
                  <a:spcPts val="0"/>
                </a:spcAft>
                <a:buNone/>
              </a:pPr>
              <a:endParaRPr sz="1000" b="0" i="0" u="none" strike="noStrike" cap="none" dirty="0">
                <a:solidFill>
                  <a:srgbClr val="3F3F3F"/>
                </a:solidFill>
                <a:latin typeface="Yu Gothic" panose="020B0400000000000000" pitchFamily="34" charset="-128"/>
                <a:ea typeface="Yu Gothic" panose="020B0400000000000000" pitchFamily="34" charset="-128"/>
                <a:sym typeface="Arial"/>
              </a:endParaRPr>
            </a:p>
          </p:txBody>
        </p:sp>
      </p:grpSp>
      <p:grpSp>
        <p:nvGrpSpPr>
          <p:cNvPr id="324" name="Google Shape;324;g5df37e73e3_20_51"/>
          <p:cNvGrpSpPr/>
          <p:nvPr/>
        </p:nvGrpSpPr>
        <p:grpSpPr>
          <a:xfrm>
            <a:off x="3561636" y="1799313"/>
            <a:ext cx="2016000" cy="3736940"/>
            <a:chOff x="3559336" y="1685669"/>
            <a:chExt cx="2016000" cy="3736940"/>
          </a:xfrm>
        </p:grpSpPr>
        <p:pic>
          <p:nvPicPr>
            <p:cNvPr id="325" name="Google Shape;325;g5df37e73e3_20_51"/>
            <p:cNvPicPr preferRelativeResize="0"/>
            <p:nvPr/>
          </p:nvPicPr>
          <p:blipFill rotWithShape="1">
            <a:blip r:embed="rId4" cstate="print">
              <a:alphaModFix amt="30000"/>
              <a:extLst>
                <a:ext uri="{28A0092B-C50C-407E-A947-70E740481C1C}">
                  <a14:useLocalDpi xmlns:a14="http://schemas.microsoft.com/office/drawing/2010/main"/>
                </a:ext>
              </a:extLst>
            </a:blip>
            <a:srcRect/>
            <a:stretch/>
          </p:blipFill>
          <p:spPr>
            <a:xfrm>
              <a:off x="4162704" y="2202609"/>
              <a:ext cx="809264" cy="1263241"/>
            </a:xfrm>
            <a:prstGeom prst="rect">
              <a:avLst/>
            </a:prstGeom>
            <a:noFill/>
            <a:ln>
              <a:noFill/>
            </a:ln>
          </p:spPr>
        </p:pic>
        <p:sp>
          <p:nvSpPr>
            <p:cNvPr id="326" name="Google Shape;326;g5df37e73e3_20_51"/>
            <p:cNvSpPr/>
            <p:nvPr/>
          </p:nvSpPr>
          <p:spPr>
            <a:xfrm>
              <a:off x="3559336" y="2701308"/>
              <a:ext cx="2016000" cy="400200"/>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None/>
              </a:pPr>
              <a:r>
                <a:rPr lang="ja-JP" sz="1400" b="1" i="0" u="none" strike="noStrike" cap="none">
                  <a:solidFill>
                    <a:srgbClr val="3F3F3F"/>
                  </a:solidFill>
                  <a:latin typeface="Yu Gothic" panose="020B0400000000000000" pitchFamily="34" charset="-128"/>
                  <a:ea typeface="Yu Gothic" panose="020B0400000000000000" pitchFamily="34" charset="-128"/>
                  <a:sym typeface="Arial"/>
                </a:rPr>
                <a:t>わかりやすい</a:t>
              </a:r>
              <a:endParaRPr sz="1400" b="1" i="0" u="none" strike="noStrike" cap="none" dirty="0">
                <a:solidFill>
                  <a:srgbClr val="3F3F3F"/>
                </a:solidFill>
                <a:latin typeface="Yu Gothic" panose="020B0400000000000000" pitchFamily="34" charset="-128"/>
                <a:ea typeface="Yu Gothic" panose="020B0400000000000000" pitchFamily="34" charset="-128"/>
                <a:sym typeface="Arial"/>
              </a:endParaRPr>
            </a:p>
          </p:txBody>
        </p:sp>
        <p:sp>
          <p:nvSpPr>
            <p:cNvPr id="327" name="Google Shape;327;g5df37e73e3_20_51"/>
            <p:cNvSpPr/>
            <p:nvPr/>
          </p:nvSpPr>
          <p:spPr>
            <a:xfrm>
              <a:off x="3559336" y="1685669"/>
              <a:ext cx="2016000" cy="261909"/>
            </a:xfrm>
            <a:prstGeom prst="roundRect">
              <a:avLst>
                <a:gd name="adj" fmla="val 0"/>
              </a:avLst>
            </a:prstGeom>
            <a:solidFill>
              <a:srgbClr val="F89D8F">
                <a:alpha val="71764"/>
              </a:srgbClr>
            </a:solidFill>
            <a:ln>
              <a:noFill/>
            </a:ln>
          </p:spPr>
          <p:txBody>
            <a:bodyPr spcFirstLastPara="1" wrap="square" lIns="91425" tIns="45700" rIns="91425" bIns="45700" anchor="ctr" anchorCtr="0">
              <a:noAutofit/>
            </a:bodyPr>
            <a:lstStyle/>
            <a:p>
              <a:pPr marL="0" marR="0" lvl="0" indent="0" algn="ctr" rtl="0">
                <a:lnSpc>
                  <a:spcPct val="150000"/>
                </a:lnSpc>
                <a:spcBef>
                  <a:spcPts val="0"/>
                </a:spcBef>
                <a:spcAft>
                  <a:spcPts val="0"/>
                </a:spcAft>
                <a:buNone/>
              </a:pPr>
              <a:r>
                <a:rPr lang="ja-JP" sz="1050" b="1" i="0" u="none" strike="noStrike" cap="none">
                  <a:solidFill>
                    <a:schemeClr val="lt1"/>
                  </a:solidFill>
                  <a:latin typeface="Yu Gothic" panose="020B0400000000000000" pitchFamily="34" charset="-128"/>
                  <a:ea typeface="Yu Gothic" panose="020B0400000000000000" pitchFamily="34" charset="-128"/>
                  <a:sym typeface="Arial"/>
                </a:rPr>
                <a:t>商品理解</a:t>
              </a:r>
              <a:endParaRPr sz="1050" b="1" i="0" u="none" strike="noStrike" cap="none" dirty="0">
                <a:solidFill>
                  <a:schemeClr val="lt1"/>
                </a:solidFill>
                <a:latin typeface="Yu Gothic" panose="020B0400000000000000" pitchFamily="34" charset="-128"/>
                <a:ea typeface="Yu Gothic" panose="020B0400000000000000" pitchFamily="34" charset="-128"/>
                <a:sym typeface="Arial"/>
              </a:endParaRPr>
            </a:p>
          </p:txBody>
        </p:sp>
        <p:sp>
          <p:nvSpPr>
            <p:cNvPr id="328" name="Google Shape;328;g5df37e73e3_20_51"/>
            <p:cNvSpPr/>
            <p:nvPr/>
          </p:nvSpPr>
          <p:spPr>
            <a:xfrm>
              <a:off x="3559336" y="3714489"/>
              <a:ext cx="2015999" cy="1708120"/>
            </a:xfrm>
            <a:prstGeom prst="rect">
              <a:avLst/>
            </a:prstGeom>
            <a:noFill/>
            <a:ln>
              <a:noFill/>
            </a:ln>
          </p:spPr>
          <p:txBody>
            <a:bodyPr spcFirstLastPara="1" wrap="square" lIns="91425" tIns="45700" rIns="91425" bIns="45700" anchor="t" anchorCtr="0">
              <a:spAutoFit/>
            </a:bodyPr>
            <a:lstStyle/>
            <a:p>
              <a:pPr marL="0" marR="0" lvl="2" indent="0" algn="l" rtl="0">
                <a:lnSpc>
                  <a:spcPct val="150000"/>
                </a:lnSpc>
                <a:spcBef>
                  <a:spcPts val="0"/>
                </a:spcBef>
                <a:spcAft>
                  <a:spcPts val="0"/>
                </a:spcAft>
                <a:buNone/>
              </a:pPr>
              <a:r>
                <a:rPr lang="ja-JP" sz="1000" b="0" i="0" u="none" strike="noStrike" cap="none">
                  <a:solidFill>
                    <a:srgbClr val="3F3F3F"/>
                  </a:solidFill>
                  <a:latin typeface="Yu Gothic" panose="020B0400000000000000" pitchFamily="34" charset="-128"/>
                  <a:ea typeface="Yu Gothic" panose="020B0400000000000000" pitchFamily="34" charset="-128"/>
                  <a:sym typeface="Arial"/>
                </a:rPr>
                <a:t>・難しいことをわかりやすく伝</a:t>
              </a:r>
              <a:endParaRPr sz="1000" b="0" i="0" u="none" strike="noStrike" cap="none" dirty="0">
                <a:solidFill>
                  <a:srgbClr val="3F3F3F"/>
                </a:solidFill>
                <a:latin typeface="Yu Gothic" panose="020B0400000000000000" pitchFamily="34" charset="-128"/>
                <a:ea typeface="Yu Gothic" panose="020B0400000000000000" pitchFamily="34" charset="-128"/>
                <a:sym typeface="Arial"/>
              </a:endParaRPr>
            </a:p>
            <a:p>
              <a:pPr marL="0" marR="0" lvl="2" indent="0" algn="l" rtl="0">
                <a:lnSpc>
                  <a:spcPct val="150000"/>
                </a:lnSpc>
                <a:spcBef>
                  <a:spcPts val="0"/>
                </a:spcBef>
                <a:spcAft>
                  <a:spcPts val="0"/>
                </a:spcAft>
                <a:buNone/>
              </a:pPr>
              <a:r>
                <a:rPr lang="ja-JP" sz="1000" b="0" i="0" u="none" strike="noStrike" cap="none">
                  <a:solidFill>
                    <a:srgbClr val="3F3F3F"/>
                  </a:solidFill>
                  <a:latin typeface="Yu Gothic" panose="020B0400000000000000" pitchFamily="34" charset="-128"/>
                  <a:ea typeface="Yu Gothic" panose="020B0400000000000000" pitchFamily="34" charset="-128"/>
                  <a:sym typeface="Arial"/>
                </a:rPr>
                <a:t>　えることが可能</a:t>
              </a:r>
              <a:endParaRPr dirty="0">
                <a:latin typeface="Yu Gothic" panose="020B0400000000000000" pitchFamily="34" charset="-128"/>
                <a:ea typeface="Yu Gothic" panose="020B0400000000000000" pitchFamily="34" charset="-128"/>
              </a:endParaRPr>
            </a:p>
            <a:p>
              <a:pPr marL="0" marR="0" lvl="2" indent="0" algn="l" rtl="0">
                <a:lnSpc>
                  <a:spcPct val="150000"/>
                </a:lnSpc>
                <a:spcBef>
                  <a:spcPts val="0"/>
                </a:spcBef>
                <a:spcAft>
                  <a:spcPts val="0"/>
                </a:spcAft>
                <a:buNone/>
              </a:pPr>
              <a:r>
                <a:rPr lang="ja-JP" sz="1000" b="0" i="0" u="none" strike="noStrike" cap="none">
                  <a:solidFill>
                    <a:srgbClr val="3F3F3F"/>
                  </a:solidFill>
                  <a:latin typeface="Yu Gothic" panose="020B0400000000000000" pitchFamily="34" charset="-128"/>
                  <a:ea typeface="Yu Gothic" panose="020B0400000000000000" pitchFamily="34" charset="-128"/>
                  <a:sym typeface="Arial"/>
                </a:rPr>
                <a:t>・細かいストーリー設定の自由</a:t>
              </a:r>
              <a:endParaRPr sz="1000" b="0" i="0" u="none" strike="noStrike" cap="none" dirty="0">
                <a:solidFill>
                  <a:srgbClr val="3F3F3F"/>
                </a:solidFill>
                <a:latin typeface="Yu Gothic" panose="020B0400000000000000" pitchFamily="34" charset="-128"/>
                <a:ea typeface="Yu Gothic" panose="020B0400000000000000" pitchFamily="34" charset="-128"/>
                <a:sym typeface="Arial"/>
              </a:endParaRPr>
            </a:p>
            <a:p>
              <a:pPr marL="0" marR="0" lvl="2" indent="0" algn="l" rtl="0">
                <a:lnSpc>
                  <a:spcPct val="150000"/>
                </a:lnSpc>
                <a:spcBef>
                  <a:spcPts val="0"/>
                </a:spcBef>
                <a:spcAft>
                  <a:spcPts val="0"/>
                </a:spcAft>
                <a:buNone/>
              </a:pPr>
              <a:r>
                <a:rPr lang="ja-JP" sz="1000" b="0" i="0" u="none" strike="noStrike" cap="none">
                  <a:solidFill>
                    <a:srgbClr val="3F3F3F"/>
                  </a:solidFill>
                  <a:latin typeface="Yu Gothic" panose="020B0400000000000000" pitchFamily="34" charset="-128"/>
                  <a:ea typeface="Yu Gothic" panose="020B0400000000000000" pitchFamily="34" charset="-128"/>
                  <a:sym typeface="Arial"/>
                </a:rPr>
                <a:t>　度も高い</a:t>
              </a:r>
              <a:endParaRPr dirty="0">
                <a:latin typeface="Yu Gothic" panose="020B0400000000000000" pitchFamily="34" charset="-128"/>
                <a:ea typeface="Yu Gothic" panose="020B0400000000000000" pitchFamily="34" charset="-128"/>
              </a:endParaRPr>
            </a:p>
            <a:p>
              <a:pPr marL="0" marR="0" lvl="6" indent="0" algn="l" rtl="0">
                <a:lnSpc>
                  <a:spcPct val="150000"/>
                </a:lnSpc>
                <a:spcBef>
                  <a:spcPts val="0"/>
                </a:spcBef>
                <a:spcAft>
                  <a:spcPts val="0"/>
                </a:spcAft>
                <a:buNone/>
              </a:pPr>
              <a:r>
                <a:rPr lang="ja-JP" sz="1000" b="0" i="0" u="none" strike="noStrike" cap="none">
                  <a:solidFill>
                    <a:srgbClr val="3F3F3F"/>
                  </a:solidFill>
                  <a:latin typeface="Yu Gothic" panose="020B0400000000000000" pitchFamily="34" charset="-128"/>
                  <a:ea typeface="Yu Gothic" panose="020B0400000000000000" pitchFamily="34" charset="-128"/>
                  <a:sym typeface="Arial"/>
                </a:rPr>
                <a:t>・新しい商品や「体験」を必要</a:t>
              </a:r>
              <a:endParaRPr sz="1000" b="0" i="0" u="none" strike="noStrike" cap="none" dirty="0">
                <a:solidFill>
                  <a:srgbClr val="3F3F3F"/>
                </a:solidFill>
                <a:latin typeface="Yu Gothic" panose="020B0400000000000000" pitchFamily="34" charset="-128"/>
                <a:ea typeface="Yu Gothic" panose="020B0400000000000000" pitchFamily="34" charset="-128"/>
                <a:sym typeface="Arial"/>
              </a:endParaRPr>
            </a:p>
            <a:p>
              <a:pPr marL="0" marR="0" lvl="6" indent="0" algn="l" rtl="0">
                <a:lnSpc>
                  <a:spcPct val="150000"/>
                </a:lnSpc>
                <a:spcBef>
                  <a:spcPts val="0"/>
                </a:spcBef>
                <a:spcAft>
                  <a:spcPts val="0"/>
                </a:spcAft>
                <a:buNone/>
              </a:pPr>
              <a:r>
                <a:rPr lang="ja-JP" sz="1000" b="0" i="0" u="none" strike="noStrike" cap="none">
                  <a:solidFill>
                    <a:srgbClr val="3F3F3F"/>
                  </a:solidFill>
                  <a:latin typeface="Yu Gothic" panose="020B0400000000000000" pitchFamily="34" charset="-128"/>
                  <a:ea typeface="Yu Gothic" panose="020B0400000000000000" pitchFamily="34" charset="-128"/>
                  <a:sym typeface="Arial"/>
                </a:rPr>
                <a:t>　とするサービスもメリットが</a:t>
              </a:r>
              <a:endParaRPr sz="1000" b="0" i="0" u="none" strike="noStrike" cap="none" dirty="0">
                <a:solidFill>
                  <a:srgbClr val="3F3F3F"/>
                </a:solidFill>
                <a:latin typeface="Yu Gothic" panose="020B0400000000000000" pitchFamily="34" charset="-128"/>
                <a:ea typeface="Yu Gothic" panose="020B0400000000000000" pitchFamily="34" charset="-128"/>
                <a:sym typeface="Arial"/>
              </a:endParaRPr>
            </a:p>
            <a:p>
              <a:pPr marL="0" marR="0" lvl="6" indent="0" algn="l" rtl="0">
                <a:lnSpc>
                  <a:spcPct val="150000"/>
                </a:lnSpc>
                <a:spcBef>
                  <a:spcPts val="0"/>
                </a:spcBef>
                <a:spcAft>
                  <a:spcPts val="0"/>
                </a:spcAft>
                <a:buNone/>
              </a:pPr>
              <a:r>
                <a:rPr lang="ja-JP" sz="1000" b="0" i="0" u="none" strike="noStrike" cap="none">
                  <a:solidFill>
                    <a:srgbClr val="3F3F3F"/>
                  </a:solidFill>
                  <a:latin typeface="Yu Gothic" panose="020B0400000000000000" pitchFamily="34" charset="-128"/>
                  <a:ea typeface="Yu Gothic" panose="020B0400000000000000" pitchFamily="34" charset="-128"/>
                  <a:sym typeface="Arial"/>
                </a:rPr>
                <a:t>　伝わりやすい</a:t>
              </a:r>
              <a:endParaRPr sz="1000" b="0" i="0" u="none" strike="noStrike" cap="none" dirty="0">
                <a:solidFill>
                  <a:srgbClr val="3F3F3F"/>
                </a:solidFill>
                <a:latin typeface="Yu Gothic" panose="020B0400000000000000" pitchFamily="34" charset="-128"/>
                <a:ea typeface="Yu Gothic" panose="020B0400000000000000" pitchFamily="34" charset="-128"/>
                <a:sym typeface="Arial"/>
              </a:endParaRPr>
            </a:p>
          </p:txBody>
        </p:sp>
      </p:grpSp>
      <p:grpSp>
        <p:nvGrpSpPr>
          <p:cNvPr id="329" name="Google Shape;329;g5df37e73e3_20_51"/>
          <p:cNvGrpSpPr/>
          <p:nvPr/>
        </p:nvGrpSpPr>
        <p:grpSpPr>
          <a:xfrm>
            <a:off x="6149176" y="1799313"/>
            <a:ext cx="2173247" cy="3287965"/>
            <a:chOff x="6149176" y="1685669"/>
            <a:chExt cx="2173247" cy="3287965"/>
          </a:xfrm>
        </p:grpSpPr>
        <p:pic>
          <p:nvPicPr>
            <p:cNvPr id="330" name="Google Shape;330;g5df37e73e3_20_51"/>
            <p:cNvPicPr preferRelativeResize="0"/>
            <p:nvPr/>
          </p:nvPicPr>
          <p:blipFill rotWithShape="1">
            <a:blip r:embed="rId5" cstate="print">
              <a:alphaModFix amt="30000"/>
              <a:extLst>
                <a:ext uri="{28A0092B-C50C-407E-A947-70E740481C1C}">
                  <a14:useLocalDpi xmlns:a14="http://schemas.microsoft.com/office/drawing/2010/main"/>
                </a:ext>
              </a:extLst>
            </a:blip>
            <a:srcRect/>
            <a:stretch/>
          </p:blipFill>
          <p:spPr>
            <a:xfrm>
              <a:off x="6252663" y="2389477"/>
              <a:ext cx="1966275" cy="889506"/>
            </a:xfrm>
            <a:prstGeom prst="rect">
              <a:avLst/>
            </a:prstGeom>
            <a:noFill/>
            <a:ln>
              <a:noFill/>
            </a:ln>
          </p:spPr>
        </p:pic>
        <p:sp>
          <p:nvSpPr>
            <p:cNvPr id="331" name="Google Shape;331;g5df37e73e3_20_51"/>
            <p:cNvSpPr/>
            <p:nvPr/>
          </p:nvSpPr>
          <p:spPr>
            <a:xfrm>
              <a:off x="6227800" y="2701308"/>
              <a:ext cx="2016000" cy="400200"/>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None/>
              </a:pPr>
              <a:r>
                <a:rPr lang="ja-JP" sz="1400" b="1" i="0" u="none" strike="noStrike" cap="none">
                  <a:solidFill>
                    <a:srgbClr val="3F3F3F"/>
                  </a:solidFill>
                  <a:latin typeface="Yu Gothic" panose="020B0400000000000000" pitchFamily="34" charset="-128"/>
                  <a:ea typeface="Yu Gothic" panose="020B0400000000000000" pitchFamily="34" charset="-128"/>
                  <a:sym typeface="Arial"/>
                </a:rPr>
                <a:t>拡散しやすい</a:t>
              </a:r>
              <a:endParaRPr sz="1400" b="1" i="0" u="none" strike="noStrike" cap="none" dirty="0">
                <a:solidFill>
                  <a:srgbClr val="3F3F3F"/>
                </a:solidFill>
                <a:latin typeface="Yu Gothic" panose="020B0400000000000000" pitchFamily="34" charset="-128"/>
                <a:ea typeface="Yu Gothic" panose="020B0400000000000000" pitchFamily="34" charset="-128"/>
                <a:sym typeface="Arial"/>
              </a:endParaRPr>
            </a:p>
          </p:txBody>
        </p:sp>
        <p:sp>
          <p:nvSpPr>
            <p:cNvPr id="332" name="Google Shape;332;g5df37e73e3_20_51"/>
            <p:cNvSpPr/>
            <p:nvPr/>
          </p:nvSpPr>
          <p:spPr>
            <a:xfrm>
              <a:off x="6227800" y="1685669"/>
              <a:ext cx="2016000" cy="261909"/>
            </a:xfrm>
            <a:prstGeom prst="roundRect">
              <a:avLst>
                <a:gd name="adj" fmla="val 0"/>
              </a:avLst>
            </a:prstGeom>
            <a:solidFill>
              <a:srgbClr val="F89D8F">
                <a:alpha val="71764"/>
              </a:srgbClr>
            </a:solidFill>
            <a:ln>
              <a:noFill/>
            </a:ln>
          </p:spPr>
          <p:txBody>
            <a:bodyPr spcFirstLastPara="1" wrap="square" lIns="91425" tIns="45700" rIns="91425" bIns="45700" anchor="ctr" anchorCtr="0">
              <a:noAutofit/>
            </a:bodyPr>
            <a:lstStyle/>
            <a:p>
              <a:pPr marL="0" marR="0" lvl="0" indent="0" algn="ctr" rtl="0">
                <a:lnSpc>
                  <a:spcPct val="150000"/>
                </a:lnSpc>
                <a:spcBef>
                  <a:spcPts val="0"/>
                </a:spcBef>
                <a:spcAft>
                  <a:spcPts val="0"/>
                </a:spcAft>
                <a:buNone/>
              </a:pPr>
              <a:r>
                <a:rPr lang="ja-JP" sz="1050" b="1" i="0" u="none" strike="noStrike" cap="none">
                  <a:solidFill>
                    <a:schemeClr val="lt1"/>
                  </a:solidFill>
                  <a:latin typeface="Yu Gothic" panose="020B0400000000000000" pitchFamily="34" charset="-128"/>
                  <a:ea typeface="Yu Gothic" panose="020B0400000000000000" pitchFamily="34" charset="-128"/>
                  <a:sym typeface="Arial"/>
                </a:rPr>
                <a:t>拡散性</a:t>
              </a:r>
              <a:endParaRPr sz="1050" b="1" i="0" u="none" strike="noStrike" cap="none" dirty="0">
                <a:solidFill>
                  <a:schemeClr val="lt1"/>
                </a:solidFill>
                <a:latin typeface="Yu Gothic" panose="020B0400000000000000" pitchFamily="34" charset="-128"/>
                <a:ea typeface="Yu Gothic" panose="020B0400000000000000" pitchFamily="34" charset="-128"/>
                <a:sym typeface="Arial"/>
              </a:endParaRPr>
            </a:p>
          </p:txBody>
        </p:sp>
        <p:sp>
          <p:nvSpPr>
            <p:cNvPr id="333" name="Google Shape;333;g5df37e73e3_20_51"/>
            <p:cNvSpPr/>
            <p:nvPr/>
          </p:nvSpPr>
          <p:spPr>
            <a:xfrm>
              <a:off x="6149176" y="3727179"/>
              <a:ext cx="2173247" cy="1246455"/>
            </a:xfrm>
            <a:prstGeom prst="rect">
              <a:avLst/>
            </a:prstGeom>
            <a:noFill/>
            <a:ln>
              <a:noFill/>
            </a:ln>
          </p:spPr>
          <p:txBody>
            <a:bodyPr spcFirstLastPara="1" wrap="square" lIns="91425" tIns="45700" rIns="91425" bIns="45700" anchor="t" anchorCtr="0">
              <a:spAutoFit/>
            </a:bodyPr>
            <a:lstStyle/>
            <a:p>
              <a:pPr marL="0" marR="0" lvl="2" indent="0" algn="l" rtl="0">
                <a:lnSpc>
                  <a:spcPct val="150000"/>
                </a:lnSpc>
                <a:spcBef>
                  <a:spcPts val="0"/>
                </a:spcBef>
                <a:spcAft>
                  <a:spcPts val="0"/>
                </a:spcAft>
                <a:buNone/>
              </a:pPr>
              <a:r>
                <a:rPr lang="ja-JP" sz="1000" b="0" i="0" u="none" strike="noStrike" cap="none">
                  <a:solidFill>
                    <a:srgbClr val="3F3F3F"/>
                  </a:solidFill>
                  <a:latin typeface="Yu Gothic" panose="020B0400000000000000" pitchFamily="34" charset="-128"/>
                  <a:ea typeface="Yu Gothic" panose="020B0400000000000000" pitchFamily="34" charset="-128"/>
                  <a:sym typeface="Arial"/>
                </a:rPr>
                <a:t>・SNSと相性が良く拡散しやすい</a:t>
              </a:r>
              <a:endParaRPr dirty="0">
                <a:latin typeface="Yu Gothic" panose="020B0400000000000000" pitchFamily="34" charset="-128"/>
                <a:ea typeface="Yu Gothic" panose="020B0400000000000000" pitchFamily="34" charset="-128"/>
              </a:endParaRPr>
            </a:p>
            <a:p>
              <a:pPr marL="0" marR="0" lvl="2" indent="0" algn="l" rtl="0">
                <a:lnSpc>
                  <a:spcPct val="150000"/>
                </a:lnSpc>
                <a:spcBef>
                  <a:spcPts val="0"/>
                </a:spcBef>
                <a:spcAft>
                  <a:spcPts val="0"/>
                </a:spcAft>
                <a:buNone/>
              </a:pPr>
              <a:r>
                <a:rPr lang="ja-JP" sz="1000" b="0" i="0" u="none" strike="noStrike" cap="none">
                  <a:solidFill>
                    <a:srgbClr val="3F3F3F"/>
                  </a:solidFill>
                  <a:latin typeface="Yu Gothic" panose="020B0400000000000000" pitchFamily="34" charset="-128"/>
                  <a:ea typeface="Yu Gothic" panose="020B0400000000000000" pitchFamily="34" charset="-128"/>
                  <a:sym typeface="Arial"/>
                </a:rPr>
                <a:t>・読者を巻き込んだ自然な拡散が</a:t>
              </a:r>
              <a:endParaRPr sz="1000" b="0" i="0" u="none" strike="noStrike" cap="none" dirty="0">
                <a:solidFill>
                  <a:srgbClr val="3F3F3F"/>
                </a:solidFill>
                <a:latin typeface="Yu Gothic" panose="020B0400000000000000" pitchFamily="34" charset="-128"/>
                <a:ea typeface="Yu Gothic" panose="020B0400000000000000" pitchFamily="34" charset="-128"/>
                <a:sym typeface="Arial"/>
              </a:endParaRPr>
            </a:p>
            <a:p>
              <a:pPr marL="0" marR="0" lvl="2" indent="0" algn="l" rtl="0">
                <a:lnSpc>
                  <a:spcPct val="150000"/>
                </a:lnSpc>
                <a:spcBef>
                  <a:spcPts val="0"/>
                </a:spcBef>
                <a:spcAft>
                  <a:spcPts val="0"/>
                </a:spcAft>
                <a:buNone/>
              </a:pPr>
              <a:r>
                <a:rPr lang="ja-JP" sz="1000" b="0" i="0" u="none" strike="noStrike" cap="none">
                  <a:solidFill>
                    <a:srgbClr val="3F3F3F"/>
                  </a:solidFill>
                  <a:latin typeface="Yu Gothic" panose="020B0400000000000000" pitchFamily="34" charset="-128"/>
                  <a:ea typeface="Yu Gothic" panose="020B0400000000000000" pitchFamily="34" charset="-128"/>
                  <a:sym typeface="Arial"/>
                </a:rPr>
                <a:t>　可能</a:t>
              </a:r>
              <a:endParaRPr dirty="0">
                <a:latin typeface="Yu Gothic" panose="020B0400000000000000" pitchFamily="34" charset="-128"/>
                <a:ea typeface="Yu Gothic" panose="020B0400000000000000" pitchFamily="34" charset="-128"/>
              </a:endParaRPr>
            </a:p>
            <a:p>
              <a:pPr marL="0" marR="0" lvl="2" indent="0" algn="l" rtl="0">
                <a:lnSpc>
                  <a:spcPct val="150000"/>
                </a:lnSpc>
                <a:spcBef>
                  <a:spcPts val="0"/>
                </a:spcBef>
                <a:spcAft>
                  <a:spcPts val="0"/>
                </a:spcAft>
                <a:buNone/>
              </a:pPr>
              <a:r>
                <a:rPr lang="ja-JP" sz="1000" b="0" i="0" u="none" strike="noStrike" cap="none">
                  <a:solidFill>
                    <a:srgbClr val="3F3F3F"/>
                  </a:solidFill>
                  <a:latin typeface="Yu Gothic" panose="020B0400000000000000" pitchFamily="34" charset="-128"/>
                  <a:ea typeface="Yu Gothic" panose="020B0400000000000000" pitchFamily="34" charset="-128"/>
                  <a:sym typeface="Arial"/>
                </a:rPr>
                <a:t>・広告配信によるリーチの最大化</a:t>
              </a:r>
              <a:endParaRPr sz="1000" b="0" i="0" u="none" strike="noStrike" cap="none" dirty="0">
                <a:solidFill>
                  <a:srgbClr val="3F3F3F"/>
                </a:solidFill>
                <a:latin typeface="Yu Gothic" panose="020B0400000000000000" pitchFamily="34" charset="-128"/>
                <a:ea typeface="Yu Gothic" panose="020B0400000000000000" pitchFamily="34" charset="-128"/>
                <a:sym typeface="Arial"/>
              </a:endParaRPr>
            </a:p>
            <a:p>
              <a:pPr marL="0" marR="0" lvl="2" indent="0" algn="l" rtl="0">
                <a:lnSpc>
                  <a:spcPct val="150000"/>
                </a:lnSpc>
                <a:spcBef>
                  <a:spcPts val="0"/>
                </a:spcBef>
                <a:spcAft>
                  <a:spcPts val="0"/>
                </a:spcAft>
                <a:buNone/>
              </a:pPr>
              <a:r>
                <a:rPr lang="ja-JP" sz="1000" b="0" i="0" u="none" strike="noStrike" cap="none">
                  <a:solidFill>
                    <a:srgbClr val="3F3F3F"/>
                  </a:solidFill>
                  <a:latin typeface="Yu Gothic" panose="020B0400000000000000" pitchFamily="34" charset="-128"/>
                  <a:ea typeface="Yu Gothic" panose="020B0400000000000000" pitchFamily="34" charset="-128"/>
                  <a:sym typeface="Arial"/>
                </a:rPr>
                <a:t>　ができる</a:t>
              </a:r>
              <a:endParaRPr sz="1000" b="0" i="0" u="none" strike="noStrike" cap="none" dirty="0">
                <a:solidFill>
                  <a:srgbClr val="3F3F3F"/>
                </a:solidFill>
                <a:latin typeface="Yu Gothic" panose="020B0400000000000000" pitchFamily="34" charset="-128"/>
                <a:ea typeface="Yu Gothic" panose="020B0400000000000000" pitchFamily="34" charset="-128"/>
                <a:sym typeface="Arial"/>
              </a:endParaRPr>
            </a:p>
          </p:txBody>
        </p:sp>
      </p:grpSp>
      <p:cxnSp>
        <p:nvCxnSpPr>
          <p:cNvPr id="334" name="Google Shape;334;g5df37e73e3_20_51"/>
          <p:cNvCxnSpPr/>
          <p:nvPr/>
        </p:nvCxnSpPr>
        <p:spPr>
          <a:xfrm>
            <a:off x="5902718" y="1207008"/>
            <a:ext cx="0" cy="4562856"/>
          </a:xfrm>
          <a:prstGeom prst="straightConnector1">
            <a:avLst/>
          </a:prstGeom>
          <a:noFill/>
          <a:ln w="9525" cap="flat" cmpd="sng">
            <a:solidFill>
              <a:srgbClr val="CCCCCC"/>
            </a:solidFill>
            <a:prstDash val="dashDot"/>
            <a:miter lim="800000"/>
            <a:headEnd type="none" w="sm" len="sm"/>
            <a:tailEnd type="none" w="sm" len="sm"/>
          </a:ln>
        </p:spPr>
      </p:cxnSp>
      <p:cxnSp>
        <p:nvCxnSpPr>
          <p:cNvPr id="335" name="Google Shape;335;g5df37e73e3_20_51"/>
          <p:cNvCxnSpPr/>
          <p:nvPr/>
        </p:nvCxnSpPr>
        <p:spPr>
          <a:xfrm>
            <a:off x="3229622" y="1200757"/>
            <a:ext cx="0" cy="4562856"/>
          </a:xfrm>
          <a:prstGeom prst="straightConnector1">
            <a:avLst/>
          </a:prstGeom>
          <a:noFill/>
          <a:ln w="9525" cap="flat" cmpd="sng">
            <a:solidFill>
              <a:srgbClr val="CCCCCC"/>
            </a:solidFill>
            <a:prstDash val="dashDot"/>
            <a:miter lim="800000"/>
            <a:headEnd type="none" w="sm" len="sm"/>
            <a:tailEnd type="none" w="sm" len="sm"/>
          </a:ln>
        </p:spPr>
      </p:cxn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340"/>
        <p:cNvGrpSpPr/>
        <p:nvPr/>
      </p:nvGrpSpPr>
      <p:grpSpPr>
        <a:xfrm>
          <a:off x="0" y="0"/>
          <a:ext cx="0" cy="0"/>
          <a:chOff x="0" y="0"/>
          <a:chExt cx="0" cy="0"/>
        </a:xfrm>
      </p:grpSpPr>
      <p:pic>
        <p:nvPicPr>
          <p:cNvPr id="341" name="Google Shape;341;g5df37e73e3_11_169"/>
          <p:cNvPicPr preferRelativeResize="0"/>
          <p:nvPr/>
        </p:nvPicPr>
        <p:blipFill rotWithShape="1">
          <a:blip r:embed="rId3">
            <a:alphaModFix/>
          </a:blip>
          <a:srcRect/>
          <a:stretch/>
        </p:blipFill>
        <p:spPr>
          <a:xfrm>
            <a:off x="2742240" y="3518669"/>
            <a:ext cx="1813560" cy="1209040"/>
          </a:xfrm>
          <a:prstGeom prst="rect">
            <a:avLst/>
          </a:prstGeom>
          <a:noFill/>
          <a:ln w="19050" cap="flat" cmpd="sng">
            <a:solidFill>
              <a:schemeClr val="dk1"/>
            </a:solidFill>
            <a:prstDash val="solid"/>
            <a:round/>
            <a:headEnd type="none" w="sm" len="sm"/>
            <a:tailEnd type="none" w="sm" len="sm"/>
          </a:ln>
        </p:spPr>
      </p:pic>
      <p:pic>
        <p:nvPicPr>
          <p:cNvPr id="342" name="Google Shape;342;g5df37e73e3_11_169"/>
          <p:cNvPicPr preferRelativeResize="0"/>
          <p:nvPr/>
        </p:nvPicPr>
        <p:blipFill rotWithShape="1">
          <a:blip r:embed="rId4">
            <a:alphaModFix/>
          </a:blip>
          <a:srcRect/>
          <a:stretch/>
        </p:blipFill>
        <p:spPr>
          <a:xfrm>
            <a:off x="4726365" y="2096350"/>
            <a:ext cx="1877495" cy="2716103"/>
          </a:xfrm>
          <a:prstGeom prst="rect">
            <a:avLst/>
          </a:prstGeom>
          <a:noFill/>
          <a:ln>
            <a:noFill/>
          </a:ln>
        </p:spPr>
      </p:pic>
      <p:pic>
        <p:nvPicPr>
          <p:cNvPr id="343" name="Google Shape;343;g5df37e73e3_11_169"/>
          <p:cNvPicPr preferRelativeResize="0"/>
          <p:nvPr/>
        </p:nvPicPr>
        <p:blipFill rotWithShape="1">
          <a:blip r:embed="rId5">
            <a:alphaModFix/>
          </a:blip>
          <a:srcRect/>
          <a:stretch/>
        </p:blipFill>
        <p:spPr>
          <a:xfrm>
            <a:off x="2742240" y="2184267"/>
            <a:ext cx="1813562" cy="1209040"/>
          </a:xfrm>
          <a:prstGeom prst="rect">
            <a:avLst/>
          </a:prstGeom>
          <a:noFill/>
          <a:ln w="19050" cap="flat" cmpd="sng">
            <a:solidFill>
              <a:srgbClr val="0C0C0C"/>
            </a:solidFill>
            <a:prstDash val="solid"/>
            <a:round/>
            <a:headEnd type="none" w="sm" len="sm"/>
            <a:tailEnd type="none" w="sm" len="sm"/>
          </a:ln>
        </p:spPr>
      </p:pic>
      <p:pic>
        <p:nvPicPr>
          <p:cNvPr id="344" name="Google Shape;344;g5df37e73e3_11_169"/>
          <p:cNvPicPr preferRelativeResize="0"/>
          <p:nvPr/>
        </p:nvPicPr>
        <p:blipFill rotWithShape="1">
          <a:blip r:embed="rId6">
            <a:alphaModFix/>
          </a:blip>
          <a:srcRect/>
          <a:stretch/>
        </p:blipFill>
        <p:spPr>
          <a:xfrm>
            <a:off x="651566" y="2116670"/>
            <a:ext cx="1943473" cy="1339257"/>
          </a:xfrm>
          <a:prstGeom prst="rect">
            <a:avLst/>
          </a:prstGeom>
          <a:noFill/>
          <a:ln>
            <a:noFill/>
          </a:ln>
        </p:spPr>
      </p:pic>
      <p:pic>
        <p:nvPicPr>
          <p:cNvPr id="345" name="Google Shape;345;g5df37e73e3_11_169"/>
          <p:cNvPicPr preferRelativeResize="0"/>
          <p:nvPr/>
        </p:nvPicPr>
        <p:blipFill rotWithShape="1">
          <a:blip r:embed="rId7">
            <a:alphaModFix/>
          </a:blip>
          <a:srcRect/>
          <a:stretch/>
        </p:blipFill>
        <p:spPr>
          <a:xfrm>
            <a:off x="651268" y="3454402"/>
            <a:ext cx="2029504" cy="1339447"/>
          </a:xfrm>
          <a:prstGeom prst="rect">
            <a:avLst/>
          </a:prstGeom>
          <a:noFill/>
          <a:ln>
            <a:noFill/>
          </a:ln>
        </p:spPr>
      </p:pic>
      <p:pic>
        <p:nvPicPr>
          <p:cNvPr id="346" name="Google Shape;346;g5df37e73e3_11_169"/>
          <p:cNvPicPr preferRelativeResize="0"/>
          <p:nvPr/>
        </p:nvPicPr>
        <p:blipFill rotWithShape="1">
          <a:blip r:embed="rId8">
            <a:alphaModFix/>
          </a:blip>
          <a:srcRect/>
          <a:stretch/>
        </p:blipFill>
        <p:spPr>
          <a:xfrm>
            <a:off x="6703623" y="2145654"/>
            <a:ext cx="1906038" cy="1270691"/>
          </a:xfrm>
          <a:prstGeom prst="rect">
            <a:avLst/>
          </a:prstGeom>
          <a:noFill/>
          <a:ln>
            <a:noFill/>
          </a:ln>
        </p:spPr>
      </p:pic>
      <p:pic>
        <p:nvPicPr>
          <p:cNvPr id="347" name="Google Shape;347;g5df37e73e3_11_169"/>
          <p:cNvPicPr preferRelativeResize="0"/>
          <p:nvPr/>
        </p:nvPicPr>
        <p:blipFill rotWithShape="1">
          <a:blip r:embed="rId9">
            <a:alphaModFix/>
          </a:blip>
          <a:srcRect/>
          <a:stretch/>
        </p:blipFill>
        <p:spPr>
          <a:xfrm>
            <a:off x="6701033" y="3475803"/>
            <a:ext cx="1911217" cy="1274142"/>
          </a:xfrm>
          <a:prstGeom prst="rect">
            <a:avLst/>
          </a:prstGeom>
          <a:noFill/>
          <a:ln>
            <a:noFill/>
          </a:ln>
        </p:spPr>
      </p:pic>
      <p:sp>
        <p:nvSpPr>
          <p:cNvPr id="348" name="Google Shape;348;g5df37e73e3_11_169"/>
          <p:cNvSpPr txBox="1"/>
          <p:nvPr/>
        </p:nvSpPr>
        <p:spPr>
          <a:xfrm>
            <a:off x="254981" y="271451"/>
            <a:ext cx="8059738" cy="331353"/>
          </a:xfrm>
          <a:prstGeom prst="rect">
            <a:avLst/>
          </a:prstGeom>
          <a:noFill/>
          <a:ln>
            <a:noFill/>
          </a:ln>
        </p:spPr>
        <p:txBody>
          <a:bodyPr spcFirstLastPara="1" wrap="square" lIns="91425" tIns="91425" rIns="91425" bIns="91425" anchor="t" anchorCtr="0">
            <a:noAutofit/>
          </a:bodyPr>
          <a:lstStyle/>
          <a:p>
            <a:pPr marL="0" marR="0" lvl="0" indent="0" algn="l" rtl="0">
              <a:lnSpc>
                <a:spcPct val="110000"/>
              </a:lnSpc>
              <a:spcBef>
                <a:spcPts val="0"/>
              </a:spcBef>
              <a:spcAft>
                <a:spcPts val="0"/>
              </a:spcAft>
              <a:buNone/>
            </a:pPr>
            <a:r>
              <a:rPr lang="ja-JP" sz="1500" b="1" i="0" u="none" strike="noStrike" cap="none">
                <a:solidFill>
                  <a:srgbClr val="7F7F7F"/>
                </a:solidFill>
                <a:latin typeface="Yu Gothic" panose="020B0400000000000000" pitchFamily="34" charset="-128"/>
                <a:ea typeface="Yu Gothic" panose="020B0400000000000000" pitchFamily="34" charset="-128"/>
                <a:sym typeface="Arial"/>
              </a:rPr>
              <a:t>広告事例（コミックエッセイ）</a:t>
            </a:r>
            <a:endParaRPr sz="1500" b="1" i="0" u="none" strike="noStrike" cap="none" dirty="0">
              <a:solidFill>
                <a:srgbClr val="7F7F7F"/>
              </a:solidFill>
              <a:latin typeface="Yu Gothic" panose="020B0400000000000000" pitchFamily="34" charset="-128"/>
              <a:ea typeface="Yu Gothic" panose="020B0400000000000000" pitchFamily="34" charset="-128"/>
              <a:sym typeface="Arial"/>
            </a:endParaRPr>
          </a:p>
        </p:txBody>
      </p:sp>
      <p:cxnSp>
        <p:nvCxnSpPr>
          <p:cNvPr id="349" name="Google Shape;349;g5df37e73e3_11_169"/>
          <p:cNvCxnSpPr/>
          <p:nvPr/>
        </p:nvCxnSpPr>
        <p:spPr>
          <a:xfrm rot="10800000" flipH="1">
            <a:off x="3988904" y="434658"/>
            <a:ext cx="4796321" cy="24887"/>
          </a:xfrm>
          <a:prstGeom prst="straightConnector1">
            <a:avLst/>
          </a:prstGeom>
          <a:noFill/>
          <a:ln w="9525" cap="rnd" cmpd="sng">
            <a:solidFill>
              <a:srgbClr val="CCCCCC"/>
            </a:solidFill>
            <a:prstDash val="solid"/>
            <a:miter lim="800000"/>
            <a:headEnd type="none" w="sm" len="sm"/>
            <a:tailEnd type="none" w="sm" len="sm"/>
          </a:ln>
        </p:spPr>
      </p:cxnSp>
      <p:sp>
        <p:nvSpPr>
          <p:cNvPr id="350" name="Google Shape;350;g5df37e73e3_11_169"/>
          <p:cNvSpPr txBox="1"/>
          <p:nvPr/>
        </p:nvSpPr>
        <p:spPr>
          <a:xfrm>
            <a:off x="358775" y="954646"/>
            <a:ext cx="8426450" cy="565144"/>
          </a:xfrm>
          <a:prstGeom prst="rect">
            <a:avLst/>
          </a:prstGeom>
          <a:noFill/>
          <a:ln>
            <a:noFill/>
          </a:ln>
        </p:spPr>
        <p:txBody>
          <a:bodyPr spcFirstLastPara="1" wrap="square" lIns="91425" tIns="91425" rIns="91425" bIns="91425" anchor="t" anchorCtr="0">
            <a:noAutofit/>
          </a:bodyPr>
          <a:lstStyle/>
          <a:p>
            <a:pPr marL="0" marR="0" lvl="0" indent="0" algn="ctr" rtl="0">
              <a:lnSpc>
                <a:spcPct val="150000"/>
              </a:lnSpc>
              <a:spcBef>
                <a:spcPts val="0"/>
              </a:spcBef>
              <a:spcAft>
                <a:spcPts val="0"/>
              </a:spcAft>
              <a:buNone/>
            </a:pPr>
            <a:r>
              <a:rPr lang="ja-JP" sz="1800" b="1" i="0" u="none" strike="noStrike" cap="none">
                <a:solidFill>
                  <a:srgbClr val="3F3F3F"/>
                </a:solidFill>
                <a:latin typeface="Yu Gothic" panose="020B0400000000000000" pitchFamily="34" charset="-128"/>
                <a:ea typeface="Yu Gothic" panose="020B0400000000000000" pitchFamily="34" charset="-128"/>
                <a:sym typeface="Arial"/>
              </a:rPr>
              <a:t>広告案件でも幅広く活躍中！</a:t>
            </a:r>
            <a:endParaRPr sz="1800" b="1" i="0" u="none" strike="noStrike" cap="none" dirty="0">
              <a:solidFill>
                <a:srgbClr val="3F3F3F"/>
              </a:solidFill>
              <a:latin typeface="Yu Gothic" panose="020B0400000000000000" pitchFamily="34" charset="-128"/>
              <a:ea typeface="Yu Gothic" panose="020B0400000000000000" pitchFamily="34" charset="-128"/>
              <a:sym typeface="Arial"/>
            </a:endParaRPr>
          </a:p>
        </p:txBody>
      </p:sp>
      <p:sp>
        <p:nvSpPr>
          <p:cNvPr id="351" name="Google Shape;351;g5df37e73e3_11_169"/>
          <p:cNvSpPr txBox="1"/>
          <p:nvPr/>
        </p:nvSpPr>
        <p:spPr>
          <a:xfrm>
            <a:off x="0" y="4988438"/>
            <a:ext cx="9144000" cy="721763"/>
          </a:xfrm>
          <a:prstGeom prst="rect">
            <a:avLst/>
          </a:prstGeom>
          <a:noFill/>
          <a:ln>
            <a:noFill/>
          </a:ln>
        </p:spPr>
        <p:txBody>
          <a:bodyPr spcFirstLastPara="1" wrap="square" lIns="91425" tIns="91425" rIns="91425" bIns="91425" anchor="t" anchorCtr="0">
            <a:noAutofit/>
          </a:bodyPr>
          <a:lstStyle/>
          <a:p>
            <a:pPr marL="0" marR="0" lvl="0" indent="0" algn="ctr" rtl="0">
              <a:lnSpc>
                <a:spcPct val="150000"/>
              </a:lnSpc>
              <a:spcBef>
                <a:spcPts val="0"/>
              </a:spcBef>
              <a:spcAft>
                <a:spcPts val="0"/>
              </a:spcAft>
              <a:buNone/>
            </a:pPr>
            <a:r>
              <a:rPr lang="ja-JP" sz="1200" b="1" i="0" u="none" strike="noStrike" cap="none">
                <a:solidFill>
                  <a:srgbClr val="F89D8F"/>
                </a:solidFill>
                <a:latin typeface="Yu Gothic" panose="020B0400000000000000" pitchFamily="34" charset="-128"/>
                <a:ea typeface="Yu Gothic" panose="020B0400000000000000" pitchFamily="34" charset="-128"/>
                <a:sym typeface="Arial"/>
              </a:rPr>
              <a:t>家電 / 食品 / 子ども用品 / 教育 / 美容 / 医薬品</a:t>
            </a:r>
            <a:endParaRPr dirty="0">
              <a:latin typeface="Yu Gothic" panose="020B0400000000000000" pitchFamily="34" charset="-128"/>
              <a:ea typeface="Yu Gothic" panose="020B0400000000000000" pitchFamily="34" charset="-128"/>
            </a:endParaRPr>
          </a:p>
          <a:p>
            <a:pPr marL="0" marR="0" lvl="0" indent="0" algn="ctr" rtl="0">
              <a:lnSpc>
                <a:spcPct val="150000"/>
              </a:lnSpc>
              <a:spcBef>
                <a:spcPts val="0"/>
              </a:spcBef>
              <a:spcAft>
                <a:spcPts val="0"/>
              </a:spcAft>
              <a:buNone/>
            </a:pPr>
            <a:r>
              <a:rPr lang="ja-JP" sz="1200" b="1" i="0" u="none" strike="noStrike" cap="none">
                <a:solidFill>
                  <a:srgbClr val="F89D8F"/>
                </a:solidFill>
                <a:latin typeface="Yu Gothic" panose="020B0400000000000000" pitchFamily="34" charset="-128"/>
                <a:ea typeface="Yu Gothic" panose="020B0400000000000000" pitchFamily="34" charset="-128"/>
                <a:sym typeface="Arial"/>
              </a:rPr>
              <a:t>　トイレタリー / 保険 / 自動車 / エンタメ / その他</a:t>
            </a:r>
            <a:endParaRPr sz="1200" b="1" i="0" u="none" strike="noStrike" cap="none" dirty="0">
              <a:solidFill>
                <a:srgbClr val="F89D8F"/>
              </a:solidFill>
              <a:latin typeface="Yu Gothic" panose="020B0400000000000000" pitchFamily="34" charset="-128"/>
              <a:ea typeface="Yu Gothic" panose="020B0400000000000000" pitchFamily="34" charset="-128"/>
              <a:sym typeface="Arial"/>
            </a:endParaRPr>
          </a:p>
        </p:txBody>
      </p:sp>
      <p:sp>
        <p:nvSpPr>
          <p:cNvPr id="352" name="Google Shape;352;g5df37e73e3_11_169"/>
          <p:cNvSpPr/>
          <p:nvPr/>
        </p:nvSpPr>
        <p:spPr>
          <a:xfrm>
            <a:off x="760674" y="1820033"/>
            <a:ext cx="1775357" cy="261909"/>
          </a:xfrm>
          <a:prstGeom prst="roundRect">
            <a:avLst>
              <a:gd name="adj" fmla="val 0"/>
            </a:avLst>
          </a:prstGeom>
          <a:solidFill>
            <a:srgbClr val="F89D8F">
              <a:alpha val="71764"/>
            </a:srgbClr>
          </a:solidFill>
          <a:ln>
            <a:noFill/>
          </a:ln>
        </p:spPr>
        <p:txBody>
          <a:bodyPr spcFirstLastPara="1" wrap="square" lIns="91425" tIns="45700" rIns="91425" bIns="45700" anchor="ctr" anchorCtr="0">
            <a:noAutofit/>
          </a:bodyPr>
          <a:lstStyle/>
          <a:p>
            <a:pPr marL="0" marR="0" lvl="0" indent="0" algn="ctr" rtl="0">
              <a:lnSpc>
                <a:spcPct val="150000"/>
              </a:lnSpc>
              <a:spcBef>
                <a:spcPts val="0"/>
              </a:spcBef>
              <a:spcAft>
                <a:spcPts val="0"/>
              </a:spcAft>
              <a:buNone/>
            </a:pPr>
            <a:r>
              <a:rPr lang="ja-JP" sz="1050" b="1" i="0" u="none" strike="noStrike" cap="none" dirty="0">
                <a:solidFill>
                  <a:schemeClr val="lt1"/>
                </a:solidFill>
                <a:latin typeface="Yu Gothic" panose="020B0400000000000000" pitchFamily="34" charset="-128"/>
                <a:ea typeface="Yu Gothic" panose="020B0400000000000000" pitchFamily="34" charset="-128"/>
                <a:sym typeface="Arial"/>
              </a:rPr>
              <a:t>教 育</a:t>
            </a:r>
            <a:endParaRPr sz="1050" b="1" i="0" u="none" strike="noStrike" cap="none" dirty="0">
              <a:solidFill>
                <a:schemeClr val="lt1"/>
              </a:solidFill>
              <a:latin typeface="Yu Gothic" panose="020B0400000000000000" pitchFamily="34" charset="-128"/>
              <a:ea typeface="Yu Gothic" panose="020B0400000000000000" pitchFamily="34" charset="-128"/>
              <a:cs typeface="Kosugi Maru"/>
              <a:sym typeface="Kosugi Maru"/>
            </a:endParaRPr>
          </a:p>
        </p:txBody>
      </p:sp>
      <p:sp>
        <p:nvSpPr>
          <p:cNvPr id="353" name="Google Shape;353;g5df37e73e3_11_169"/>
          <p:cNvSpPr/>
          <p:nvPr/>
        </p:nvSpPr>
        <p:spPr>
          <a:xfrm>
            <a:off x="2760624" y="1820033"/>
            <a:ext cx="1775357" cy="261909"/>
          </a:xfrm>
          <a:prstGeom prst="roundRect">
            <a:avLst>
              <a:gd name="adj" fmla="val 0"/>
            </a:avLst>
          </a:prstGeom>
          <a:solidFill>
            <a:srgbClr val="F89D8F">
              <a:alpha val="71764"/>
            </a:srgbClr>
          </a:solidFill>
          <a:ln>
            <a:noFill/>
          </a:ln>
        </p:spPr>
        <p:txBody>
          <a:bodyPr spcFirstLastPara="1" wrap="square" lIns="91425" tIns="45700" rIns="91425" bIns="45700" anchor="ctr" anchorCtr="0">
            <a:noAutofit/>
          </a:bodyPr>
          <a:lstStyle/>
          <a:p>
            <a:pPr marL="0" marR="0" lvl="0" indent="0" algn="ctr" rtl="0">
              <a:lnSpc>
                <a:spcPct val="150000"/>
              </a:lnSpc>
              <a:spcBef>
                <a:spcPts val="0"/>
              </a:spcBef>
              <a:spcAft>
                <a:spcPts val="0"/>
              </a:spcAft>
              <a:buNone/>
            </a:pPr>
            <a:r>
              <a:rPr lang="ja-JP" sz="1050" b="1" i="0" u="none" strike="noStrike" cap="none" dirty="0">
                <a:solidFill>
                  <a:schemeClr val="lt1"/>
                </a:solidFill>
                <a:latin typeface="Yu Gothic" panose="020B0400000000000000" pitchFamily="34" charset="-128"/>
                <a:ea typeface="Yu Gothic" panose="020B0400000000000000" pitchFamily="34" charset="-128"/>
                <a:sym typeface="Arial"/>
              </a:rPr>
              <a:t>子ども用品</a:t>
            </a:r>
            <a:endParaRPr sz="1050" b="1" i="0" u="none" strike="noStrike" cap="none" dirty="0">
              <a:solidFill>
                <a:schemeClr val="lt1"/>
              </a:solidFill>
              <a:latin typeface="Yu Gothic" panose="020B0400000000000000" pitchFamily="34" charset="-128"/>
              <a:ea typeface="Yu Gothic" panose="020B0400000000000000" pitchFamily="34" charset="-128"/>
              <a:cs typeface="Kosugi Maru"/>
              <a:sym typeface="Kosugi Maru"/>
            </a:endParaRPr>
          </a:p>
        </p:txBody>
      </p:sp>
      <p:sp>
        <p:nvSpPr>
          <p:cNvPr id="354" name="Google Shape;354;g5df37e73e3_11_169"/>
          <p:cNvSpPr/>
          <p:nvPr/>
        </p:nvSpPr>
        <p:spPr>
          <a:xfrm>
            <a:off x="4760574" y="1820033"/>
            <a:ext cx="1775357" cy="261909"/>
          </a:xfrm>
          <a:prstGeom prst="roundRect">
            <a:avLst>
              <a:gd name="adj" fmla="val 0"/>
            </a:avLst>
          </a:prstGeom>
          <a:solidFill>
            <a:srgbClr val="F89D8F">
              <a:alpha val="71764"/>
            </a:srgbClr>
          </a:solidFill>
          <a:ln>
            <a:noFill/>
          </a:ln>
        </p:spPr>
        <p:txBody>
          <a:bodyPr spcFirstLastPara="1" wrap="square" lIns="91425" tIns="45700" rIns="91425" bIns="45700" anchor="ctr" anchorCtr="0">
            <a:noAutofit/>
          </a:bodyPr>
          <a:lstStyle/>
          <a:p>
            <a:pPr marL="0" marR="0" lvl="0" indent="0" algn="ctr" rtl="0">
              <a:lnSpc>
                <a:spcPct val="150000"/>
              </a:lnSpc>
              <a:spcBef>
                <a:spcPts val="0"/>
              </a:spcBef>
              <a:spcAft>
                <a:spcPts val="0"/>
              </a:spcAft>
              <a:buNone/>
            </a:pPr>
            <a:r>
              <a:rPr lang="ja-JP" sz="1050" b="1" i="0" u="none" strike="noStrike" cap="none" dirty="0">
                <a:solidFill>
                  <a:schemeClr val="lt1"/>
                </a:solidFill>
                <a:latin typeface="Yu Gothic" panose="020B0400000000000000" pitchFamily="34" charset="-128"/>
                <a:ea typeface="Yu Gothic" panose="020B0400000000000000" pitchFamily="34" charset="-128"/>
                <a:sym typeface="Arial"/>
              </a:rPr>
              <a:t>エンタメ</a:t>
            </a:r>
            <a:endParaRPr sz="1050" b="1" i="0" u="none" strike="noStrike" cap="none" dirty="0">
              <a:solidFill>
                <a:schemeClr val="lt1"/>
              </a:solidFill>
              <a:latin typeface="Yu Gothic" panose="020B0400000000000000" pitchFamily="34" charset="-128"/>
              <a:ea typeface="Yu Gothic" panose="020B0400000000000000" pitchFamily="34" charset="-128"/>
              <a:cs typeface="Kosugi Maru"/>
              <a:sym typeface="Kosugi Maru"/>
            </a:endParaRPr>
          </a:p>
        </p:txBody>
      </p:sp>
      <p:sp>
        <p:nvSpPr>
          <p:cNvPr id="355" name="Google Shape;355;g5df37e73e3_11_169"/>
          <p:cNvSpPr/>
          <p:nvPr/>
        </p:nvSpPr>
        <p:spPr>
          <a:xfrm>
            <a:off x="6760525" y="1820033"/>
            <a:ext cx="1775357" cy="261909"/>
          </a:xfrm>
          <a:prstGeom prst="roundRect">
            <a:avLst>
              <a:gd name="adj" fmla="val 0"/>
            </a:avLst>
          </a:prstGeom>
          <a:solidFill>
            <a:srgbClr val="F89D8F">
              <a:alpha val="71764"/>
            </a:srgbClr>
          </a:solidFill>
          <a:ln>
            <a:noFill/>
          </a:ln>
        </p:spPr>
        <p:txBody>
          <a:bodyPr spcFirstLastPara="1" wrap="square" lIns="91425" tIns="45700" rIns="91425" bIns="45700" anchor="ctr" anchorCtr="0">
            <a:noAutofit/>
          </a:bodyPr>
          <a:lstStyle/>
          <a:p>
            <a:pPr marL="0" marR="0" lvl="0" indent="0" algn="ctr" rtl="0">
              <a:lnSpc>
                <a:spcPct val="150000"/>
              </a:lnSpc>
              <a:spcBef>
                <a:spcPts val="0"/>
              </a:spcBef>
              <a:spcAft>
                <a:spcPts val="0"/>
              </a:spcAft>
              <a:buNone/>
            </a:pPr>
            <a:r>
              <a:rPr lang="ja-JP" sz="1050" b="1" i="0" u="none" strike="noStrike" cap="none" dirty="0">
                <a:solidFill>
                  <a:schemeClr val="lt1"/>
                </a:solidFill>
                <a:latin typeface="Yu Gothic" panose="020B0400000000000000" pitchFamily="34" charset="-128"/>
                <a:ea typeface="Yu Gothic" panose="020B0400000000000000" pitchFamily="34" charset="-128"/>
                <a:sym typeface="Arial"/>
              </a:rPr>
              <a:t>日 用 品</a:t>
            </a:r>
            <a:endParaRPr sz="1050" b="1" i="0" u="none" strike="noStrike" cap="none" dirty="0">
              <a:solidFill>
                <a:schemeClr val="lt1"/>
              </a:solidFill>
              <a:latin typeface="Yu Gothic" panose="020B0400000000000000" pitchFamily="34" charset="-128"/>
              <a:ea typeface="Yu Gothic" panose="020B0400000000000000" pitchFamily="34" charset="-128"/>
              <a:cs typeface="Kosugi Maru"/>
              <a:sym typeface="Kosugi Maru"/>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360"/>
        <p:cNvGrpSpPr/>
        <p:nvPr/>
      </p:nvGrpSpPr>
      <p:grpSpPr>
        <a:xfrm>
          <a:off x="0" y="0"/>
          <a:ext cx="0" cy="0"/>
          <a:chOff x="0" y="0"/>
          <a:chExt cx="0" cy="0"/>
        </a:xfrm>
      </p:grpSpPr>
      <p:sp>
        <p:nvSpPr>
          <p:cNvPr id="362" name="Google Shape;362;p46"/>
          <p:cNvSpPr txBox="1"/>
          <p:nvPr/>
        </p:nvSpPr>
        <p:spPr>
          <a:xfrm>
            <a:off x="266270" y="260162"/>
            <a:ext cx="8059738" cy="331353"/>
          </a:xfrm>
          <a:prstGeom prst="rect">
            <a:avLst/>
          </a:prstGeom>
          <a:noFill/>
          <a:ln>
            <a:noFill/>
          </a:ln>
        </p:spPr>
        <p:txBody>
          <a:bodyPr spcFirstLastPara="1" wrap="square" lIns="91425" tIns="91425" rIns="91425" bIns="91425" anchor="t" anchorCtr="0">
            <a:noAutofit/>
          </a:bodyPr>
          <a:lstStyle/>
          <a:p>
            <a:pPr marL="0" marR="0" lvl="0" indent="0" algn="l" rtl="0">
              <a:lnSpc>
                <a:spcPct val="110000"/>
              </a:lnSpc>
              <a:spcBef>
                <a:spcPts val="0"/>
              </a:spcBef>
              <a:spcAft>
                <a:spcPts val="0"/>
              </a:spcAft>
              <a:buNone/>
            </a:pPr>
            <a:r>
              <a:rPr lang="ja-JP" sz="1500" b="1" i="0" u="none" strike="noStrike" cap="none">
                <a:solidFill>
                  <a:srgbClr val="7F7F7F"/>
                </a:solidFill>
                <a:latin typeface="游ゴシック" panose="020B0400000000000000" pitchFamily="50" charset="-128"/>
                <a:ea typeface="游ゴシック" panose="020B0400000000000000" pitchFamily="50" charset="-128"/>
                <a:sym typeface="Arial"/>
              </a:rPr>
              <a:t>推進プロジェクト</a:t>
            </a:r>
            <a:endParaRPr sz="1500" b="1" i="0" u="none" strike="noStrike" cap="none">
              <a:solidFill>
                <a:srgbClr val="7F7F7F"/>
              </a:solidFill>
              <a:latin typeface="游ゴシック" panose="020B0400000000000000" pitchFamily="50" charset="-128"/>
              <a:ea typeface="游ゴシック" panose="020B0400000000000000" pitchFamily="50" charset="-128"/>
              <a:sym typeface="Arial"/>
            </a:endParaRPr>
          </a:p>
        </p:txBody>
      </p:sp>
      <p:cxnSp>
        <p:nvCxnSpPr>
          <p:cNvPr id="363" name="Google Shape;363;p46"/>
          <p:cNvCxnSpPr/>
          <p:nvPr/>
        </p:nvCxnSpPr>
        <p:spPr>
          <a:xfrm rot="10800000" flipH="1">
            <a:off x="2869096" y="434659"/>
            <a:ext cx="5916129" cy="30696"/>
          </a:xfrm>
          <a:prstGeom prst="straightConnector1">
            <a:avLst/>
          </a:prstGeom>
          <a:noFill/>
          <a:ln w="9525" cap="rnd" cmpd="sng">
            <a:solidFill>
              <a:srgbClr val="CCCCCC"/>
            </a:solidFill>
            <a:prstDash val="solid"/>
            <a:miter lim="800000"/>
            <a:headEnd type="none" w="sm" len="sm"/>
            <a:tailEnd type="none" w="sm" len="sm"/>
          </a:ln>
        </p:spPr>
      </p:cxnSp>
      <p:grpSp>
        <p:nvGrpSpPr>
          <p:cNvPr id="364" name="Google Shape;364;p46"/>
          <p:cNvGrpSpPr/>
          <p:nvPr/>
        </p:nvGrpSpPr>
        <p:grpSpPr>
          <a:xfrm>
            <a:off x="3615124" y="3937451"/>
            <a:ext cx="2196825" cy="659934"/>
            <a:chOff x="6290034" y="4823766"/>
            <a:chExt cx="2856791" cy="659934"/>
          </a:xfrm>
        </p:grpSpPr>
        <p:sp>
          <p:nvSpPr>
            <p:cNvPr id="365" name="Google Shape;365;p46"/>
            <p:cNvSpPr/>
            <p:nvPr/>
          </p:nvSpPr>
          <p:spPr>
            <a:xfrm>
              <a:off x="6290034" y="4823766"/>
              <a:ext cx="2775899" cy="403909"/>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7F7F7F"/>
                </a:buClr>
                <a:buSzPts val="1200"/>
                <a:buFont typeface="Meiryo"/>
                <a:buNone/>
              </a:pPr>
              <a:r>
                <a:rPr lang="ja-JP" altLang="en-US" sz="1100" b="1" i="0" u="none" strike="noStrike" cap="none">
                  <a:solidFill>
                    <a:srgbClr val="3F3F3F"/>
                  </a:solidFill>
                  <a:latin typeface="游ゴシック" panose="020B0400000000000000" pitchFamily="50" charset="-128"/>
                  <a:ea typeface="游ゴシック" panose="020B0400000000000000" pitchFamily="50" charset="-128"/>
                  <a:sym typeface="Arial"/>
                </a:rPr>
                <a:t>京都府では地下鉄駅構内</a:t>
              </a:r>
              <a:r>
                <a:rPr lang="ja-JP" altLang="en-US" sz="1100" b="1">
                  <a:solidFill>
                    <a:srgbClr val="3F3F3F"/>
                  </a:solidFill>
                  <a:latin typeface="游ゴシック" panose="020B0400000000000000" pitchFamily="50" charset="-128"/>
                  <a:ea typeface="游ゴシック" panose="020B0400000000000000" pitchFamily="50" charset="-128"/>
                </a:rPr>
                <a:t>にて</a:t>
              </a:r>
              <a:endParaRPr lang="en-US" altLang="ja-JP" sz="1100" b="1" dirty="0">
                <a:solidFill>
                  <a:srgbClr val="3F3F3F"/>
                </a:solidFill>
                <a:latin typeface="游ゴシック" panose="020B0400000000000000" pitchFamily="50" charset="-128"/>
                <a:ea typeface="游ゴシック" panose="020B0400000000000000" pitchFamily="50" charset="-128"/>
              </a:endParaRPr>
            </a:p>
            <a:p>
              <a:pPr marL="0" marR="0" lvl="0" indent="0" algn="ctr" rtl="0">
                <a:lnSpc>
                  <a:spcPct val="100000"/>
                </a:lnSpc>
                <a:spcBef>
                  <a:spcPts val="0"/>
                </a:spcBef>
                <a:spcAft>
                  <a:spcPts val="0"/>
                </a:spcAft>
                <a:buClr>
                  <a:srgbClr val="7F7F7F"/>
                </a:buClr>
                <a:buSzPts val="1200"/>
                <a:buFont typeface="Meiryo"/>
                <a:buNone/>
              </a:pPr>
              <a:r>
                <a:rPr lang="ja-JP" altLang="en-US" sz="1100" b="1" i="0" u="none" strike="noStrike" cap="none">
                  <a:solidFill>
                    <a:srgbClr val="3F3F3F"/>
                  </a:solidFill>
                  <a:latin typeface="游ゴシック" panose="020B0400000000000000" pitchFamily="50" charset="-128"/>
                  <a:ea typeface="游ゴシック" panose="020B0400000000000000" pitchFamily="50" charset="-128"/>
                  <a:sym typeface="Arial"/>
                </a:rPr>
                <a:t>コラボステッカー配布を</a:t>
              </a:r>
              <a:r>
                <a:rPr lang="en-US" altLang="ja-JP" sz="1100" b="1" i="0" u="none" strike="noStrike" cap="none" dirty="0">
                  <a:solidFill>
                    <a:srgbClr val="3F3F3F"/>
                  </a:solidFill>
                  <a:latin typeface="游ゴシック" panose="020B0400000000000000" pitchFamily="50" charset="-128"/>
                  <a:ea typeface="游ゴシック" panose="020B0400000000000000" pitchFamily="50" charset="-128"/>
                  <a:sym typeface="Arial"/>
                </a:rPr>
                <a:t>PR</a:t>
              </a:r>
            </a:p>
          </p:txBody>
        </p:sp>
        <p:sp>
          <p:nvSpPr>
            <p:cNvPr id="366" name="Google Shape;366;p46"/>
            <p:cNvSpPr/>
            <p:nvPr/>
          </p:nvSpPr>
          <p:spPr>
            <a:xfrm>
              <a:off x="6370925" y="5145600"/>
              <a:ext cx="2775900" cy="3381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E95D9D"/>
                </a:buClr>
                <a:buSzPts val="1400"/>
                <a:buFont typeface="Arial"/>
                <a:buNone/>
              </a:pPr>
              <a:endParaRPr sz="1200" b="1" i="0" u="none" strike="noStrike" cap="none">
                <a:solidFill>
                  <a:srgbClr val="3F3F3F"/>
                </a:solidFill>
                <a:latin typeface="游ゴシック" panose="020B0400000000000000" pitchFamily="50" charset="-128"/>
                <a:ea typeface="游ゴシック" panose="020B0400000000000000" pitchFamily="50" charset="-128"/>
                <a:sym typeface="Arial"/>
              </a:endParaRPr>
            </a:p>
          </p:txBody>
        </p:sp>
      </p:grpSp>
      <p:sp>
        <p:nvSpPr>
          <p:cNvPr id="368" name="Google Shape;368;p46"/>
          <p:cNvSpPr txBox="1"/>
          <p:nvPr/>
        </p:nvSpPr>
        <p:spPr>
          <a:xfrm>
            <a:off x="358775" y="896364"/>
            <a:ext cx="8426450" cy="941121"/>
          </a:xfrm>
          <a:prstGeom prst="rect">
            <a:avLst/>
          </a:prstGeom>
          <a:noFill/>
          <a:ln>
            <a:noFill/>
          </a:ln>
        </p:spPr>
        <p:txBody>
          <a:bodyPr spcFirstLastPara="1" wrap="square" lIns="91425" tIns="91425" rIns="91425" bIns="91425" anchor="t" anchorCtr="0">
            <a:noAutofit/>
          </a:bodyPr>
          <a:lstStyle/>
          <a:p>
            <a:pPr marL="0" marR="0" lvl="0" indent="0" algn="ctr" rtl="0">
              <a:lnSpc>
                <a:spcPct val="150000"/>
              </a:lnSpc>
              <a:spcBef>
                <a:spcPts val="0"/>
              </a:spcBef>
              <a:spcAft>
                <a:spcPts val="0"/>
              </a:spcAft>
              <a:buNone/>
            </a:pPr>
            <a:r>
              <a:rPr lang="ja-JP" sz="1200" b="1" i="0" u="none" strike="noStrike" cap="none">
                <a:solidFill>
                  <a:srgbClr val="3F3F3F"/>
                </a:solidFill>
                <a:latin typeface="游ゴシック" panose="020B0400000000000000" pitchFamily="50" charset="-128"/>
                <a:ea typeface="游ゴシック" panose="020B0400000000000000" pitchFamily="50" charset="-128"/>
                <a:sym typeface="Arial"/>
              </a:rPr>
              <a:t>公共の場で泣いている赤ちゃんと、慌てているママパパを優しく見守り</a:t>
            </a:r>
            <a:endParaRPr dirty="0">
              <a:latin typeface="游ゴシック" panose="020B0400000000000000" pitchFamily="50" charset="-128"/>
              <a:ea typeface="游ゴシック" panose="020B0400000000000000" pitchFamily="50" charset="-128"/>
            </a:endParaRPr>
          </a:p>
          <a:p>
            <a:pPr marL="0" marR="0" lvl="0" indent="0" algn="ctr" rtl="0">
              <a:lnSpc>
                <a:spcPct val="150000"/>
              </a:lnSpc>
              <a:spcBef>
                <a:spcPts val="0"/>
              </a:spcBef>
              <a:spcAft>
                <a:spcPts val="0"/>
              </a:spcAft>
              <a:buNone/>
            </a:pPr>
            <a:r>
              <a:rPr lang="ja-JP" sz="1200" b="1" i="0" u="none" strike="noStrike" cap="none">
                <a:solidFill>
                  <a:srgbClr val="3F3F3F"/>
                </a:solidFill>
                <a:latin typeface="游ゴシック" panose="020B0400000000000000" pitchFamily="50" charset="-128"/>
                <a:ea typeface="游ゴシック" panose="020B0400000000000000" pitchFamily="50" charset="-128"/>
                <a:sym typeface="Arial"/>
              </a:rPr>
              <a:t>より子育てしやすい社会を目指すプロジェクト</a:t>
            </a:r>
            <a:endParaRPr dirty="0">
              <a:latin typeface="游ゴシック" panose="020B0400000000000000" pitchFamily="50" charset="-128"/>
              <a:ea typeface="游ゴシック" panose="020B0400000000000000" pitchFamily="50" charset="-128"/>
            </a:endParaRPr>
          </a:p>
          <a:p>
            <a:pPr marL="0" marR="0" lvl="0" indent="0" algn="ctr" rtl="0">
              <a:lnSpc>
                <a:spcPct val="150000"/>
              </a:lnSpc>
              <a:spcBef>
                <a:spcPts val="0"/>
              </a:spcBef>
              <a:spcAft>
                <a:spcPts val="0"/>
              </a:spcAft>
              <a:buNone/>
            </a:pPr>
            <a:r>
              <a:rPr lang="ja-JP" sz="1200" b="1" i="0" u="none" strike="noStrike" cap="none">
                <a:solidFill>
                  <a:srgbClr val="3F3F3F"/>
                </a:solidFill>
                <a:latin typeface="游ゴシック" panose="020B0400000000000000" pitchFamily="50" charset="-128"/>
                <a:ea typeface="游ゴシック" panose="020B0400000000000000" pitchFamily="50" charset="-128"/>
                <a:sym typeface="Arial"/>
              </a:rPr>
              <a:t>自治体・企業・店舗との連携、ステッカーの配布などさまざまな取り組みを行っています</a:t>
            </a:r>
            <a:endParaRPr sz="1200" b="1" i="0" u="none" strike="noStrike" cap="none" dirty="0">
              <a:solidFill>
                <a:srgbClr val="3F3F3F"/>
              </a:solidFill>
              <a:latin typeface="游ゴシック" panose="020B0400000000000000" pitchFamily="50" charset="-128"/>
              <a:ea typeface="游ゴシック" panose="020B0400000000000000" pitchFamily="50" charset="-128"/>
              <a:sym typeface="Arial"/>
            </a:endParaRPr>
          </a:p>
        </p:txBody>
      </p:sp>
      <p:grpSp>
        <p:nvGrpSpPr>
          <p:cNvPr id="369" name="Google Shape;369;p46"/>
          <p:cNvGrpSpPr/>
          <p:nvPr/>
        </p:nvGrpSpPr>
        <p:grpSpPr>
          <a:xfrm>
            <a:off x="1269906" y="1924827"/>
            <a:ext cx="6604188" cy="1215664"/>
            <a:chOff x="1178719" y="1771398"/>
            <a:chExt cx="6769154" cy="1246030"/>
          </a:xfrm>
        </p:grpSpPr>
        <p:pic>
          <p:nvPicPr>
            <p:cNvPr id="370" name="Google Shape;370;p46"/>
            <p:cNvPicPr preferRelativeResize="0"/>
            <p:nvPr/>
          </p:nvPicPr>
          <p:blipFill rotWithShape="1">
            <a:blip r:embed="rId3" cstate="hqprint">
              <a:alphaModFix/>
              <a:extLst>
                <a:ext uri="{28A0092B-C50C-407E-A947-70E740481C1C}">
                  <a14:useLocalDpi xmlns:a14="http://schemas.microsoft.com/office/drawing/2010/main"/>
                </a:ext>
              </a:extLst>
            </a:blip>
            <a:srcRect/>
            <a:stretch/>
          </p:blipFill>
          <p:spPr>
            <a:xfrm>
              <a:off x="6926197" y="1771398"/>
              <a:ext cx="1021676" cy="1246030"/>
            </a:xfrm>
            <a:prstGeom prst="rect">
              <a:avLst/>
            </a:prstGeom>
            <a:noFill/>
            <a:ln>
              <a:noFill/>
            </a:ln>
          </p:spPr>
        </p:pic>
        <p:pic>
          <p:nvPicPr>
            <p:cNvPr id="371" name="Google Shape;371;p46"/>
            <p:cNvPicPr preferRelativeResize="0"/>
            <p:nvPr/>
          </p:nvPicPr>
          <p:blipFill rotWithShape="1">
            <a:blip r:embed="rId4" cstate="hqprint">
              <a:alphaModFix/>
              <a:extLst>
                <a:ext uri="{28A0092B-C50C-407E-A947-70E740481C1C}">
                  <a14:useLocalDpi xmlns:a14="http://schemas.microsoft.com/office/drawing/2010/main"/>
                </a:ext>
              </a:extLst>
            </a:blip>
            <a:srcRect/>
            <a:stretch/>
          </p:blipFill>
          <p:spPr>
            <a:xfrm>
              <a:off x="2708686" y="2165146"/>
              <a:ext cx="4072240" cy="788796"/>
            </a:xfrm>
            <a:prstGeom prst="rect">
              <a:avLst/>
            </a:prstGeom>
            <a:noFill/>
            <a:ln>
              <a:noFill/>
            </a:ln>
          </p:spPr>
        </p:pic>
        <p:pic>
          <p:nvPicPr>
            <p:cNvPr id="372" name="Google Shape;372;p46"/>
            <p:cNvPicPr preferRelativeResize="0"/>
            <p:nvPr/>
          </p:nvPicPr>
          <p:blipFill rotWithShape="1">
            <a:blip r:embed="rId5" cstate="hqprint">
              <a:alphaModFix/>
              <a:extLst>
                <a:ext uri="{28A0092B-C50C-407E-A947-70E740481C1C}">
                  <a14:useLocalDpi xmlns:a14="http://schemas.microsoft.com/office/drawing/2010/main"/>
                </a:ext>
              </a:extLst>
            </a:blip>
            <a:srcRect/>
            <a:stretch/>
          </p:blipFill>
          <p:spPr>
            <a:xfrm>
              <a:off x="1178719" y="2106394"/>
              <a:ext cx="1439401" cy="869536"/>
            </a:xfrm>
            <a:prstGeom prst="rect">
              <a:avLst/>
            </a:prstGeom>
            <a:noFill/>
            <a:ln>
              <a:noFill/>
            </a:ln>
          </p:spPr>
        </p:pic>
      </p:grpSp>
      <p:grpSp>
        <p:nvGrpSpPr>
          <p:cNvPr id="373" name="Google Shape;373;p46"/>
          <p:cNvGrpSpPr/>
          <p:nvPr/>
        </p:nvGrpSpPr>
        <p:grpSpPr>
          <a:xfrm>
            <a:off x="3456519" y="3317958"/>
            <a:ext cx="2230961" cy="338099"/>
            <a:chOff x="355948" y="6095986"/>
            <a:chExt cx="2058640" cy="311984"/>
          </a:xfrm>
        </p:grpSpPr>
        <p:grpSp>
          <p:nvGrpSpPr>
            <p:cNvPr id="374" name="Google Shape;374;p46"/>
            <p:cNvGrpSpPr/>
            <p:nvPr/>
          </p:nvGrpSpPr>
          <p:grpSpPr>
            <a:xfrm>
              <a:off x="355948" y="6095986"/>
              <a:ext cx="2058640" cy="311984"/>
              <a:chOff x="4408674" y="5989046"/>
              <a:chExt cx="3449892" cy="477411"/>
            </a:xfrm>
          </p:grpSpPr>
          <p:sp>
            <p:nvSpPr>
              <p:cNvPr id="375" name="Google Shape;375;p46"/>
              <p:cNvSpPr/>
              <p:nvPr/>
            </p:nvSpPr>
            <p:spPr>
              <a:xfrm>
                <a:off x="4408674" y="5989046"/>
                <a:ext cx="3449892" cy="477411"/>
              </a:xfrm>
              <a:prstGeom prst="roundRect">
                <a:avLst>
                  <a:gd name="adj" fmla="val 50000"/>
                </a:avLst>
              </a:prstGeom>
              <a:solidFill>
                <a:schemeClr val="lt1"/>
              </a:solidFill>
              <a:ln w="15875" cap="flat" cmpd="sng">
                <a:solidFill>
                  <a:srgbClr val="D8D8D8"/>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a:solidFill>
                    <a:srgbClr val="3F3F3F"/>
                  </a:solidFill>
                  <a:latin typeface="Meiryo"/>
                  <a:ea typeface="Meiryo"/>
                  <a:cs typeface="Meiryo"/>
                  <a:sym typeface="Meiryo"/>
                </a:endParaRPr>
              </a:p>
            </p:txBody>
          </p:sp>
          <p:sp>
            <p:nvSpPr>
              <p:cNvPr id="376" name="Google Shape;376;p46"/>
              <p:cNvSpPr txBox="1"/>
              <p:nvPr/>
            </p:nvSpPr>
            <p:spPr>
              <a:xfrm>
                <a:off x="4459572" y="6063602"/>
                <a:ext cx="2877711" cy="307776"/>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r>
                  <a:rPr lang="ja-JP" sz="1000" b="1" i="0" u="none" strike="noStrike" cap="none" dirty="0">
                    <a:solidFill>
                      <a:srgbClr val="3F3F3F"/>
                    </a:solidFill>
                    <a:latin typeface="Arial"/>
                    <a:ea typeface="Arial"/>
                    <a:cs typeface="Arial"/>
                    <a:sym typeface="Arial"/>
                  </a:rPr>
                  <a:t>WEラブ赤ちゃん</a:t>
                </a:r>
                <a:endParaRPr sz="1000" b="1" i="0" u="none" strike="noStrike" cap="none" dirty="0">
                  <a:solidFill>
                    <a:srgbClr val="3F3F3F"/>
                  </a:solidFill>
                  <a:latin typeface="Arial"/>
                  <a:ea typeface="Arial"/>
                  <a:cs typeface="Arial"/>
                  <a:sym typeface="Arial"/>
                </a:endParaRPr>
              </a:p>
            </p:txBody>
          </p:sp>
        </p:grpSp>
        <p:pic>
          <p:nvPicPr>
            <p:cNvPr id="377" name="Google Shape;377;p46"/>
            <p:cNvPicPr preferRelativeResize="0"/>
            <p:nvPr/>
          </p:nvPicPr>
          <p:blipFill rotWithShape="1">
            <a:blip r:embed="rId6" cstate="hqprint">
              <a:alphaModFix/>
              <a:extLst>
                <a:ext uri="{28A0092B-C50C-407E-A947-70E740481C1C}">
                  <a14:useLocalDpi xmlns:a14="http://schemas.microsoft.com/office/drawing/2010/main"/>
                </a:ext>
              </a:extLst>
            </a:blip>
            <a:srcRect/>
            <a:stretch/>
          </p:blipFill>
          <p:spPr>
            <a:xfrm>
              <a:off x="2133896" y="6172205"/>
              <a:ext cx="164551" cy="164551"/>
            </a:xfrm>
            <a:prstGeom prst="rect">
              <a:avLst/>
            </a:prstGeom>
            <a:noFill/>
            <a:ln>
              <a:noFill/>
            </a:ln>
          </p:spPr>
        </p:pic>
      </p:grpSp>
      <p:grpSp>
        <p:nvGrpSpPr>
          <p:cNvPr id="378" name="Google Shape;378;p46"/>
          <p:cNvGrpSpPr/>
          <p:nvPr/>
        </p:nvGrpSpPr>
        <p:grpSpPr>
          <a:xfrm>
            <a:off x="577484" y="3890015"/>
            <a:ext cx="2164832" cy="694052"/>
            <a:chOff x="6370925" y="4789648"/>
            <a:chExt cx="2815187" cy="694052"/>
          </a:xfrm>
        </p:grpSpPr>
        <p:sp>
          <p:nvSpPr>
            <p:cNvPr id="379" name="Google Shape;379;p46"/>
            <p:cNvSpPr/>
            <p:nvPr/>
          </p:nvSpPr>
          <p:spPr>
            <a:xfrm>
              <a:off x="6410212" y="4789648"/>
              <a:ext cx="2775900" cy="377403"/>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None/>
              </a:pPr>
              <a:r>
                <a:rPr lang="ja-JP" sz="1100" b="1" i="0" u="none" strike="noStrike" cap="none" dirty="0">
                  <a:solidFill>
                    <a:srgbClr val="3F3F3F"/>
                  </a:solidFill>
                  <a:latin typeface="游ゴシック" panose="020B0400000000000000" pitchFamily="50" charset="-128"/>
                  <a:ea typeface="游ゴシック" panose="020B0400000000000000" pitchFamily="50" charset="-128"/>
                  <a:sym typeface="Arial"/>
                </a:rPr>
                <a:t>1</a:t>
              </a:r>
              <a:r>
                <a:rPr lang="en-US" altLang="ja-JP" sz="1100" b="1" i="0" u="none" strike="noStrike" cap="none" dirty="0">
                  <a:solidFill>
                    <a:srgbClr val="3F3F3F"/>
                  </a:solidFill>
                  <a:latin typeface="游ゴシック" panose="020B0400000000000000" pitchFamily="50" charset="-128"/>
                  <a:ea typeface="游ゴシック" panose="020B0400000000000000" pitchFamily="50" charset="-128"/>
                  <a:sym typeface="Arial"/>
                </a:rPr>
                <a:t>8</a:t>
              </a:r>
              <a:r>
                <a:rPr lang="ja-JP" sz="1100" b="1" i="0" u="none" strike="noStrike" cap="none" dirty="0">
                  <a:solidFill>
                    <a:srgbClr val="3F3F3F"/>
                  </a:solidFill>
                  <a:latin typeface="游ゴシック" panose="020B0400000000000000" pitchFamily="50" charset="-128"/>
                  <a:ea typeface="游ゴシック" panose="020B0400000000000000" pitchFamily="50" charset="-128"/>
                  <a:sym typeface="Arial"/>
                </a:rPr>
                <a:t>県をはじめ</a:t>
              </a:r>
              <a:r>
                <a:rPr lang="en-US" altLang="ja-JP" sz="1100" b="1" i="0" u="none" strike="noStrike" cap="none" dirty="0">
                  <a:solidFill>
                    <a:srgbClr val="3F3F3F"/>
                  </a:solidFill>
                  <a:latin typeface="游ゴシック" panose="020B0400000000000000" pitchFamily="50" charset="-128"/>
                  <a:ea typeface="游ゴシック" panose="020B0400000000000000" pitchFamily="50" charset="-128"/>
                  <a:sym typeface="Arial"/>
                </a:rPr>
                <a:t>30</a:t>
              </a:r>
              <a:r>
                <a:rPr lang="ja-JP" sz="1100" b="1" i="0" u="none" strike="noStrike" cap="none" dirty="0">
                  <a:solidFill>
                    <a:srgbClr val="3F3F3F"/>
                  </a:solidFill>
                  <a:latin typeface="游ゴシック" panose="020B0400000000000000" pitchFamily="50" charset="-128"/>
                  <a:ea typeface="游ゴシック" panose="020B0400000000000000" pitchFamily="50" charset="-128"/>
                  <a:sym typeface="Arial"/>
                </a:rPr>
                <a:t>の自治体が</a:t>
              </a:r>
              <a:endParaRPr sz="1100" b="1" i="0" u="none" strike="noStrike" cap="none" dirty="0">
                <a:solidFill>
                  <a:srgbClr val="3F3F3F"/>
                </a:solidFill>
                <a:latin typeface="游ゴシック" panose="020B0400000000000000" pitchFamily="50" charset="-128"/>
                <a:ea typeface="游ゴシック" panose="020B0400000000000000" pitchFamily="50" charset="-128"/>
                <a:sym typeface="Arial"/>
              </a:endParaRPr>
            </a:p>
            <a:p>
              <a:pPr marL="0" marR="0" lvl="0" indent="0" algn="ctr" rtl="0">
                <a:lnSpc>
                  <a:spcPct val="100000"/>
                </a:lnSpc>
                <a:spcBef>
                  <a:spcPts val="0"/>
                </a:spcBef>
                <a:spcAft>
                  <a:spcPts val="0"/>
                </a:spcAft>
                <a:buNone/>
              </a:pPr>
              <a:r>
                <a:rPr lang="ja-JP" sz="1100" b="1" i="0" u="none" strike="noStrike" cap="none" dirty="0">
                  <a:solidFill>
                    <a:srgbClr val="3F3F3F"/>
                  </a:solidFill>
                  <a:latin typeface="游ゴシック" panose="020B0400000000000000" pitchFamily="50" charset="-128"/>
                  <a:ea typeface="游ゴシック" panose="020B0400000000000000" pitchFamily="50" charset="-128"/>
                  <a:sym typeface="Arial"/>
                </a:rPr>
                <a:t>賛同しています </a:t>
              </a:r>
              <a:endParaRPr dirty="0">
                <a:latin typeface="游ゴシック" panose="020B0400000000000000" pitchFamily="50" charset="-128"/>
                <a:ea typeface="游ゴシック" panose="020B0400000000000000" pitchFamily="50" charset="-128"/>
              </a:endParaRPr>
            </a:p>
          </p:txBody>
        </p:sp>
        <p:sp>
          <p:nvSpPr>
            <p:cNvPr id="380" name="Google Shape;380;p46"/>
            <p:cNvSpPr/>
            <p:nvPr/>
          </p:nvSpPr>
          <p:spPr>
            <a:xfrm>
              <a:off x="6370925" y="5145600"/>
              <a:ext cx="2775900" cy="3381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E95D9D"/>
                </a:buClr>
                <a:buSzPts val="1400"/>
                <a:buFont typeface="Arial"/>
                <a:buNone/>
              </a:pPr>
              <a:endParaRPr sz="1200" b="1" i="0" u="none" strike="noStrike" cap="none">
                <a:solidFill>
                  <a:srgbClr val="3F3F3F"/>
                </a:solidFill>
                <a:latin typeface="游ゴシック" panose="020B0400000000000000" pitchFamily="50" charset="-128"/>
                <a:ea typeface="游ゴシック" panose="020B0400000000000000" pitchFamily="50" charset="-128"/>
                <a:sym typeface="Arial"/>
              </a:endParaRPr>
            </a:p>
          </p:txBody>
        </p:sp>
      </p:grpSp>
      <p:grpSp>
        <p:nvGrpSpPr>
          <p:cNvPr id="381" name="Google Shape;381;p46"/>
          <p:cNvGrpSpPr/>
          <p:nvPr/>
        </p:nvGrpSpPr>
        <p:grpSpPr>
          <a:xfrm>
            <a:off x="5454717" y="3962087"/>
            <a:ext cx="3330508" cy="941120"/>
            <a:chOff x="6370925" y="4840770"/>
            <a:chExt cx="4186741" cy="642930"/>
          </a:xfrm>
        </p:grpSpPr>
        <p:sp>
          <p:nvSpPr>
            <p:cNvPr id="382" name="Google Shape;382;p46"/>
            <p:cNvSpPr/>
            <p:nvPr/>
          </p:nvSpPr>
          <p:spPr>
            <a:xfrm>
              <a:off x="7345253" y="4840770"/>
              <a:ext cx="3212413" cy="276900"/>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None/>
              </a:pPr>
              <a:r>
                <a:rPr lang="ja-JP" sz="1100" b="1" i="0" u="none" strike="noStrike" cap="none" dirty="0">
                  <a:solidFill>
                    <a:srgbClr val="3F3F3F"/>
                  </a:solidFill>
                  <a:latin typeface="游ゴシック" panose="020B0400000000000000" pitchFamily="50" charset="-128"/>
                  <a:ea typeface="游ゴシック" panose="020B0400000000000000" pitchFamily="50" charset="-128"/>
                  <a:sym typeface="Arial"/>
                </a:rPr>
                <a:t>＼ 賛同者数 </a:t>
              </a:r>
              <a:r>
                <a:rPr lang="en-US" altLang="ja-JP" sz="1800" b="1" i="0" u="none" strike="noStrike" cap="none" dirty="0">
                  <a:solidFill>
                    <a:srgbClr val="F89D8F"/>
                  </a:solidFill>
                  <a:latin typeface="游ゴシック" panose="020B0400000000000000" pitchFamily="50" charset="-128"/>
                  <a:ea typeface="游ゴシック" panose="020B0400000000000000" pitchFamily="50" charset="-128"/>
                  <a:sym typeface="Arial"/>
                </a:rPr>
                <a:t>9</a:t>
              </a:r>
              <a:r>
                <a:rPr lang="ja-JP" sz="1800" b="1" i="0" u="none" strike="noStrike" cap="none" dirty="0">
                  <a:solidFill>
                    <a:srgbClr val="F89D8F"/>
                  </a:solidFill>
                  <a:latin typeface="游ゴシック" panose="020B0400000000000000" pitchFamily="50" charset="-128"/>
                  <a:ea typeface="游ゴシック" panose="020B0400000000000000" pitchFamily="50" charset="-128"/>
                  <a:sym typeface="Arial"/>
                </a:rPr>
                <a:t>万人</a:t>
              </a:r>
              <a:r>
                <a:rPr lang="ja-JP" altLang="en-US" sz="1100" b="1" i="0" u="none" strike="noStrike" cap="none" dirty="0">
                  <a:solidFill>
                    <a:srgbClr val="3F3F3F"/>
                  </a:solidFill>
                  <a:latin typeface="游ゴシック" panose="020B0400000000000000" pitchFamily="50" charset="-128"/>
                  <a:ea typeface="游ゴシック" panose="020B0400000000000000" pitchFamily="50" charset="-128"/>
                  <a:sym typeface="Arial"/>
                </a:rPr>
                <a:t>突破</a:t>
              </a:r>
              <a:r>
                <a:rPr lang="ja-JP" sz="1100" b="1" i="0" u="none" strike="noStrike" cap="none" dirty="0">
                  <a:solidFill>
                    <a:srgbClr val="3F3F3F"/>
                  </a:solidFill>
                  <a:latin typeface="游ゴシック" panose="020B0400000000000000" pitchFamily="50" charset="-128"/>
                  <a:ea typeface="游ゴシック" panose="020B0400000000000000" pitchFamily="50" charset="-128"/>
                  <a:sym typeface="Arial"/>
                </a:rPr>
                <a:t> ／</a:t>
              </a:r>
              <a:endParaRPr dirty="0">
                <a:latin typeface="游ゴシック" panose="020B0400000000000000" pitchFamily="50" charset="-128"/>
                <a:ea typeface="游ゴシック" panose="020B0400000000000000" pitchFamily="50" charset="-128"/>
              </a:endParaRPr>
            </a:p>
            <a:p>
              <a:pPr marL="0" marR="0" lvl="0" indent="0" algn="ctr" rtl="0">
                <a:lnSpc>
                  <a:spcPct val="100000"/>
                </a:lnSpc>
                <a:spcBef>
                  <a:spcPts val="0"/>
                </a:spcBef>
                <a:spcAft>
                  <a:spcPts val="0"/>
                </a:spcAft>
                <a:buNone/>
              </a:pPr>
              <a:endParaRPr sz="1100" b="1" i="0" u="none" strike="noStrike" cap="none" dirty="0">
                <a:solidFill>
                  <a:srgbClr val="7F7F7F"/>
                </a:solidFill>
                <a:latin typeface="游ゴシック" panose="020B0400000000000000" pitchFamily="50" charset="-128"/>
                <a:ea typeface="游ゴシック" panose="020B0400000000000000" pitchFamily="50" charset="-128"/>
                <a:sym typeface="Arial"/>
              </a:endParaRPr>
            </a:p>
          </p:txBody>
        </p:sp>
        <p:sp>
          <p:nvSpPr>
            <p:cNvPr id="383" name="Google Shape;383;p46"/>
            <p:cNvSpPr/>
            <p:nvPr/>
          </p:nvSpPr>
          <p:spPr>
            <a:xfrm>
              <a:off x="6370925" y="5145600"/>
              <a:ext cx="2775900" cy="3381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E95D9D"/>
                </a:buClr>
                <a:buSzPts val="1400"/>
                <a:buFont typeface="Arial"/>
                <a:buNone/>
              </a:pPr>
              <a:endParaRPr sz="1200" b="1" i="0" u="none" strike="noStrike" cap="none">
                <a:solidFill>
                  <a:srgbClr val="7F7F7F"/>
                </a:solidFill>
                <a:latin typeface="游ゴシック" panose="020B0400000000000000" pitchFamily="50" charset="-128"/>
                <a:ea typeface="游ゴシック" panose="020B0400000000000000" pitchFamily="50" charset="-128"/>
                <a:sym typeface="Arial"/>
              </a:endParaRPr>
            </a:p>
          </p:txBody>
        </p:sp>
      </p:grpSp>
      <p:sp>
        <p:nvSpPr>
          <p:cNvPr id="384" name="Google Shape;384;p46"/>
          <p:cNvSpPr txBox="1"/>
          <p:nvPr/>
        </p:nvSpPr>
        <p:spPr>
          <a:xfrm>
            <a:off x="6493546" y="6399246"/>
            <a:ext cx="2027917" cy="33851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None/>
            </a:pPr>
            <a:r>
              <a:rPr lang="ja-JP" sz="800" b="0" i="0" u="none" strike="noStrike" cap="none" dirty="0">
                <a:solidFill>
                  <a:srgbClr val="3F3F3F"/>
                </a:solidFill>
                <a:latin typeface="游ゴシック" panose="020B0400000000000000" pitchFamily="50" charset="-128"/>
                <a:ea typeface="游ゴシック" panose="020B0400000000000000" pitchFamily="50" charset="-128"/>
                <a:sym typeface="Arial"/>
              </a:rPr>
              <a:t>※202</a:t>
            </a:r>
            <a:r>
              <a:rPr lang="en-US" altLang="ja-JP" sz="800" b="0" i="0" u="none" strike="noStrike" cap="none" dirty="0">
                <a:solidFill>
                  <a:srgbClr val="3F3F3F"/>
                </a:solidFill>
                <a:latin typeface="游ゴシック" panose="020B0400000000000000" pitchFamily="50" charset="-128"/>
                <a:ea typeface="游ゴシック" panose="020B0400000000000000" pitchFamily="50" charset="-128"/>
                <a:sym typeface="Arial"/>
              </a:rPr>
              <a:t>5</a:t>
            </a:r>
            <a:r>
              <a:rPr lang="ja-JP" sz="800" b="0" i="0" u="none" strike="noStrike" cap="none" dirty="0">
                <a:solidFill>
                  <a:srgbClr val="3F3F3F"/>
                </a:solidFill>
                <a:latin typeface="游ゴシック" panose="020B0400000000000000" pitchFamily="50" charset="-128"/>
                <a:ea typeface="游ゴシック" panose="020B0400000000000000" pitchFamily="50" charset="-128"/>
                <a:sym typeface="Arial"/>
              </a:rPr>
              <a:t>年</a:t>
            </a:r>
            <a:r>
              <a:rPr lang="en-US" altLang="ja-JP" sz="800" b="0" i="0" u="none" strike="noStrike" cap="none" dirty="0">
                <a:solidFill>
                  <a:srgbClr val="3F3F3F"/>
                </a:solidFill>
                <a:latin typeface="游ゴシック" panose="020B0400000000000000" pitchFamily="50" charset="-128"/>
                <a:ea typeface="游ゴシック" panose="020B0400000000000000" pitchFamily="50" charset="-128"/>
                <a:sym typeface="Arial"/>
              </a:rPr>
              <a:t>1</a:t>
            </a:r>
            <a:r>
              <a:rPr lang="ja-JP" sz="800" b="0" i="0" u="none" strike="noStrike" cap="none" dirty="0">
                <a:solidFill>
                  <a:srgbClr val="3F3F3F"/>
                </a:solidFill>
                <a:latin typeface="游ゴシック" panose="020B0400000000000000" pitchFamily="50" charset="-128"/>
                <a:ea typeface="游ゴシック" panose="020B0400000000000000" pitchFamily="50" charset="-128"/>
                <a:sym typeface="Arial"/>
              </a:rPr>
              <a:t>月時点の</a:t>
            </a:r>
            <a:r>
              <a:rPr lang="ja-JP" altLang="en-US" sz="800" dirty="0">
                <a:solidFill>
                  <a:srgbClr val="3F3F3F"/>
                </a:solidFill>
                <a:latin typeface="游ゴシック" panose="020B0400000000000000" pitchFamily="50" charset="-128"/>
                <a:ea typeface="游ゴシック" panose="020B0400000000000000" pitchFamily="50" charset="-128"/>
              </a:rPr>
              <a:t>賛同数</a:t>
            </a:r>
            <a:r>
              <a:rPr lang="ja-JP" sz="800" b="0" i="0" u="none" strike="noStrike" cap="none" dirty="0">
                <a:solidFill>
                  <a:srgbClr val="3F3F3F"/>
                </a:solidFill>
                <a:latin typeface="游ゴシック" panose="020B0400000000000000" pitchFamily="50" charset="-128"/>
                <a:ea typeface="游ゴシック" panose="020B0400000000000000" pitchFamily="50" charset="-128"/>
                <a:sym typeface="Arial"/>
              </a:rPr>
              <a:t>です。</a:t>
            </a:r>
            <a:endParaRPr sz="800" b="0" i="0" u="none" strike="noStrike" cap="none" dirty="0">
              <a:solidFill>
                <a:srgbClr val="3F3F3F"/>
              </a:solidFill>
              <a:latin typeface="游ゴシック" panose="020B0400000000000000" pitchFamily="50" charset="-128"/>
              <a:ea typeface="游ゴシック" panose="020B0400000000000000" pitchFamily="50" charset="-128"/>
              <a:sym typeface="Arial"/>
            </a:endParaRPr>
          </a:p>
          <a:p>
            <a:pPr marL="0" marR="0" lvl="0" indent="0" algn="r" rtl="0">
              <a:lnSpc>
                <a:spcPct val="100000"/>
              </a:lnSpc>
              <a:spcBef>
                <a:spcPts val="0"/>
              </a:spcBef>
              <a:spcAft>
                <a:spcPts val="0"/>
              </a:spcAft>
              <a:buClr>
                <a:srgbClr val="7F7F7F"/>
              </a:buClr>
              <a:buSzPts val="800"/>
              <a:buFont typeface="Meiryo"/>
              <a:buNone/>
            </a:pPr>
            <a:endParaRPr sz="800" b="0" i="0" u="none" strike="noStrike" cap="none" dirty="0">
              <a:solidFill>
                <a:srgbClr val="3F3F3F"/>
              </a:solidFill>
              <a:latin typeface="游ゴシック" panose="020B0400000000000000" pitchFamily="50" charset="-128"/>
              <a:ea typeface="游ゴシック" panose="020B0400000000000000" pitchFamily="50" charset="-128"/>
              <a:sym typeface="Arial"/>
            </a:endParaRPr>
          </a:p>
        </p:txBody>
      </p:sp>
      <p:cxnSp>
        <p:nvCxnSpPr>
          <p:cNvPr id="385" name="Google Shape;385;p46"/>
          <p:cNvCxnSpPr/>
          <p:nvPr/>
        </p:nvCxnSpPr>
        <p:spPr>
          <a:xfrm rot="10800000">
            <a:off x="688460" y="4083998"/>
            <a:ext cx="117695" cy="145935"/>
          </a:xfrm>
          <a:prstGeom prst="straightConnector1">
            <a:avLst/>
          </a:prstGeom>
          <a:noFill/>
          <a:ln w="9525" cap="flat" cmpd="sng">
            <a:solidFill>
              <a:schemeClr val="dk1"/>
            </a:solidFill>
            <a:prstDash val="solid"/>
            <a:miter lim="800000"/>
            <a:headEnd type="none" w="sm" len="sm"/>
            <a:tailEnd type="none" w="sm" len="sm"/>
          </a:ln>
        </p:spPr>
      </p:cxnSp>
      <p:cxnSp>
        <p:nvCxnSpPr>
          <p:cNvPr id="386" name="Google Shape;386;p46"/>
          <p:cNvCxnSpPr>
            <a:endCxn id="379" idx="3"/>
          </p:cNvCxnSpPr>
          <p:nvPr/>
        </p:nvCxnSpPr>
        <p:spPr>
          <a:xfrm rot="10800000" flipH="1">
            <a:off x="2616916" y="4078717"/>
            <a:ext cx="125400" cy="164100"/>
          </a:xfrm>
          <a:prstGeom prst="straightConnector1">
            <a:avLst/>
          </a:prstGeom>
          <a:noFill/>
          <a:ln w="9525" cap="flat" cmpd="sng">
            <a:solidFill>
              <a:schemeClr val="dk1"/>
            </a:solidFill>
            <a:prstDash val="solid"/>
            <a:miter lim="800000"/>
            <a:headEnd type="none" w="sm" len="sm"/>
            <a:tailEnd type="none" w="sm" len="sm"/>
          </a:ln>
        </p:spPr>
      </p:cxnSp>
      <p:cxnSp>
        <p:nvCxnSpPr>
          <p:cNvPr id="387" name="Google Shape;387;p46"/>
          <p:cNvCxnSpPr/>
          <p:nvPr/>
        </p:nvCxnSpPr>
        <p:spPr>
          <a:xfrm rot="10800000">
            <a:off x="3515956" y="4066437"/>
            <a:ext cx="117695" cy="145935"/>
          </a:xfrm>
          <a:prstGeom prst="straightConnector1">
            <a:avLst/>
          </a:prstGeom>
          <a:noFill/>
          <a:ln w="9525" cap="flat" cmpd="sng">
            <a:solidFill>
              <a:schemeClr val="dk1"/>
            </a:solidFill>
            <a:prstDash val="solid"/>
            <a:miter lim="800000"/>
            <a:headEnd type="none" w="sm" len="sm"/>
            <a:tailEnd type="none" w="sm" len="sm"/>
          </a:ln>
        </p:spPr>
      </p:cxnSp>
      <p:cxnSp>
        <p:nvCxnSpPr>
          <p:cNvPr id="388" name="Google Shape;388;p46"/>
          <p:cNvCxnSpPr/>
          <p:nvPr/>
        </p:nvCxnSpPr>
        <p:spPr>
          <a:xfrm rot="10800000" flipH="1">
            <a:off x="5718113" y="4036567"/>
            <a:ext cx="125468" cy="164042"/>
          </a:xfrm>
          <a:prstGeom prst="straightConnector1">
            <a:avLst/>
          </a:prstGeom>
          <a:noFill/>
          <a:ln w="9525" cap="flat" cmpd="sng">
            <a:solidFill>
              <a:schemeClr val="dk1"/>
            </a:solidFill>
            <a:prstDash val="solid"/>
            <a:miter lim="800000"/>
            <a:headEnd type="none" w="sm" len="sm"/>
            <a:tailEnd type="none" w="sm" len="sm"/>
          </a:ln>
        </p:spPr>
      </p:cxnSp>
      <p:pic>
        <p:nvPicPr>
          <p:cNvPr id="390" name="Google Shape;390;p46"/>
          <p:cNvPicPr preferRelativeResize="0"/>
          <p:nvPr/>
        </p:nvPicPr>
        <p:blipFill rotWithShape="1">
          <a:blip r:embed="rId7" cstate="hqprint">
            <a:alphaModFix/>
            <a:extLst>
              <a:ext uri="{28A0092B-C50C-407E-A947-70E740481C1C}">
                <a14:useLocalDpi xmlns:a14="http://schemas.microsoft.com/office/drawing/2010/main"/>
              </a:ext>
            </a:extLst>
          </a:blip>
          <a:srcRect/>
          <a:stretch/>
        </p:blipFill>
        <p:spPr>
          <a:xfrm>
            <a:off x="296782" y="5579026"/>
            <a:ext cx="2725223" cy="275666"/>
          </a:xfrm>
          <a:prstGeom prst="rect">
            <a:avLst/>
          </a:prstGeom>
          <a:noFill/>
          <a:ln>
            <a:noFill/>
          </a:ln>
        </p:spPr>
      </p:pic>
      <p:pic>
        <p:nvPicPr>
          <p:cNvPr id="391" name="Google Shape;391;p46"/>
          <p:cNvPicPr preferRelativeResize="0"/>
          <p:nvPr/>
        </p:nvPicPr>
        <p:blipFill rotWithShape="1">
          <a:blip r:embed="rId8" cstate="hqprint">
            <a:alphaModFix/>
            <a:extLst>
              <a:ext uri="{28A0092B-C50C-407E-A947-70E740481C1C}">
                <a14:useLocalDpi xmlns:a14="http://schemas.microsoft.com/office/drawing/2010/main"/>
              </a:ext>
            </a:extLst>
          </a:blip>
          <a:srcRect/>
          <a:stretch/>
        </p:blipFill>
        <p:spPr>
          <a:xfrm>
            <a:off x="289697" y="5791697"/>
            <a:ext cx="2725223" cy="331354"/>
          </a:xfrm>
          <a:prstGeom prst="rect">
            <a:avLst/>
          </a:prstGeom>
          <a:noFill/>
          <a:ln>
            <a:noFill/>
          </a:ln>
        </p:spPr>
      </p:pic>
      <p:pic>
        <p:nvPicPr>
          <p:cNvPr id="4" name="図 3">
            <a:extLst>
              <a:ext uri="{FF2B5EF4-FFF2-40B4-BE49-F238E27FC236}">
                <a16:creationId xmlns:a16="http://schemas.microsoft.com/office/drawing/2014/main" id="{13192366-A0DA-FB45-B07B-A856626AEE79}"/>
              </a:ext>
            </a:extLst>
          </p:cNvPr>
          <p:cNvPicPr>
            <a:picLocks noChangeAspect="1"/>
          </p:cNvPicPr>
          <p:nvPr/>
        </p:nvPicPr>
        <p:blipFill>
          <a:blip r:embed="rId9" cstate="hqprint">
            <a:extLst>
              <a:ext uri="{28A0092B-C50C-407E-A947-70E740481C1C}">
                <a14:useLocalDpi xmlns:a14="http://schemas.microsoft.com/office/drawing/2010/main"/>
              </a:ext>
            </a:extLst>
          </a:blip>
          <a:stretch>
            <a:fillRect/>
          </a:stretch>
        </p:blipFill>
        <p:spPr>
          <a:xfrm>
            <a:off x="412206" y="6072767"/>
            <a:ext cx="507504" cy="252093"/>
          </a:xfrm>
          <a:prstGeom prst="rect">
            <a:avLst/>
          </a:prstGeom>
        </p:spPr>
      </p:pic>
      <p:pic>
        <p:nvPicPr>
          <p:cNvPr id="5" name="図 4">
            <a:extLst>
              <a:ext uri="{FF2B5EF4-FFF2-40B4-BE49-F238E27FC236}">
                <a16:creationId xmlns:a16="http://schemas.microsoft.com/office/drawing/2014/main" id="{24711301-F39C-844D-B9A9-3A3E291C3FFA}"/>
              </a:ext>
            </a:extLst>
          </p:cNvPr>
          <p:cNvPicPr>
            <a:picLocks noChangeAspect="1"/>
          </p:cNvPicPr>
          <p:nvPr/>
        </p:nvPicPr>
        <p:blipFill>
          <a:blip r:embed="rId10" cstate="hqprint">
            <a:extLst>
              <a:ext uri="{28A0092B-C50C-407E-A947-70E740481C1C}">
                <a14:useLocalDpi xmlns:a14="http://schemas.microsoft.com/office/drawing/2010/main"/>
              </a:ext>
            </a:extLst>
          </a:blip>
          <a:stretch>
            <a:fillRect/>
          </a:stretch>
        </p:blipFill>
        <p:spPr>
          <a:xfrm>
            <a:off x="1091571" y="6064141"/>
            <a:ext cx="507503" cy="252093"/>
          </a:xfrm>
          <a:prstGeom prst="rect">
            <a:avLst/>
          </a:prstGeom>
        </p:spPr>
      </p:pic>
      <p:pic>
        <p:nvPicPr>
          <p:cNvPr id="35" name="図 34">
            <a:extLst>
              <a:ext uri="{FF2B5EF4-FFF2-40B4-BE49-F238E27FC236}">
                <a16:creationId xmlns:a16="http://schemas.microsoft.com/office/drawing/2014/main" id="{60ACF3F0-896F-4616-B469-2806A0215CB0}"/>
              </a:ext>
            </a:extLst>
          </p:cNvPr>
          <p:cNvPicPr>
            <a:picLocks noChangeAspect="1"/>
          </p:cNvPicPr>
          <p:nvPr/>
        </p:nvPicPr>
        <p:blipFill rotWithShape="1">
          <a:blip r:embed="rId11" cstate="hqprint">
            <a:extLst>
              <a:ext uri="{28A0092B-C50C-407E-A947-70E740481C1C}">
                <a14:useLocalDpi xmlns:a14="http://schemas.microsoft.com/office/drawing/2010/main"/>
              </a:ext>
            </a:extLst>
          </a:blip>
          <a:srcRect/>
          <a:stretch/>
        </p:blipFill>
        <p:spPr>
          <a:xfrm>
            <a:off x="289697" y="4286182"/>
            <a:ext cx="2853691" cy="1153807"/>
          </a:xfrm>
          <a:prstGeom prst="rect">
            <a:avLst/>
          </a:prstGeom>
        </p:spPr>
      </p:pic>
      <p:pic>
        <p:nvPicPr>
          <p:cNvPr id="6" name="図 5">
            <a:extLst>
              <a:ext uri="{FF2B5EF4-FFF2-40B4-BE49-F238E27FC236}">
                <a16:creationId xmlns:a16="http://schemas.microsoft.com/office/drawing/2014/main" id="{E5C08C40-F890-1EF9-65B0-FBBE75185088}"/>
              </a:ext>
            </a:extLst>
          </p:cNvPr>
          <p:cNvPicPr>
            <a:picLocks noChangeAspect="1"/>
          </p:cNvPicPr>
          <p:nvPr/>
        </p:nvPicPr>
        <p:blipFill>
          <a:blip r:embed="rId12" cstate="hqprint">
            <a:extLst>
              <a:ext uri="{28A0092B-C50C-407E-A947-70E740481C1C}">
                <a14:useLocalDpi xmlns:a14="http://schemas.microsoft.com/office/drawing/2010/main"/>
              </a:ext>
            </a:extLst>
          </a:blip>
          <a:stretch>
            <a:fillRect/>
          </a:stretch>
        </p:blipFill>
        <p:spPr>
          <a:xfrm>
            <a:off x="374624" y="5327034"/>
            <a:ext cx="559807" cy="278074"/>
          </a:xfrm>
          <a:prstGeom prst="rect">
            <a:avLst/>
          </a:prstGeom>
        </p:spPr>
      </p:pic>
      <p:pic>
        <p:nvPicPr>
          <p:cNvPr id="12" name="図 11" descr="カレンダー&#10;&#10;自動的に生成された説明">
            <a:extLst>
              <a:ext uri="{FF2B5EF4-FFF2-40B4-BE49-F238E27FC236}">
                <a16:creationId xmlns:a16="http://schemas.microsoft.com/office/drawing/2014/main" id="{AF1D5805-4202-F4B3-7C9A-DBC9ADD47C6E}"/>
              </a:ext>
            </a:extLst>
          </p:cNvPr>
          <p:cNvPicPr>
            <a:picLocks noChangeAspect="1"/>
          </p:cNvPicPr>
          <p:nvPr/>
        </p:nvPicPr>
        <p:blipFill>
          <a:blip r:embed="rId13" cstate="hqprint">
            <a:extLst>
              <a:ext uri="{28A0092B-C50C-407E-A947-70E740481C1C}">
                <a14:useLocalDpi xmlns:a14="http://schemas.microsoft.com/office/drawing/2010/main"/>
              </a:ext>
            </a:extLst>
          </a:blip>
          <a:stretch>
            <a:fillRect/>
          </a:stretch>
        </p:blipFill>
        <p:spPr>
          <a:xfrm>
            <a:off x="3313718" y="4369204"/>
            <a:ext cx="2808279" cy="1871838"/>
          </a:xfrm>
          <a:prstGeom prst="rect">
            <a:avLst/>
          </a:prstGeom>
        </p:spPr>
      </p:pic>
      <p:sp>
        <p:nvSpPr>
          <p:cNvPr id="43" name="Google Shape;384;p46">
            <a:extLst>
              <a:ext uri="{FF2B5EF4-FFF2-40B4-BE49-F238E27FC236}">
                <a16:creationId xmlns:a16="http://schemas.microsoft.com/office/drawing/2014/main" id="{371ACC47-5081-51BE-C1F1-4E78C8E0F2AC}"/>
              </a:ext>
            </a:extLst>
          </p:cNvPr>
          <p:cNvSpPr txBox="1"/>
          <p:nvPr/>
        </p:nvSpPr>
        <p:spPr>
          <a:xfrm>
            <a:off x="3633651" y="6293359"/>
            <a:ext cx="2690405" cy="46162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None/>
            </a:pPr>
            <a:r>
              <a:rPr lang="ja-JP" altLang="en-US" sz="800" b="0" i="0" u="none" strike="noStrike" cap="none" dirty="0">
                <a:solidFill>
                  <a:srgbClr val="3F3F3F"/>
                </a:solidFill>
                <a:latin typeface="游ゴシック" panose="020B0400000000000000" pitchFamily="50" charset="-128"/>
                <a:ea typeface="游ゴシック" panose="020B0400000000000000" pitchFamily="50" charset="-128"/>
                <a:sym typeface="Arial"/>
              </a:rPr>
              <a:t>撮影：藤田二朗</a:t>
            </a:r>
            <a:r>
              <a:rPr lang="en-US" altLang="ja-JP" sz="800" b="0" i="0" u="none" strike="noStrike" cap="none" dirty="0">
                <a:solidFill>
                  <a:srgbClr val="3F3F3F"/>
                </a:solidFill>
                <a:latin typeface="游ゴシック" panose="020B0400000000000000" pitchFamily="50" charset="-128"/>
                <a:ea typeface="游ゴシック" panose="020B0400000000000000" pitchFamily="50" charset="-128"/>
                <a:sym typeface="Arial"/>
              </a:rPr>
              <a:t>(photopicnic)</a:t>
            </a:r>
          </a:p>
          <a:p>
            <a:pPr marL="0" marR="0" lvl="0" indent="0" algn="r" rtl="0">
              <a:lnSpc>
                <a:spcPct val="100000"/>
              </a:lnSpc>
              <a:spcBef>
                <a:spcPts val="0"/>
              </a:spcBef>
              <a:spcAft>
                <a:spcPts val="0"/>
              </a:spcAft>
              <a:buNone/>
            </a:pPr>
            <a:r>
              <a:rPr lang="ja-JP" sz="800" b="0" i="0" u="none" strike="noStrike" cap="none" dirty="0">
                <a:solidFill>
                  <a:srgbClr val="3F3F3F"/>
                </a:solidFill>
                <a:latin typeface="游ゴシック" panose="020B0400000000000000" pitchFamily="50" charset="-128"/>
                <a:ea typeface="游ゴシック" panose="020B0400000000000000" pitchFamily="50" charset="-128"/>
                <a:sym typeface="Arial"/>
              </a:rPr>
              <a:t>※202</a:t>
            </a:r>
            <a:r>
              <a:rPr lang="en-US" altLang="ja-JP" sz="800" dirty="0">
                <a:solidFill>
                  <a:srgbClr val="3F3F3F"/>
                </a:solidFill>
                <a:latin typeface="游ゴシック" panose="020B0400000000000000" pitchFamily="50" charset="-128"/>
                <a:ea typeface="游ゴシック" panose="020B0400000000000000" pitchFamily="50" charset="-128"/>
              </a:rPr>
              <a:t>2</a:t>
            </a:r>
            <a:r>
              <a:rPr lang="ja-JP" sz="800" b="0" i="0" u="none" strike="noStrike" cap="none" dirty="0">
                <a:solidFill>
                  <a:srgbClr val="3F3F3F"/>
                </a:solidFill>
                <a:latin typeface="游ゴシック" panose="020B0400000000000000" pitchFamily="50" charset="-128"/>
                <a:ea typeface="游ゴシック" panose="020B0400000000000000" pitchFamily="50" charset="-128"/>
                <a:sym typeface="Arial"/>
              </a:rPr>
              <a:t>年</a:t>
            </a:r>
            <a:r>
              <a:rPr lang="en-US" altLang="ja-JP" sz="800" b="0" i="0" u="none" strike="noStrike" cap="none" dirty="0">
                <a:solidFill>
                  <a:srgbClr val="3F3F3F"/>
                </a:solidFill>
                <a:latin typeface="游ゴシック" panose="020B0400000000000000" pitchFamily="50" charset="-128"/>
                <a:ea typeface="游ゴシック" panose="020B0400000000000000" pitchFamily="50" charset="-128"/>
                <a:sym typeface="Arial"/>
              </a:rPr>
              <a:t>4</a:t>
            </a:r>
            <a:r>
              <a:rPr lang="ja-JP" altLang="en-US" sz="800" b="0" i="0" u="none" strike="noStrike" cap="none" dirty="0">
                <a:solidFill>
                  <a:srgbClr val="3F3F3F"/>
                </a:solidFill>
                <a:latin typeface="游ゴシック" panose="020B0400000000000000" pitchFamily="50" charset="-128"/>
                <a:ea typeface="游ゴシック" panose="020B0400000000000000" pitchFamily="50" charset="-128"/>
                <a:sym typeface="Arial"/>
              </a:rPr>
              <a:t>月まで京都「烏丸御池駅」にて掲示</a:t>
            </a:r>
            <a:r>
              <a:rPr lang="ja-JP" sz="800" b="0" i="0" u="none" strike="noStrike" cap="none" dirty="0">
                <a:solidFill>
                  <a:srgbClr val="3F3F3F"/>
                </a:solidFill>
                <a:latin typeface="游ゴシック" panose="020B0400000000000000" pitchFamily="50" charset="-128"/>
                <a:ea typeface="游ゴシック" panose="020B0400000000000000" pitchFamily="50" charset="-128"/>
                <a:sym typeface="Arial"/>
              </a:rPr>
              <a:t>。</a:t>
            </a:r>
            <a:endParaRPr sz="800" b="0" i="0" u="none" strike="noStrike" cap="none" dirty="0">
              <a:solidFill>
                <a:srgbClr val="3F3F3F"/>
              </a:solidFill>
              <a:latin typeface="游ゴシック" panose="020B0400000000000000" pitchFamily="50" charset="-128"/>
              <a:ea typeface="游ゴシック" panose="020B0400000000000000" pitchFamily="50" charset="-128"/>
              <a:sym typeface="Arial"/>
            </a:endParaRPr>
          </a:p>
          <a:p>
            <a:pPr marL="0" marR="0" lvl="0" indent="0" algn="r" rtl="0">
              <a:lnSpc>
                <a:spcPct val="100000"/>
              </a:lnSpc>
              <a:spcBef>
                <a:spcPts val="0"/>
              </a:spcBef>
              <a:spcAft>
                <a:spcPts val="0"/>
              </a:spcAft>
              <a:buClr>
                <a:srgbClr val="7F7F7F"/>
              </a:buClr>
              <a:buSzPts val="800"/>
              <a:buFont typeface="Meiryo"/>
              <a:buNone/>
            </a:pPr>
            <a:endParaRPr sz="800" b="0" i="0" u="none" strike="noStrike" cap="none" dirty="0">
              <a:solidFill>
                <a:srgbClr val="3F3F3F"/>
              </a:solidFill>
              <a:latin typeface="游ゴシック" panose="020B0400000000000000" pitchFamily="50" charset="-128"/>
              <a:ea typeface="游ゴシック" panose="020B0400000000000000" pitchFamily="50" charset="-128"/>
              <a:sym typeface="Arial"/>
            </a:endParaRPr>
          </a:p>
        </p:txBody>
      </p:sp>
      <p:pic>
        <p:nvPicPr>
          <p:cNvPr id="9" name="図 8" descr="アイコン&#10;&#10;中程度の精度で自動的に生成された説明">
            <a:extLst>
              <a:ext uri="{FF2B5EF4-FFF2-40B4-BE49-F238E27FC236}">
                <a16:creationId xmlns:a16="http://schemas.microsoft.com/office/drawing/2014/main" id="{80B9F96C-9689-B884-2810-D922ED250A43}"/>
              </a:ext>
            </a:extLst>
          </p:cNvPr>
          <p:cNvPicPr>
            <a:picLocks noChangeAspect="1"/>
          </p:cNvPicPr>
          <p:nvPr/>
        </p:nvPicPr>
        <p:blipFill>
          <a:blip r:embed="rId14" cstate="hqprint">
            <a:extLst>
              <a:ext uri="{28A0092B-C50C-407E-A947-70E740481C1C}">
                <a14:useLocalDpi xmlns:a14="http://schemas.microsoft.com/office/drawing/2010/main"/>
              </a:ext>
            </a:extLst>
          </a:blip>
          <a:stretch>
            <a:fillRect/>
          </a:stretch>
        </p:blipFill>
        <p:spPr>
          <a:xfrm>
            <a:off x="1027574" y="5347065"/>
            <a:ext cx="571500" cy="285751"/>
          </a:xfrm>
          <a:prstGeom prst="rect">
            <a:avLst/>
          </a:prstGeom>
        </p:spPr>
      </p:pic>
      <p:pic>
        <p:nvPicPr>
          <p:cNvPr id="2" name="図 1" descr="テキスト&#10;&#10;AI によって生成されたコンテンツは間違っている可能性があります。">
            <a:extLst>
              <a:ext uri="{FF2B5EF4-FFF2-40B4-BE49-F238E27FC236}">
                <a16:creationId xmlns:a16="http://schemas.microsoft.com/office/drawing/2014/main" id="{F338E92B-237C-C13B-CC23-961F4E94199F}"/>
              </a:ext>
            </a:extLst>
          </p:cNvPr>
          <p:cNvPicPr>
            <a:picLocks noChangeAspect="1"/>
          </p:cNvPicPr>
          <p:nvPr/>
        </p:nvPicPr>
        <p:blipFill>
          <a:blip r:embed="rId15"/>
          <a:stretch>
            <a:fillRect/>
          </a:stretch>
        </p:blipFill>
        <p:spPr>
          <a:xfrm>
            <a:off x="6532000" y="4303962"/>
            <a:ext cx="2003394" cy="2119380"/>
          </a:xfrm>
          <a:prstGeom prst="rect">
            <a:avLst/>
          </a:prstGeom>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396"/>
        <p:cNvGrpSpPr/>
        <p:nvPr/>
      </p:nvGrpSpPr>
      <p:grpSpPr>
        <a:xfrm>
          <a:off x="0" y="0"/>
          <a:ext cx="0" cy="0"/>
          <a:chOff x="0" y="0"/>
          <a:chExt cx="0" cy="0"/>
        </a:xfrm>
      </p:grpSpPr>
      <p:pic>
        <p:nvPicPr>
          <p:cNvPr id="397" name="Google Shape;397;p47"/>
          <p:cNvPicPr preferRelativeResize="0"/>
          <p:nvPr/>
        </p:nvPicPr>
        <p:blipFill rotWithShape="1">
          <a:blip r:embed="rId3" cstate="hqprint">
            <a:alphaModFix/>
            <a:extLst>
              <a:ext uri="{28A0092B-C50C-407E-A947-70E740481C1C}">
                <a14:useLocalDpi xmlns:a14="http://schemas.microsoft.com/office/drawing/2010/main"/>
              </a:ext>
            </a:extLst>
          </a:blip>
          <a:srcRect l="-1"/>
          <a:stretch/>
        </p:blipFill>
        <p:spPr>
          <a:xfrm>
            <a:off x="-2452" y="0"/>
            <a:ext cx="9136618" cy="6857999"/>
          </a:xfrm>
          <a:prstGeom prst="rect">
            <a:avLst/>
          </a:prstGeom>
          <a:noFill/>
          <a:ln>
            <a:noFill/>
          </a:ln>
        </p:spPr>
      </p:pic>
      <p:sp>
        <p:nvSpPr>
          <p:cNvPr id="398" name="Google Shape;398;p47"/>
          <p:cNvSpPr/>
          <p:nvPr/>
        </p:nvSpPr>
        <p:spPr>
          <a:xfrm>
            <a:off x="6682636" y="2592888"/>
            <a:ext cx="2461362" cy="1776189"/>
          </a:xfrm>
          <a:prstGeom prst="rect">
            <a:avLst/>
          </a:prstGeom>
          <a:solidFill>
            <a:srgbClr val="FFFFFF">
              <a:alpha val="67450"/>
            </a:srgbClr>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rgbClr val="000000"/>
              </a:solidFill>
              <a:latin typeface="Yu Gothic" panose="020B0400000000000000" pitchFamily="34" charset="-128"/>
              <a:ea typeface="Yu Gothic" panose="020B0400000000000000" pitchFamily="34" charset="-128"/>
              <a:cs typeface="Kosugi Maru"/>
              <a:sym typeface="Kosugi Maru"/>
            </a:endParaRPr>
          </a:p>
        </p:txBody>
      </p:sp>
      <p:sp>
        <p:nvSpPr>
          <p:cNvPr id="399" name="Google Shape;399;p47"/>
          <p:cNvSpPr/>
          <p:nvPr/>
        </p:nvSpPr>
        <p:spPr>
          <a:xfrm>
            <a:off x="6962121" y="3623181"/>
            <a:ext cx="1886856" cy="346326"/>
          </a:xfrm>
          <a:prstGeom prst="rect">
            <a:avLst/>
          </a:prstGeom>
          <a:no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None/>
            </a:pPr>
            <a:r>
              <a:rPr lang="ja-JP" sz="1000" b="1" i="0" u="none" strike="noStrike" cap="none">
                <a:solidFill>
                  <a:srgbClr val="3F3F3F"/>
                </a:solidFill>
                <a:latin typeface="Yu Gothic" panose="020B0400000000000000" pitchFamily="34" charset="-128"/>
                <a:ea typeface="Yu Gothic" panose="020B0400000000000000" pitchFamily="34" charset="-128"/>
                <a:sym typeface="Arial"/>
              </a:rPr>
              <a:t>広告メニューについて</a:t>
            </a:r>
            <a:endParaRPr sz="1000" b="1" i="0" u="none" strike="noStrike" cap="none" dirty="0">
              <a:solidFill>
                <a:srgbClr val="3F3F3F"/>
              </a:solidFill>
              <a:latin typeface="Yu Gothic" panose="020B0400000000000000" pitchFamily="34" charset="-128"/>
              <a:ea typeface="Yu Gothic" panose="020B0400000000000000" pitchFamily="34" charset="-128"/>
              <a:sym typeface="Arial"/>
            </a:endParaRPr>
          </a:p>
        </p:txBody>
      </p:sp>
      <p:cxnSp>
        <p:nvCxnSpPr>
          <p:cNvPr id="400" name="Google Shape;400;p47"/>
          <p:cNvCxnSpPr/>
          <p:nvPr/>
        </p:nvCxnSpPr>
        <p:spPr>
          <a:xfrm>
            <a:off x="6962120" y="3547945"/>
            <a:ext cx="2181878" cy="0"/>
          </a:xfrm>
          <a:prstGeom prst="straightConnector1">
            <a:avLst/>
          </a:prstGeom>
          <a:noFill/>
          <a:ln w="9525" cap="flat" cmpd="sng">
            <a:solidFill>
              <a:srgbClr val="CCCCCC"/>
            </a:solidFill>
            <a:prstDash val="solid"/>
            <a:miter lim="800000"/>
            <a:headEnd type="none" w="sm" len="sm"/>
            <a:tailEnd type="none" w="sm" len="sm"/>
          </a:ln>
        </p:spPr>
      </p:cxnSp>
      <p:pic>
        <p:nvPicPr>
          <p:cNvPr id="401" name="Google Shape;401;p47"/>
          <p:cNvPicPr preferRelativeResize="0"/>
          <p:nvPr/>
        </p:nvPicPr>
        <p:blipFill rotWithShape="1">
          <a:blip r:embed="rId4" cstate="print">
            <a:alphaModFix/>
            <a:extLst>
              <a:ext uri="{28A0092B-C50C-407E-A947-70E740481C1C}">
                <a14:useLocalDpi xmlns:a14="http://schemas.microsoft.com/office/drawing/2010/main"/>
              </a:ext>
            </a:extLst>
          </a:blip>
          <a:srcRect/>
          <a:stretch/>
        </p:blipFill>
        <p:spPr>
          <a:xfrm>
            <a:off x="6962119" y="3006247"/>
            <a:ext cx="1886857" cy="394113"/>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405"/>
        <p:cNvGrpSpPr/>
        <p:nvPr/>
      </p:nvGrpSpPr>
      <p:grpSpPr>
        <a:xfrm>
          <a:off x="0" y="0"/>
          <a:ext cx="0" cy="0"/>
          <a:chOff x="0" y="0"/>
          <a:chExt cx="0" cy="0"/>
        </a:xfrm>
      </p:grpSpPr>
      <p:sp>
        <p:nvSpPr>
          <p:cNvPr id="406" name="Google Shape;406;p13"/>
          <p:cNvSpPr/>
          <p:nvPr/>
        </p:nvSpPr>
        <p:spPr>
          <a:xfrm>
            <a:off x="1643685" y="859644"/>
            <a:ext cx="5797245" cy="181181"/>
          </a:xfrm>
          <a:prstGeom prst="roundRect">
            <a:avLst>
              <a:gd name="adj" fmla="val 50000"/>
            </a:avLst>
          </a:prstGeom>
          <a:solidFill>
            <a:srgbClr val="F89D90">
              <a:alpha val="29803"/>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dirty="0">
              <a:solidFill>
                <a:srgbClr val="000000"/>
              </a:solidFill>
              <a:latin typeface="Yu Gothic" panose="020B0400000000000000" pitchFamily="34" charset="-128"/>
              <a:ea typeface="Yu Gothic" panose="020B0400000000000000" pitchFamily="34" charset="-128"/>
              <a:sym typeface="Arial"/>
            </a:endParaRPr>
          </a:p>
        </p:txBody>
      </p:sp>
      <p:sp>
        <p:nvSpPr>
          <p:cNvPr id="408" name="Google Shape;408;p13"/>
          <p:cNvSpPr txBox="1"/>
          <p:nvPr/>
        </p:nvSpPr>
        <p:spPr>
          <a:xfrm>
            <a:off x="254981" y="271451"/>
            <a:ext cx="8059738" cy="331353"/>
          </a:xfrm>
          <a:prstGeom prst="rect">
            <a:avLst/>
          </a:prstGeom>
          <a:noFill/>
          <a:ln>
            <a:noFill/>
          </a:ln>
        </p:spPr>
        <p:txBody>
          <a:bodyPr spcFirstLastPara="1" wrap="square" lIns="91425" tIns="91425" rIns="91425" bIns="91425" anchor="t" anchorCtr="0">
            <a:noAutofit/>
          </a:bodyPr>
          <a:lstStyle/>
          <a:p>
            <a:pPr marL="0" marR="0" lvl="0" indent="0" algn="l" rtl="0">
              <a:lnSpc>
                <a:spcPct val="110000"/>
              </a:lnSpc>
              <a:spcBef>
                <a:spcPts val="0"/>
              </a:spcBef>
              <a:spcAft>
                <a:spcPts val="0"/>
              </a:spcAft>
              <a:buNone/>
            </a:pPr>
            <a:r>
              <a:rPr lang="ja-JP" sz="1500" b="1" i="0" u="none" strike="noStrike" cap="none" dirty="0">
                <a:solidFill>
                  <a:srgbClr val="7F7F7F"/>
                </a:solidFill>
                <a:latin typeface="Yu Gothic" panose="020B0400000000000000" pitchFamily="34" charset="-128"/>
                <a:ea typeface="Yu Gothic" panose="020B0400000000000000" pitchFamily="34" charset="-128"/>
                <a:sym typeface="Arial"/>
              </a:rPr>
              <a:t>ウーマンエキサイトの広告</a:t>
            </a:r>
            <a:endParaRPr sz="1500" b="1" i="0" u="none" strike="noStrike" cap="none" dirty="0">
              <a:solidFill>
                <a:srgbClr val="7F7F7F"/>
              </a:solidFill>
              <a:latin typeface="Yu Gothic" panose="020B0400000000000000" pitchFamily="34" charset="-128"/>
              <a:ea typeface="Yu Gothic" panose="020B0400000000000000" pitchFamily="34" charset="-128"/>
              <a:sym typeface="Arial"/>
            </a:endParaRPr>
          </a:p>
        </p:txBody>
      </p:sp>
      <p:cxnSp>
        <p:nvCxnSpPr>
          <p:cNvPr id="409" name="Google Shape;409;p13"/>
          <p:cNvCxnSpPr/>
          <p:nvPr/>
        </p:nvCxnSpPr>
        <p:spPr>
          <a:xfrm rot="10800000" flipH="1">
            <a:off x="3692769" y="434659"/>
            <a:ext cx="5092456" cy="26422"/>
          </a:xfrm>
          <a:prstGeom prst="straightConnector1">
            <a:avLst/>
          </a:prstGeom>
          <a:noFill/>
          <a:ln w="9525" cap="rnd" cmpd="sng">
            <a:solidFill>
              <a:srgbClr val="CCCCCC"/>
            </a:solidFill>
            <a:prstDash val="solid"/>
            <a:miter lim="800000"/>
            <a:headEnd type="none" w="sm" len="sm"/>
            <a:tailEnd type="none" w="sm" len="sm"/>
          </a:ln>
        </p:spPr>
      </p:cxnSp>
      <p:sp>
        <p:nvSpPr>
          <p:cNvPr id="410" name="Google Shape;410;p13"/>
          <p:cNvSpPr txBox="1"/>
          <p:nvPr/>
        </p:nvSpPr>
        <p:spPr>
          <a:xfrm>
            <a:off x="350246" y="684008"/>
            <a:ext cx="8426449" cy="331353"/>
          </a:xfrm>
          <a:prstGeom prst="rect">
            <a:avLst/>
          </a:prstGeom>
          <a:noFill/>
          <a:ln>
            <a:noFill/>
          </a:ln>
        </p:spPr>
        <p:txBody>
          <a:bodyPr spcFirstLastPara="1" wrap="square" lIns="91425" tIns="91425" rIns="91425" bIns="91425" anchor="t" anchorCtr="0">
            <a:noAutofit/>
          </a:bodyPr>
          <a:lstStyle/>
          <a:p>
            <a:pPr marL="0" marR="0" lvl="0" indent="0" algn="ctr" rtl="0">
              <a:lnSpc>
                <a:spcPct val="110000"/>
              </a:lnSpc>
              <a:spcBef>
                <a:spcPts val="0"/>
              </a:spcBef>
              <a:spcAft>
                <a:spcPts val="0"/>
              </a:spcAft>
              <a:buNone/>
            </a:pPr>
            <a:r>
              <a:rPr lang="ja-JP" sz="1300" b="1" i="0" u="none" strike="noStrike" cap="none">
                <a:solidFill>
                  <a:srgbClr val="3F3F3F"/>
                </a:solidFill>
                <a:latin typeface="Yu Gothic" panose="020B0400000000000000" pitchFamily="34" charset="-128"/>
                <a:ea typeface="Yu Gothic" panose="020B0400000000000000" pitchFamily="34" charset="-128"/>
                <a:sym typeface="Arial"/>
              </a:rPr>
              <a:t>商材やケースに応じて、</a:t>
            </a:r>
            <a:r>
              <a:rPr lang="ja-JP" sz="1300" b="1" i="0" u="none" strike="noStrike" cap="none">
                <a:solidFill>
                  <a:srgbClr val="F89D90"/>
                </a:solidFill>
                <a:latin typeface="Yu Gothic" panose="020B0400000000000000" pitchFamily="34" charset="-128"/>
                <a:ea typeface="Yu Gothic" panose="020B0400000000000000" pitchFamily="34" charset="-128"/>
                <a:sym typeface="Arial"/>
              </a:rPr>
              <a:t>様々な広告商品</a:t>
            </a:r>
            <a:r>
              <a:rPr lang="ja-JP" sz="1300" b="1" i="0" u="none" strike="noStrike" cap="none">
                <a:solidFill>
                  <a:srgbClr val="3F3F3F"/>
                </a:solidFill>
                <a:latin typeface="Yu Gothic" panose="020B0400000000000000" pitchFamily="34" charset="-128"/>
                <a:ea typeface="Yu Gothic" panose="020B0400000000000000" pitchFamily="34" charset="-128"/>
                <a:sym typeface="Arial"/>
              </a:rPr>
              <a:t>をご用意しています</a:t>
            </a:r>
            <a:endParaRPr sz="1300" b="1" i="0" u="none" strike="noStrike" cap="none" dirty="0">
              <a:solidFill>
                <a:srgbClr val="3F3F3F"/>
              </a:solidFill>
              <a:latin typeface="Yu Gothic" panose="020B0400000000000000" pitchFamily="34" charset="-128"/>
              <a:ea typeface="Yu Gothic" panose="020B0400000000000000" pitchFamily="34" charset="-128"/>
              <a:sym typeface="Arial"/>
            </a:endParaRPr>
          </a:p>
        </p:txBody>
      </p:sp>
      <p:graphicFrame>
        <p:nvGraphicFramePr>
          <p:cNvPr id="411" name="Google Shape;411;p13"/>
          <p:cNvGraphicFramePr/>
          <p:nvPr>
            <p:extLst>
              <p:ext uri="{D42A27DB-BD31-4B8C-83A1-F6EECF244321}">
                <p14:modId xmlns:p14="http://schemas.microsoft.com/office/powerpoint/2010/main" val="634923361"/>
              </p:ext>
            </p:extLst>
          </p:nvPr>
        </p:nvGraphicFramePr>
        <p:xfrm>
          <a:off x="358776" y="1203422"/>
          <a:ext cx="8426475" cy="2198850"/>
        </p:xfrm>
        <a:graphic>
          <a:graphicData uri="http://schemas.openxmlformats.org/drawingml/2006/table">
            <a:tbl>
              <a:tblPr>
                <a:noFill/>
                <a:tableStyleId>{C1A2F0C5-79EA-44DB-8B3C-392F46CA1DA0}</a:tableStyleId>
              </a:tblPr>
              <a:tblGrid>
                <a:gridCol w="1880625">
                  <a:extLst>
                    <a:ext uri="{9D8B030D-6E8A-4147-A177-3AD203B41FA5}">
                      <a16:colId xmlns:a16="http://schemas.microsoft.com/office/drawing/2014/main" val="20000"/>
                    </a:ext>
                  </a:extLst>
                </a:gridCol>
                <a:gridCol w="4953850">
                  <a:extLst>
                    <a:ext uri="{9D8B030D-6E8A-4147-A177-3AD203B41FA5}">
                      <a16:colId xmlns:a16="http://schemas.microsoft.com/office/drawing/2014/main" val="20001"/>
                    </a:ext>
                  </a:extLst>
                </a:gridCol>
                <a:gridCol w="796000">
                  <a:extLst>
                    <a:ext uri="{9D8B030D-6E8A-4147-A177-3AD203B41FA5}">
                      <a16:colId xmlns:a16="http://schemas.microsoft.com/office/drawing/2014/main" val="20002"/>
                    </a:ext>
                  </a:extLst>
                </a:gridCol>
                <a:gridCol w="796000">
                  <a:extLst>
                    <a:ext uri="{9D8B030D-6E8A-4147-A177-3AD203B41FA5}">
                      <a16:colId xmlns:a16="http://schemas.microsoft.com/office/drawing/2014/main" val="20003"/>
                    </a:ext>
                  </a:extLst>
                </a:gridCol>
              </a:tblGrid>
              <a:tr h="293900">
                <a:tc gridSpan="2">
                  <a:txBody>
                    <a:bodyPr/>
                    <a:lstStyle/>
                    <a:p>
                      <a:pPr marL="0" marR="0" lvl="0" indent="0" algn="l" rtl="0">
                        <a:spcBef>
                          <a:spcPts val="0"/>
                        </a:spcBef>
                        <a:spcAft>
                          <a:spcPts val="0"/>
                        </a:spcAft>
                        <a:buNone/>
                      </a:pPr>
                      <a:r>
                        <a:rPr lang="ja-JP" sz="1200" b="0" i="0" u="none" strike="noStrike" cap="none">
                          <a:solidFill>
                            <a:srgbClr val="3F3F3F"/>
                          </a:solidFill>
                          <a:latin typeface="Yu Gothic" panose="020B0400000000000000" pitchFamily="34" charset="-128"/>
                          <a:ea typeface="Yu Gothic" panose="020B0400000000000000" pitchFamily="34" charset="-128"/>
                          <a:cs typeface="Arial"/>
                          <a:sym typeface="Arial"/>
                        </a:rPr>
                        <a:t>タイアップメニュー一覧</a:t>
                      </a:r>
                      <a:endParaRPr dirty="0">
                        <a:latin typeface="Yu Gothic" panose="020B0400000000000000" pitchFamily="34" charset="-128"/>
                        <a:ea typeface="Yu Gothic" panose="020B0400000000000000" pitchFamily="34" charset="-128"/>
                      </a:endParaRPr>
                    </a:p>
                  </a:txBody>
                  <a:tcPr marL="6500" marR="6500" marT="6500" marB="0"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AEABAB"/>
                      </a:solidFill>
                      <a:prstDash val="solid"/>
                      <a:round/>
                      <a:headEnd type="none" w="sm" len="sm"/>
                      <a:tailEnd type="none" w="sm" len="sm"/>
                    </a:lnB>
                  </a:tcPr>
                </a:tc>
                <a:tc hMerge="1">
                  <a:txBody>
                    <a:bodyPr/>
                    <a:lstStyle/>
                    <a:p>
                      <a:endParaRPr lang="ja-JP"/>
                    </a:p>
                  </a:txBody>
                  <a:tcPr/>
                </a:tc>
                <a:tc>
                  <a:txBody>
                    <a:bodyPr/>
                    <a:lstStyle/>
                    <a:p>
                      <a:pPr marL="0" marR="0" lvl="0" indent="0" algn="l" rtl="0">
                        <a:spcBef>
                          <a:spcPts val="0"/>
                        </a:spcBef>
                        <a:spcAft>
                          <a:spcPts val="0"/>
                        </a:spcAft>
                        <a:buNone/>
                      </a:pPr>
                      <a:endParaRPr sz="800" b="0" i="0" u="none" strike="noStrike" cap="none" dirty="0">
                        <a:solidFill>
                          <a:srgbClr val="000000"/>
                        </a:solidFill>
                        <a:latin typeface="Yu Gothic" panose="020B0400000000000000" pitchFamily="34" charset="-128"/>
                        <a:ea typeface="Yu Gothic" panose="020B0400000000000000" pitchFamily="34" charset="-128"/>
                        <a:cs typeface="Arial"/>
                        <a:sym typeface="Arial"/>
                      </a:endParaRPr>
                    </a:p>
                  </a:txBody>
                  <a:tcPr marL="6500" marR="6500" marT="6500" marB="0"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AEABAB"/>
                      </a:solidFill>
                      <a:prstDash val="solid"/>
                      <a:round/>
                      <a:headEnd type="none" w="sm" len="sm"/>
                      <a:tailEnd type="none" w="sm" len="sm"/>
                    </a:lnB>
                  </a:tcPr>
                </a:tc>
                <a:tc>
                  <a:txBody>
                    <a:bodyPr/>
                    <a:lstStyle/>
                    <a:p>
                      <a:pPr marL="0" marR="0" lvl="0" indent="0" algn="l" rtl="0">
                        <a:spcBef>
                          <a:spcPts val="0"/>
                        </a:spcBef>
                        <a:spcAft>
                          <a:spcPts val="0"/>
                        </a:spcAft>
                        <a:buNone/>
                      </a:pPr>
                      <a:endParaRPr sz="800" b="0" i="0" u="none" strike="noStrike" cap="none" dirty="0">
                        <a:solidFill>
                          <a:srgbClr val="000000"/>
                        </a:solidFill>
                        <a:latin typeface="Yu Gothic" panose="020B0400000000000000" pitchFamily="34" charset="-128"/>
                        <a:ea typeface="Yu Gothic" panose="020B0400000000000000" pitchFamily="34" charset="-128"/>
                        <a:cs typeface="Arial"/>
                        <a:sym typeface="Arial"/>
                      </a:endParaRPr>
                    </a:p>
                  </a:txBody>
                  <a:tcPr marL="6500" marR="6500" marT="6500" marB="0"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AEABAB"/>
                      </a:solidFill>
                      <a:prstDash val="solid"/>
                      <a:round/>
                      <a:headEnd type="none" w="sm" len="sm"/>
                      <a:tailEnd type="none" w="sm" len="sm"/>
                    </a:lnB>
                  </a:tcPr>
                </a:tc>
                <a:extLst>
                  <a:ext uri="{0D108BD9-81ED-4DB2-BD59-A6C34878D82A}">
                    <a16:rowId xmlns:a16="http://schemas.microsoft.com/office/drawing/2014/main" val="10000"/>
                  </a:ext>
                </a:extLst>
              </a:tr>
              <a:tr h="320050">
                <a:tc>
                  <a:txBody>
                    <a:bodyPr/>
                    <a:lstStyle/>
                    <a:p>
                      <a:pPr marL="0" marR="0" lvl="0" indent="0" algn="ctr" rtl="0">
                        <a:spcBef>
                          <a:spcPts val="0"/>
                        </a:spcBef>
                        <a:spcAft>
                          <a:spcPts val="0"/>
                        </a:spcAft>
                        <a:buNone/>
                      </a:pPr>
                      <a:r>
                        <a:rPr lang="ja-JP" sz="800" b="0" i="0" u="none" strike="noStrike" cap="none">
                          <a:solidFill>
                            <a:schemeClr val="lt1"/>
                          </a:solidFill>
                          <a:latin typeface="Yu Gothic" panose="020B0400000000000000" pitchFamily="34" charset="-128"/>
                          <a:ea typeface="Yu Gothic" panose="020B0400000000000000" pitchFamily="34" charset="-128"/>
                          <a:cs typeface="Arial"/>
                          <a:sym typeface="Arial"/>
                        </a:rPr>
                        <a:t>　メニュー名/商品名 </a:t>
                      </a:r>
                      <a:endParaRPr dirty="0">
                        <a:latin typeface="Yu Gothic" panose="020B0400000000000000" pitchFamily="34" charset="-128"/>
                        <a:ea typeface="Yu Gothic" panose="020B0400000000000000" pitchFamily="34" charset="-128"/>
                      </a:endParaRPr>
                    </a:p>
                  </a:txBody>
                  <a:tcPr marL="6500" marR="6500" marT="6500" marB="0" anchor="ctr">
                    <a:lnL w="9525" cap="flat" cmpd="sng">
                      <a:solidFill>
                        <a:srgbClr val="AEABAB"/>
                      </a:solidFill>
                      <a:prstDash val="solid"/>
                      <a:round/>
                      <a:headEnd type="none" w="sm" len="sm"/>
                      <a:tailEnd type="none" w="sm" len="sm"/>
                    </a:lnL>
                    <a:lnR w="9525" cap="flat" cmpd="sng">
                      <a:solidFill>
                        <a:srgbClr val="AEABAB"/>
                      </a:solidFill>
                      <a:prstDash val="dot"/>
                      <a:round/>
                      <a:headEnd type="none" w="sm" len="sm"/>
                      <a:tailEnd type="none" w="sm" len="sm"/>
                    </a:lnR>
                    <a:lnT w="9525" cap="flat" cmpd="sng">
                      <a:solidFill>
                        <a:srgbClr val="AEABAB"/>
                      </a:solidFill>
                      <a:prstDash val="solid"/>
                      <a:round/>
                      <a:headEnd type="none" w="sm" len="sm"/>
                      <a:tailEnd type="none" w="sm" len="sm"/>
                    </a:lnT>
                    <a:lnB w="9525" cap="flat" cmpd="sng">
                      <a:solidFill>
                        <a:srgbClr val="AEABAB"/>
                      </a:solidFill>
                      <a:prstDash val="solid"/>
                      <a:round/>
                      <a:headEnd type="none" w="sm" len="sm"/>
                      <a:tailEnd type="none" w="sm" len="sm"/>
                    </a:lnB>
                    <a:solidFill>
                      <a:srgbClr val="F89D90"/>
                    </a:solidFill>
                  </a:tcPr>
                </a:tc>
                <a:tc>
                  <a:txBody>
                    <a:bodyPr/>
                    <a:lstStyle/>
                    <a:p>
                      <a:pPr marL="0" marR="0" lvl="0" indent="0" algn="ctr" rtl="0">
                        <a:spcBef>
                          <a:spcPts val="0"/>
                        </a:spcBef>
                        <a:spcAft>
                          <a:spcPts val="0"/>
                        </a:spcAft>
                        <a:buNone/>
                      </a:pPr>
                      <a:r>
                        <a:rPr lang="ja-JP" sz="800" b="0" i="0" u="none" strike="noStrike" cap="none">
                          <a:solidFill>
                            <a:schemeClr val="lt1"/>
                          </a:solidFill>
                          <a:latin typeface="Yu Gothic" panose="020B0400000000000000" pitchFamily="34" charset="-128"/>
                          <a:ea typeface="Yu Gothic" panose="020B0400000000000000" pitchFamily="34" charset="-128"/>
                          <a:cs typeface="Arial"/>
                          <a:sym typeface="Arial"/>
                        </a:rPr>
                        <a:t>商品内容</a:t>
                      </a:r>
                      <a:endParaRPr dirty="0">
                        <a:latin typeface="Yu Gothic" panose="020B0400000000000000" pitchFamily="34" charset="-128"/>
                        <a:ea typeface="Yu Gothic" panose="020B0400000000000000" pitchFamily="34" charset="-128"/>
                      </a:endParaRPr>
                    </a:p>
                  </a:txBody>
                  <a:tcPr marL="6500" marR="6500" marT="6500" marB="0" anchor="ctr">
                    <a:lnL w="9525" cap="flat" cmpd="sng">
                      <a:solidFill>
                        <a:srgbClr val="AEABAB"/>
                      </a:solidFill>
                      <a:prstDash val="dot"/>
                      <a:round/>
                      <a:headEnd type="none" w="sm" len="sm"/>
                      <a:tailEnd type="none" w="sm" len="sm"/>
                    </a:lnL>
                    <a:lnR w="9525" cap="flat" cmpd="sng">
                      <a:solidFill>
                        <a:srgbClr val="AEABAB"/>
                      </a:solidFill>
                      <a:prstDash val="dot"/>
                      <a:round/>
                      <a:headEnd type="none" w="sm" len="sm"/>
                      <a:tailEnd type="none" w="sm" len="sm"/>
                    </a:lnR>
                    <a:lnT w="9525" cap="flat" cmpd="sng">
                      <a:solidFill>
                        <a:srgbClr val="AEABAB"/>
                      </a:solidFill>
                      <a:prstDash val="solid"/>
                      <a:round/>
                      <a:headEnd type="none" w="sm" len="sm"/>
                      <a:tailEnd type="none" w="sm" len="sm"/>
                    </a:lnT>
                    <a:lnB w="9525" cap="flat" cmpd="sng">
                      <a:solidFill>
                        <a:srgbClr val="AEABAB"/>
                      </a:solidFill>
                      <a:prstDash val="solid"/>
                      <a:round/>
                      <a:headEnd type="none" w="sm" len="sm"/>
                      <a:tailEnd type="none" w="sm" len="sm"/>
                    </a:lnB>
                    <a:solidFill>
                      <a:srgbClr val="F89D90"/>
                    </a:solidFill>
                  </a:tcPr>
                </a:tc>
                <a:tc>
                  <a:txBody>
                    <a:bodyPr/>
                    <a:lstStyle/>
                    <a:p>
                      <a:pPr marL="0" marR="0" lvl="0" indent="0" algn="ctr" rtl="0">
                        <a:spcBef>
                          <a:spcPts val="0"/>
                        </a:spcBef>
                        <a:spcAft>
                          <a:spcPts val="0"/>
                        </a:spcAft>
                        <a:buNone/>
                      </a:pPr>
                      <a:r>
                        <a:rPr lang="ja-JP" sz="800" b="0" i="0" u="none" strike="noStrike" cap="none">
                          <a:solidFill>
                            <a:schemeClr val="lt1"/>
                          </a:solidFill>
                          <a:latin typeface="Yu Gothic" panose="020B0400000000000000" pitchFamily="34" charset="-128"/>
                          <a:ea typeface="Yu Gothic" panose="020B0400000000000000" pitchFamily="34" charset="-128"/>
                          <a:cs typeface="Arial"/>
                          <a:sym typeface="Arial"/>
                        </a:rPr>
                        <a:t>費用</a:t>
                      </a:r>
                      <a:endParaRPr dirty="0">
                        <a:latin typeface="Yu Gothic" panose="020B0400000000000000" pitchFamily="34" charset="-128"/>
                        <a:ea typeface="Yu Gothic" panose="020B0400000000000000" pitchFamily="34" charset="-128"/>
                      </a:endParaRPr>
                    </a:p>
                  </a:txBody>
                  <a:tcPr marL="6500" marR="6500" marT="6500" marB="0" anchor="ctr">
                    <a:lnL w="9525" cap="flat" cmpd="sng">
                      <a:solidFill>
                        <a:srgbClr val="AEABAB"/>
                      </a:solidFill>
                      <a:prstDash val="dot"/>
                      <a:round/>
                      <a:headEnd type="none" w="sm" len="sm"/>
                      <a:tailEnd type="none" w="sm" len="sm"/>
                    </a:lnL>
                    <a:lnR w="9525" cap="flat" cmpd="sng">
                      <a:solidFill>
                        <a:srgbClr val="AEABAB"/>
                      </a:solidFill>
                      <a:prstDash val="dot"/>
                      <a:round/>
                      <a:headEnd type="none" w="sm" len="sm"/>
                      <a:tailEnd type="none" w="sm" len="sm"/>
                    </a:lnR>
                    <a:lnT w="9525" cap="flat" cmpd="sng">
                      <a:solidFill>
                        <a:srgbClr val="AEABAB"/>
                      </a:solidFill>
                      <a:prstDash val="solid"/>
                      <a:round/>
                      <a:headEnd type="none" w="sm" len="sm"/>
                      <a:tailEnd type="none" w="sm" len="sm"/>
                    </a:lnT>
                    <a:lnB w="9525" cap="flat" cmpd="sng">
                      <a:solidFill>
                        <a:srgbClr val="AEABAB"/>
                      </a:solidFill>
                      <a:prstDash val="solid"/>
                      <a:round/>
                      <a:headEnd type="none" w="sm" len="sm"/>
                      <a:tailEnd type="none" w="sm" len="sm"/>
                    </a:lnB>
                    <a:solidFill>
                      <a:srgbClr val="F89D90"/>
                    </a:solidFill>
                  </a:tcPr>
                </a:tc>
                <a:tc>
                  <a:txBody>
                    <a:bodyPr/>
                    <a:lstStyle/>
                    <a:p>
                      <a:pPr marL="0" marR="0" lvl="0" indent="0" algn="ctr" rtl="0">
                        <a:spcBef>
                          <a:spcPts val="0"/>
                        </a:spcBef>
                        <a:spcAft>
                          <a:spcPts val="0"/>
                        </a:spcAft>
                        <a:buNone/>
                      </a:pPr>
                      <a:r>
                        <a:rPr lang="ja-JP" sz="800" b="0" i="0" u="none" strike="noStrike" cap="none">
                          <a:solidFill>
                            <a:schemeClr val="lt1"/>
                          </a:solidFill>
                          <a:latin typeface="Yu Gothic" panose="020B0400000000000000" pitchFamily="34" charset="-128"/>
                          <a:ea typeface="Yu Gothic" panose="020B0400000000000000" pitchFamily="34" charset="-128"/>
                          <a:cs typeface="Arial"/>
                          <a:sym typeface="Arial"/>
                        </a:rPr>
                        <a:t>詳細ページ</a:t>
                      </a:r>
                      <a:endParaRPr dirty="0">
                        <a:latin typeface="Yu Gothic" panose="020B0400000000000000" pitchFamily="34" charset="-128"/>
                        <a:ea typeface="Yu Gothic" panose="020B0400000000000000" pitchFamily="34" charset="-128"/>
                      </a:endParaRPr>
                    </a:p>
                  </a:txBody>
                  <a:tcPr marL="6500" marR="6500" marT="6500" marB="0" anchor="ctr">
                    <a:lnL w="9525" cap="flat" cmpd="sng">
                      <a:solidFill>
                        <a:srgbClr val="AEABAB"/>
                      </a:solidFill>
                      <a:prstDash val="dot"/>
                      <a:round/>
                      <a:headEnd type="none" w="sm" len="sm"/>
                      <a:tailEnd type="none" w="sm" len="sm"/>
                    </a:lnL>
                    <a:lnR w="9525" cap="flat" cmpd="sng">
                      <a:solidFill>
                        <a:srgbClr val="AEABAB"/>
                      </a:solidFill>
                      <a:prstDash val="solid"/>
                      <a:round/>
                      <a:headEnd type="none" w="sm" len="sm"/>
                      <a:tailEnd type="none" w="sm" len="sm"/>
                    </a:lnR>
                    <a:lnT w="9525" cap="flat" cmpd="sng">
                      <a:solidFill>
                        <a:srgbClr val="AEABAB"/>
                      </a:solidFill>
                      <a:prstDash val="solid"/>
                      <a:round/>
                      <a:headEnd type="none" w="sm" len="sm"/>
                      <a:tailEnd type="none" w="sm" len="sm"/>
                    </a:lnT>
                    <a:lnB w="9525" cap="flat" cmpd="sng">
                      <a:solidFill>
                        <a:srgbClr val="AEABAB"/>
                      </a:solidFill>
                      <a:prstDash val="solid"/>
                      <a:round/>
                      <a:headEnd type="none" w="sm" len="sm"/>
                      <a:tailEnd type="none" w="sm" len="sm"/>
                    </a:lnB>
                    <a:solidFill>
                      <a:srgbClr val="F89D90"/>
                    </a:solidFill>
                  </a:tcPr>
                </a:tc>
                <a:extLst>
                  <a:ext uri="{0D108BD9-81ED-4DB2-BD59-A6C34878D82A}">
                    <a16:rowId xmlns:a16="http://schemas.microsoft.com/office/drawing/2014/main" val="10001"/>
                  </a:ext>
                </a:extLst>
              </a:tr>
              <a:tr h="396225">
                <a:tc>
                  <a:txBody>
                    <a:bodyPr/>
                    <a:lstStyle/>
                    <a:p>
                      <a:pPr marL="0" marR="0" lvl="0" indent="0" algn="l" rtl="0">
                        <a:spcBef>
                          <a:spcPts val="0"/>
                        </a:spcBef>
                        <a:spcAft>
                          <a:spcPts val="0"/>
                        </a:spcAft>
                        <a:buNone/>
                      </a:pPr>
                      <a:r>
                        <a:rPr lang="ja-JP" sz="800" b="0" i="0" u="none" strike="noStrike" cap="none">
                          <a:solidFill>
                            <a:srgbClr val="3F3F3F"/>
                          </a:solidFill>
                          <a:latin typeface="Yu Gothic" panose="020B0400000000000000" pitchFamily="34" charset="-128"/>
                          <a:ea typeface="Yu Gothic" panose="020B0400000000000000" pitchFamily="34" charset="-128"/>
                          <a:cs typeface="Arial"/>
                          <a:sym typeface="Arial"/>
                        </a:rPr>
                        <a:t>　</a:t>
                      </a:r>
                      <a:r>
                        <a:rPr lang="ja-JP" sz="800" u="none" strike="noStrike" cap="none">
                          <a:solidFill>
                            <a:srgbClr val="3F3F3F"/>
                          </a:solidFill>
                          <a:latin typeface="Yu Gothic" panose="020B0400000000000000" pitchFamily="34" charset="-128"/>
                          <a:ea typeface="Yu Gothic" panose="020B0400000000000000" pitchFamily="34" charset="-128"/>
                          <a:cs typeface="Arial"/>
                          <a:sym typeface="Arial"/>
                        </a:rPr>
                        <a:t>記事広告 ／ テーマ特集タイアップ</a:t>
                      </a:r>
                      <a:endParaRPr sz="800" b="0" i="0" u="none" strike="noStrike" cap="none" dirty="0">
                        <a:solidFill>
                          <a:srgbClr val="3F3F3F"/>
                        </a:solidFill>
                        <a:latin typeface="Yu Gothic" panose="020B0400000000000000" pitchFamily="34" charset="-128"/>
                        <a:ea typeface="Yu Gothic" panose="020B0400000000000000" pitchFamily="34" charset="-128"/>
                        <a:cs typeface="Arial"/>
                        <a:sym typeface="Arial"/>
                      </a:endParaRPr>
                    </a:p>
                  </a:txBody>
                  <a:tcPr marL="6500" marR="6500" marT="6500" marB="0" anchor="ctr">
                    <a:lnL w="9525" cap="flat" cmpd="sng">
                      <a:solidFill>
                        <a:srgbClr val="AEABAB"/>
                      </a:solidFill>
                      <a:prstDash val="solid"/>
                      <a:round/>
                      <a:headEnd type="none" w="sm" len="sm"/>
                      <a:tailEnd type="none" w="sm" len="sm"/>
                    </a:lnL>
                    <a:lnR w="9525" cap="flat" cmpd="sng">
                      <a:solidFill>
                        <a:srgbClr val="AEABAB"/>
                      </a:solidFill>
                      <a:prstDash val="dot"/>
                      <a:round/>
                      <a:headEnd type="none" w="sm" len="sm"/>
                      <a:tailEnd type="none" w="sm" len="sm"/>
                    </a:lnR>
                    <a:lnT w="9525" cap="flat" cmpd="sng">
                      <a:solidFill>
                        <a:srgbClr val="AEABAB"/>
                      </a:solidFill>
                      <a:prstDash val="solid"/>
                      <a:round/>
                      <a:headEnd type="none" w="sm" len="sm"/>
                      <a:tailEnd type="none" w="sm" len="sm"/>
                    </a:lnT>
                    <a:lnB w="9525" cap="flat" cmpd="sng">
                      <a:solidFill>
                        <a:srgbClr val="AEABAB"/>
                      </a:solidFill>
                      <a:prstDash val="dot"/>
                      <a:round/>
                      <a:headEnd type="none" w="sm" len="sm"/>
                      <a:tailEnd type="none" w="sm" len="sm"/>
                    </a:lnB>
                  </a:tcPr>
                </a:tc>
                <a:tc>
                  <a:txBody>
                    <a:bodyPr/>
                    <a:lstStyle/>
                    <a:p>
                      <a:pPr marL="0" marR="0" lvl="0" indent="0" algn="l" rtl="0">
                        <a:spcBef>
                          <a:spcPts val="0"/>
                        </a:spcBef>
                        <a:spcAft>
                          <a:spcPts val="0"/>
                        </a:spcAft>
                        <a:buNone/>
                      </a:pPr>
                      <a:r>
                        <a:rPr lang="ja-JP" sz="800" b="0" i="0" u="none" strike="noStrike" cap="none">
                          <a:solidFill>
                            <a:srgbClr val="3F3F3F"/>
                          </a:solidFill>
                          <a:latin typeface="Yu Gothic" panose="020B0400000000000000" pitchFamily="34" charset="-128"/>
                          <a:ea typeface="Yu Gothic" panose="020B0400000000000000" pitchFamily="34" charset="-128"/>
                          <a:cs typeface="Arial"/>
                          <a:sym typeface="Arial"/>
                        </a:rPr>
                        <a:t>　オリジナル記事を3本～格納し、特集ページを作成いたします。</a:t>
                      </a:r>
                      <a:endParaRPr dirty="0">
                        <a:latin typeface="Yu Gothic" panose="020B0400000000000000" pitchFamily="34" charset="-128"/>
                        <a:ea typeface="Yu Gothic" panose="020B0400000000000000" pitchFamily="34" charset="-128"/>
                      </a:endParaRPr>
                    </a:p>
                  </a:txBody>
                  <a:tcPr marL="6500" marR="6500" marT="6500" marB="0" anchor="ctr">
                    <a:lnL w="9525" cap="flat" cmpd="sng">
                      <a:solidFill>
                        <a:srgbClr val="AEABAB"/>
                      </a:solidFill>
                      <a:prstDash val="dot"/>
                      <a:round/>
                      <a:headEnd type="none" w="sm" len="sm"/>
                      <a:tailEnd type="none" w="sm" len="sm"/>
                    </a:lnL>
                    <a:lnR w="9525" cap="flat" cmpd="sng">
                      <a:solidFill>
                        <a:srgbClr val="AEABAB"/>
                      </a:solidFill>
                      <a:prstDash val="dot"/>
                      <a:round/>
                      <a:headEnd type="none" w="sm" len="sm"/>
                      <a:tailEnd type="none" w="sm" len="sm"/>
                    </a:lnR>
                    <a:lnT w="9525" cap="flat" cmpd="sng">
                      <a:solidFill>
                        <a:srgbClr val="AEABAB"/>
                      </a:solidFill>
                      <a:prstDash val="solid"/>
                      <a:round/>
                      <a:headEnd type="none" w="sm" len="sm"/>
                      <a:tailEnd type="none" w="sm" len="sm"/>
                    </a:lnT>
                    <a:lnB w="9525" cap="flat" cmpd="sng">
                      <a:solidFill>
                        <a:srgbClr val="AEABAB"/>
                      </a:solidFill>
                      <a:prstDash val="dot"/>
                      <a:round/>
                      <a:headEnd type="none" w="sm" len="sm"/>
                      <a:tailEnd type="none" w="sm" len="sm"/>
                    </a:lnB>
                  </a:tcPr>
                </a:tc>
                <a:tc>
                  <a:txBody>
                    <a:bodyPr/>
                    <a:lstStyle/>
                    <a:p>
                      <a:pPr marL="0" marR="0" lvl="0" indent="0" algn="l" rtl="0">
                        <a:spcBef>
                          <a:spcPts val="0"/>
                        </a:spcBef>
                        <a:spcAft>
                          <a:spcPts val="0"/>
                        </a:spcAft>
                        <a:buNone/>
                      </a:pPr>
                      <a:r>
                        <a:rPr lang="ja-JP" sz="800" b="0" i="0" u="none" strike="noStrike" cap="none">
                          <a:solidFill>
                            <a:srgbClr val="3F3F3F"/>
                          </a:solidFill>
                          <a:latin typeface="Yu Gothic" panose="020B0400000000000000" pitchFamily="34" charset="-128"/>
                          <a:ea typeface="Yu Gothic" panose="020B0400000000000000" pitchFamily="34" charset="-128"/>
                          <a:cs typeface="Arial"/>
                          <a:sym typeface="Arial"/>
                        </a:rPr>
                        <a:t>　　350万</a:t>
                      </a:r>
                      <a:r>
                        <a:rPr lang="ja-JP" altLang="en-US" sz="800" b="0" i="0" u="none" strike="noStrike" cap="none">
                          <a:solidFill>
                            <a:srgbClr val="3F3F3F"/>
                          </a:solidFill>
                          <a:latin typeface="Yu Gothic" panose="020B0400000000000000" pitchFamily="34" charset="-128"/>
                          <a:ea typeface="Yu Gothic" panose="020B0400000000000000" pitchFamily="34" charset="-128"/>
                          <a:cs typeface="Arial"/>
                          <a:sym typeface="Arial"/>
                        </a:rPr>
                        <a:t>円</a:t>
                      </a:r>
                      <a:r>
                        <a:rPr lang="ja-JP" sz="800" b="0" i="0" u="none" strike="noStrike" cap="none">
                          <a:solidFill>
                            <a:srgbClr val="3F3F3F"/>
                          </a:solidFill>
                          <a:latin typeface="Yu Gothic" panose="020B0400000000000000" pitchFamily="34" charset="-128"/>
                          <a:ea typeface="Yu Gothic" panose="020B0400000000000000" pitchFamily="34" charset="-128"/>
                          <a:cs typeface="Arial"/>
                          <a:sym typeface="Arial"/>
                        </a:rPr>
                        <a:t>～</a:t>
                      </a:r>
                      <a:endParaRPr dirty="0">
                        <a:latin typeface="Yu Gothic" panose="020B0400000000000000" pitchFamily="34" charset="-128"/>
                        <a:ea typeface="Yu Gothic" panose="020B0400000000000000" pitchFamily="34" charset="-128"/>
                      </a:endParaRPr>
                    </a:p>
                  </a:txBody>
                  <a:tcPr marL="6500" marR="6500" marT="6500" marB="0" anchor="ctr">
                    <a:lnL w="9525" cap="flat" cmpd="sng">
                      <a:solidFill>
                        <a:srgbClr val="AEABAB"/>
                      </a:solidFill>
                      <a:prstDash val="dot"/>
                      <a:round/>
                      <a:headEnd type="none" w="sm" len="sm"/>
                      <a:tailEnd type="none" w="sm" len="sm"/>
                    </a:lnL>
                    <a:lnR w="9525" cap="flat" cmpd="sng">
                      <a:solidFill>
                        <a:srgbClr val="AEABAB"/>
                      </a:solidFill>
                      <a:prstDash val="dot"/>
                      <a:round/>
                      <a:headEnd type="none" w="sm" len="sm"/>
                      <a:tailEnd type="none" w="sm" len="sm"/>
                    </a:lnR>
                    <a:lnT w="9525" cap="flat" cmpd="sng">
                      <a:solidFill>
                        <a:srgbClr val="AEABAB"/>
                      </a:solidFill>
                      <a:prstDash val="solid"/>
                      <a:round/>
                      <a:headEnd type="none" w="sm" len="sm"/>
                      <a:tailEnd type="none" w="sm" len="sm"/>
                    </a:lnT>
                    <a:lnB w="9525" cap="flat" cmpd="sng">
                      <a:solidFill>
                        <a:srgbClr val="AEABAB"/>
                      </a:solidFill>
                      <a:prstDash val="dot"/>
                      <a:round/>
                      <a:headEnd type="none" w="sm" len="sm"/>
                      <a:tailEnd type="none" w="sm" len="sm"/>
                    </a:lnB>
                  </a:tcPr>
                </a:tc>
                <a:tc>
                  <a:txBody>
                    <a:bodyPr/>
                    <a:lstStyle/>
                    <a:p>
                      <a:pPr marL="0" marR="0" lvl="0" indent="0" algn="ctr" rtl="0">
                        <a:spcBef>
                          <a:spcPts val="0"/>
                        </a:spcBef>
                        <a:spcAft>
                          <a:spcPts val="0"/>
                        </a:spcAft>
                        <a:buNone/>
                      </a:pPr>
                      <a:r>
                        <a:rPr lang="ja-JP" sz="800" b="0" i="0" u="none" strike="noStrike" cap="none">
                          <a:solidFill>
                            <a:srgbClr val="3F3F3F"/>
                          </a:solidFill>
                          <a:latin typeface="Yu Gothic" panose="020B0400000000000000" pitchFamily="34" charset="-128"/>
                          <a:ea typeface="Yu Gothic" panose="020B0400000000000000" pitchFamily="34" charset="-128"/>
                          <a:cs typeface="Arial"/>
                          <a:sym typeface="Arial"/>
                        </a:rPr>
                        <a:t>P17</a:t>
                      </a:r>
                      <a:endParaRPr sz="800" b="0" i="0" u="none" strike="noStrike" cap="none" dirty="0">
                        <a:solidFill>
                          <a:srgbClr val="3F3F3F"/>
                        </a:solidFill>
                        <a:latin typeface="Yu Gothic" panose="020B0400000000000000" pitchFamily="34" charset="-128"/>
                        <a:ea typeface="Yu Gothic" panose="020B0400000000000000" pitchFamily="34" charset="-128"/>
                        <a:cs typeface="Arial"/>
                        <a:sym typeface="Arial"/>
                      </a:endParaRPr>
                    </a:p>
                  </a:txBody>
                  <a:tcPr marL="6500" marR="6500" marT="6500" marB="0" anchor="ctr">
                    <a:lnL w="9525" cap="flat" cmpd="sng">
                      <a:solidFill>
                        <a:srgbClr val="AEABAB"/>
                      </a:solidFill>
                      <a:prstDash val="dot"/>
                      <a:round/>
                      <a:headEnd type="none" w="sm" len="sm"/>
                      <a:tailEnd type="none" w="sm" len="sm"/>
                    </a:lnL>
                    <a:lnR w="9525" cap="flat" cmpd="sng">
                      <a:solidFill>
                        <a:srgbClr val="AEABAB"/>
                      </a:solidFill>
                      <a:prstDash val="solid"/>
                      <a:round/>
                      <a:headEnd type="none" w="sm" len="sm"/>
                      <a:tailEnd type="none" w="sm" len="sm"/>
                    </a:lnR>
                    <a:lnT w="9525" cap="flat" cmpd="sng">
                      <a:solidFill>
                        <a:srgbClr val="AEABAB"/>
                      </a:solidFill>
                      <a:prstDash val="solid"/>
                      <a:round/>
                      <a:headEnd type="none" w="sm" len="sm"/>
                      <a:tailEnd type="none" w="sm" len="sm"/>
                    </a:lnT>
                    <a:lnB w="9525" cap="flat" cmpd="sng">
                      <a:solidFill>
                        <a:srgbClr val="AEABAB"/>
                      </a:solidFill>
                      <a:prstDash val="dot"/>
                      <a:round/>
                      <a:headEnd type="none" w="sm" len="sm"/>
                      <a:tailEnd type="none" w="sm" len="sm"/>
                    </a:lnB>
                  </a:tcPr>
                </a:tc>
                <a:extLst>
                  <a:ext uri="{0D108BD9-81ED-4DB2-BD59-A6C34878D82A}">
                    <a16:rowId xmlns:a16="http://schemas.microsoft.com/office/drawing/2014/main" val="10002"/>
                  </a:ext>
                </a:extLst>
              </a:tr>
              <a:tr h="396225">
                <a:tc>
                  <a:txBody>
                    <a:bodyPr/>
                    <a:lstStyle/>
                    <a:p>
                      <a:pPr marL="0" marR="0" lvl="0" indent="0" algn="l" rtl="0">
                        <a:spcBef>
                          <a:spcPts val="0"/>
                        </a:spcBef>
                        <a:spcAft>
                          <a:spcPts val="0"/>
                        </a:spcAft>
                        <a:buNone/>
                      </a:pPr>
                      <a:r>
                        <a:rPr lang="ja-JP" sz="800" b="0" i="0" u="none" strike="noStrike" cap="none" dirty="0">
                          <a:solidFill>
                            <a:srgbClr val="3F3F3F"/>
                          </a:solidFill>
                          <a:latin typeface="Yu Gothic" panose="020B0400000000000000" pitchFamily="34" charset="-128"/>
                          <a:ea typeface="Yu Gothic" panose="020B0400000000000000" pitchFamily="34" charset="-128"/>
                          <a:cs typeface="Arial"/>
                          <a:sym typeface="Arial"/>
                        </a:rPr>
                        <a:t>　記事広告</a:t>
                      </a:r>
                      <a:endParaRPr dirty="0">
                        <a:latin typeface="Yu Gothic" panose="020B0400000000000000" pitchFamily="34" charset="-128"/>
                        <a:ea typeface="Yu Gothic" panose="020B0400000000000000" pitchFamily="34" charset="-128"/>
                      </a:endParaRPr>
                    </a:p>
                  </a:txBody>
                  <a:tcPr marL="6500" marR="6500" marT="6500" marB="0" anchor="ctr">
                    <a:lnL w="9525" cap="flat" cmpd="sng">
                      <a:solidFill>
                        <a:srgbClr val="AEABAB"/>
                      </a:solidFill>
                      <a:prstDash val="solid"/>
                      <a:round/>
                      <a:headEnd type="none" w="sm" len="sm"/>
                      <a:tailEnd type="none" w="sm" len="sm"/>
                    </a:lnL>
                    <a:lnR w="9525" cap="flat" cmpd="sng">
                      <a:solidFill>
                        <a:srgbClr val="AEABAB"/>
                      </a:solidFill>
                      <a:prstDash val="dot"/>
                      <a:round/>
                      <a:headEnd type="none" w="sm" len="sm"/>
                      <a:tailEnd type="none" w="sm" len="sm"/>
                    </a:lnR>
                    <a:lnT w="9525" cap="flat" cmpd="sng">
                      <a:solidFill>
                        <a:srgbClr val="AEABAB"/>
                      </a:solidFill>
                      <a:prstDash val="dot"/>
                      <a:round/>
                      <a:headEnd type="none" w="sm" len="sm"/>
                      <a:tailEnd type="none" w="sm" len="sm"/>
                    </a:lnT>
                    <a:lnB w="9525" cap="flat" cmpd="sng" algn="ctr">
                      <a:solidFill>
                        <a:srgbClr val="AEABAB"/>
                      </a:solidFill>
                      <a:prstDash val="dot"/>
                      <a:round/>
                      <a:headEnd type="none" w="sm" len="sm"/>
                      <a:tailEnd type="none" w="sm" len="sm"/>
                    </a:lnB>
                  </a:tcPr>
                </a:tc>
                <a:tc>
                  <a:txBody>
                    <a:bodyPr/>
                    <a:lstStyle/>
                    <a:p>
                      <a:pPr marL="0" marR="0" lvl="0" indent="0" algn="l" rtl="0">
                        <a:spcBef>
                          <a:spcPts val="0"/>
                        </a:spcBef>
                        <a:spcAft>
                          <a:spcPts val="0"/>
                        </a:spcAft>
                        <a:buNone/>
                      </a:pPr>
                      <a:r>
                        <a:rPr lang="ja-JP" sz="800" u="none" strike="noStrike" cap="none">
                          <a:solidFill>
                            <a:srgbClr val="3F3F3F"/>
                          </a:solidFill>
                          <a:latin typeface="Yu Gothic" panose="020B0400000000000000" pitchFamily="34" charset="-128"/>
                          <a:ea typeface="Yu Gothic" panose="020B0400000000000000" pitchFamily="34" charset="-128"/>
                          <a:cs typeface="Arial"/>
                          <a:sym typeface="Arial"/>
                        </a:rPr>
                        <a:t>　商材にあった切り口・伝え方で、編集部発信のオリジナル記事を作成いたします。</a:t>
                      </a:r>
                      <a:endParaRPr dirty="0">
                        <a:latin typeface="Yu Gothic" panose="020B0400000000000000" pitchFamily="34" charset="-128"/>
                        <a:ea typeface="Yu Gothic" panose="020B0400000000000000" pitchFamily="34" charset="-128"/>
                      </a:endParaRPr>
                    </a:p>
                  </a:txBody>
                  <a:tcPr marL="6500" marR="6500" marT="6500" marB="0" anchor="ctr">
                    <a:lnL w="9525" cap="flat" cmpd="sng">
                      <a:solidFill>
                        <a:srgbClr val="AEABAB"/>
                      </a:solidFill>
                      <a:prstDash val="dot"/>
                      <a:round/>
                      <a:headEnd type="none" w="sm" len="sm"/>
                      <a:tailEnd type="none" w="sm" len="sm"/>
                    </a:lnL>
                    <a:lnR w="9525" cap="flat" cmpd="sng">
                      <a:solidFill>
                        <a:srgbClr val="AEABAB"/>
                      </a:solidFill>
                      <a:prstDash val="dot"/>
                      <a:round/>
                      <a:headEnd type="none" w="sm" len="sm"/>
                      <a:tailEnd type="none" w="sm" len="sm"/>
                    </a:lnR>
                    <a:lnT w="9525" cap="flat" cmpd="sng">
                      <a:solidFill>
                        <a:srgbClr val="AEABAB"/>
                      </a:solidFill>
                      <a:prstDash val="dot"/>
                      <a:round/>
                      <a:headEnd type="none" w="sm" len="sm"/>
                      <a:tailEnd type="none" w="sm" len="sm"/>
                    </a:lnT>
                    <a:lnB w="9525" cap="flat" cmpd="sng" algn="ctr">
                      <a:solidFill>
                        <a:srgbClr val="AEABAB"/>
                      </a:solidFill>
                      <a:prstDash val="dot"/>
                      <a:round/>
                      <a:headEnd type="none" w="sm" len="sm"/>
                      <a:tailEnd type="none" w="sm" len="sm"/>
                    </a:lnB>
                  </a:tcPr>
                </a:tc>
                <a:tc>
                  <a:txBody>
                    <a:bodyPr/>
                    <a:lstStyle/>
                    <a:p>
                      <a:pPr marL="0" marR="0" lvl="0" indent="0" algn="l" rtl="0">
                        <a:spcBef>
                          <a:spcPts val="0"/>
                        </a:spcBef>
                        <a:spcAft>
                          <a:spcPts val="0"/>
                        </a:spcAft>
                        <a:buNone/>
                      </a:pPr>
                      <a:r>
                        <a:rPr lang="ja-JP" sz="800" u="none" strike="noStrike" cap="none">
                          <a:solidFill>
                            <a:srgbClr val="3F3F3F"/>
                          </a:solidFill>
                          <a:latin typeface="Yu Gothic" panose="020B0400000000000000" pitchFamily="34" charset="-128"/>
                          <a:ea typeface="Yu Gothic" panose="020B0400000000000000" pitchFamily="34" charset="-128"/>
                          <a:cs typeface="Arial"/>
                          <a:sym typeface="Arial"/>
                        </a:rPr>
                        <a:t>　　100万</a:t>
                      </a:r>
                      <a:r>
                        <a:rPr lang="ja-JP" altLang="en-US" sz="800" u="none" strike="noStrike" cap="none">
                          <a:solidFill>
                            <a:srgbClr val="3F3F3F"/>
                          </a:solidFill>
                          <a:latin typeface="Yu Gothic" panose="020B0400000000000000" pitchFamily="34" charset="-128"/>
                          <a:ea typeface="Yu Gothic" panose="020B0400000000000000" pitchFamily="34" charset="-128"/>
                          <a:cs typeface="Arial"/>
                          <a:sym typeface="Arial"/>
                        </a:rPr>
                        <a:t>円</a:t>
                      </a:r>
                      <a:r>
                        <a:rPr lang="ja-JP" sz="800" u="none" strike="noStrike" cap="none">
                          <a:solidFill>
                            <a:srgbClr val="3F3F3F"/>
                          </a:solidFill>
                          <a:latin typeface="Yu Gothic" panose="020B0400000000000000" pitchFamily="34" charset="-128"/>
                          <a:ea typeface="Yu Gothic" panose="020B0400000000000000" pitchFamily="34" charset="-128"/>
                          <a:cs typeface="Arial"/>
                          <a:sym typeface="Arial"/>
                        </a:rPr>
                        <a:t>～</a:t>
                      </a:r>
                      <a:endParaRPr sz="800" u="none" strike="noStrike" cap="none" dirty="0">
                        <a:solidFill>
                          <a:srgbClr val="3F3F3F"/>
                        </a:solidFill>
                        <a:latin typeface="Yu Gothic" panose="020B0400000000000000" pitchFamily="34" charset="-128"/>
                        <a:ea typeface="Yu Gothic" panose="020B0400000000000000" pitchFamily="34" charset="-128"/>
                        <a:cs typeface="Arial"/>
                        <a:sym typeface="Arial"/>
                      </a:endParaRPr>
                    </a:p>
                  </a:txBody>
                  <a:tcPr marL="6500" marR="6500" marT="6500" marB="0" anchor="ctr">
                    <a:lnL w="9525" cap="flat" cmpd="sng">
                      <a:solidFill>
                        <a:srgbClr val="AEABAB"/>
                      </a:solidFill>
                      <a:prstDash val="dot"/>
                      <a:round/>
                      <a:headEnd type="none" w="sm" len="sm"/>
                      <a:tailEnd type="none" w="sm" len="sm"/>
                    </a:lnL>
                    <a:lnR w="9525" cap="flat" cmpd="sng">
                      <a:solidFill>
                        <a:srgbClr val="AEABAB"/>
                      </a:solidFill>
                      <a:prstDash val="dot"/>
                      <a:round/>
                      <a:headEnd type="none" w="sm" len="sm"/>
                      <a:tailEnd type="none" w="sm" len="sm"/>
                    </a:lnR>
                    <a:lnT w="9525" cap="flat" cmpd="sng">
                      <a:solidFill>
                        <a:srgbClr val="AEABAB"/>
                      </a:solidFill>
                      <a:prstDash val="dot"/>
                      <a:round/>
                      <a:headEnd type="none" w="sm" len="sm"/>
                      <a:tailEnd type="none" w="sm" len="sm"/>
                    </a:lnT>
                    <a:lnB w="9525" cap="flat" cmpd="sng" algn="ctr">
                      <a:solidFill>
                        <a:srgbClr val="AEABAB"/>
                      </a:solidFill>
                      <a:prstDash val="dot"/>
                      <a:round/>
                      <a:headEnd type="none" w="sm" len="sm"/>
                      <a:tailEnd type="none" w="sm" len="sm"/>
                    </a:lnB>
                  </a:tcPr>
                </a:tc>
                <a:tc>
                  <a:txBody>
                    <a:bodyPr/>
                    <a:lstStyle/>
                    <a:p>
                      <a:pPr marL="0" marR="0" lvl="0" indent="0" algn="ctr" rtl="0">
                        <a:spcBef>
                          <a:spcPts val="0"/>
                        </a:spcBef>
                        <a:spcAft>
                          <a:spcPts val="0"/>
                        </a:spcAft>
                        <a:buNone/>
                      </a:pPr>
                      <a:r>
                        <a:rPr lang="ja-JP" sz="800" u="none" strike="noStrike" cap="none">
                          <a:solidFill>
                            <a:srgbClr val="3F3F3F"/>
                          </a:solidFill>
                          <a:latin typeface="Yu Gothic" panose="020B0400000000000000" pitchFamily="34" charset="-128"/>
                          <a:ea typeface="Yu Gothic" panose="020B0400000000000000" pitchFamily="34" charset="-128"/>
                          <a:cs typeface="Arial"/>
                          <a:sym typeface="Arial"/>
                        </a:rPr>
                        <a:t>P18</a:t>
                      </a:r>
                      <a:endParaRPr sz="800" u="none" strike="noStrike" cap="none" dirty="0">
                        <a:solidFill>
                          <a:srgbClr val="3F3F3F"/>
                        </a:solidFill>
                        <a:latin typeface="Yu Gothic" panose="020B0400000000000000" pitchFamily="34" charset="-128"/>
                        <a:ea typeface="Yu Gothic" panose="020B0400000000000000" pitchFamily="34" charset="-128"/>
                        <a:cs typeface="Arial"/>
                        <a:sym typeface="Arial"/>
                      </a:endParaRPr>
                    </a:p>
                  </a:txBody>
                  <a:tcPr marL="6500" marR="6500" marT="6500" marB="0" anchor="ctr">
                    <a:lnL w="9525" cap="flat" cmpd="sng">
                      <a:solidFill>
                        <a:srgbClr val="AEABAB"/>
                      </a:solidFill>
                      <a:prstDash val="dot"/>
                      <a:round/>
                      <a:headEnd type="none" w="sm" len="sm"/>
                      <a:tailEnd type="none" w="sm" len="sm"/>
                    </a:lnL>
                    <a:lnR w="9525" cap="flat" cmpd="sng">
                      <a:solidFill>
                        <a:srgbClr val="AEABAB"/>
                      </a:solidFill>
                      <a:prstDash val="solid"/>
                      <a:round/>
                      <a:headEnd type="none" w="sm" len="sm"/>
                      <a:tailEnd type="none" w="sm" len="sm"/>
                    </a:lnR>
                    <a:lnT w="9525" cap="flat" cmpd="sng">
                      <a:solidFill>
                        <a:srgbClr val="AEABAB"/>
                      </a:solidFill>
                      <a:prstDash val="dot"/>
                      <a:round/>
                      <a:headEnd type="none" w="sm" len="sm"/>
                      <a:tailEnd type="none" w="sm" len="sm"/>
                    </a:lnT>
                    <a:lnB w="9525" cap="flat" cmpd="sng" algn="ctr">
                      <a:solidFill>
                        <a:srgbClr val="AEABAB"/>
                      </a:solidFill>
                      <a:prstDash val="dot"/>
                      <a:round/>
                      <a:headEnd type="none" w="sm" len="sm"/>
                      <a:tailEnd type="none" w="sm" len="sm"/>
                    </a:lnB>
                  </a:tcPr>
                </a:tc>
                <a:extLst>
                  <a:ext uri="{0D108BD9-81ED-4DB2-BD59-A6C34878D82A}">
                    <a16:rowId xmlns:a16="http://schemas.microsoft.com/office/drawing/2014/main" val="10003"/>
                  </a:ext>
                </a:extLst>
              </a:tr>
              <a:tr h="396225">
                <a:tc>
                  <a:txBody>
                    <a:bodyPr/>
                    <a:lstStyle/>
                    <a:p>
                      <a:pPr marL="0" marR="0" lvl="0" indent="0" algn="l" rtl="0">
                        <a:spcBef>
                          <a:spcPts val="0"/>
                        </a:spcBef>
                        <a:spcAft>
                          <a:spcPts val="0"/>
                        </a:spcAft>
                        <a:buNone/>
                      </a:pPr>
                      <a:r>
                        <a:rPr lang="ja-JP" sz="800" b="0" i="0" u="none" strike="noStrike" cap="none" dirty="0">
                          <a:solidFill>
                            <a:srgbClr val="3F3F3F"/>
                          </a:solidFill>
                          <a:latin typeface="Yu Gothic" panose="020B0400000000000000" pitchFamily="34" charset="-128"/>
                          <a:ea typeface="Yu Gothic" panose="020B0400000000000000" pitchFamily="34" charset="-128"/>
                          <a:cs typeface="Arial"/>
                          <a:sym typeface="Arial"/>
                        </a:rPr>
                        <a:t>　マンガ記事広告（コミックエッセイ）</a:t>
                      </a:r>
                      <a:endParaRPr dirty="0">
                        <a:latin typeface="Yu Gothic" panose="020B0400000000000000" pitchFamily="34" charset="-128"/>
                        <a:ea typeface="Yu Gothic" panose="020B0400000000000000" pitchFamily="34" charset="-128"/>
                      </a:endParaRPr>
                    </a:p>
                  </a:txBody>
                  <a:tcPr marL="6500" marR="6500" marT="6500" marB="0" anchor="ctr">
                    <a:lnL w="9525" cap="flat" cmpd="sng">
                      <a:solidFill>
                        <a:srgbClr val="AEABAB"/>
                      </a:solidFill>
                      <a:prstDash val="solid"/>
                      <a:round/>
                      <a:headEnd type="none" w="sm" len="sm"/>
                      <a:tailEnd type="none" w="sm" len="sm"/>
                    </a:lnL>
                    <a:lnR w="9525" cap="flat" cmpd="sng" algn="ctr">
                      <a:solidFill>
                        <a:srgbClr val="AEABAB"/>
                      </a:solidFill>
                      <a:prstDash val="dot"/>
                      <a:round/>
                      <a:headEnd type="none" w="sm" len="sm"/>
                      <a:tailEnd type="none" w="sm" len="sm"/>
                    </a:lnR>
                    <a:lnT w="9525" cap="flat" cmpd="sng">
                      <a:solidFill>
                        <a:srgbClr val="AEABAB"/>
                      </a:solidFill>
                      <a:prstDash val="dot"/>
                      <a:round/>
                      <a:headEnd type="none" w="sm" len="sm"/>
                      <a:tailEnd type="none" w="sm" len="sm"/>
                    </a:lnT>
                    <a:lnB w="9525" cap="flat" cmpd="sng" algn="ctr">
                      <a:solidFill>
                        <a:srgbClr val="AEABAB"/>
                      </a:solidFill>
                      <a:prstDash val="dot"/>
                      <a:round/>
                      <a:headEnd type="none" w="sm" len="sm"/>
                      <a:tailEnd type="none" w="sm" len="sm"/>
                    </a:lnB>
                  </a:tcPr>
                </a:tc>
                <a:tc>
                  <a:txBody>
                    <a:bodyPr/>
                    <a:lstStyle/>
                    <a:p>
                      <a:pPr marL="0" marR="0" lvl="0" indent="0" algn="l" rtl="0">
                        <a:spcBef>
                          <a:spcPts val="0"/>
                        </a:spcBef>
                        <a:spcAft>
                          <a:spcPts val="0"/>
                        </a:spcAft>
                        <a:buNone/>
                      </a:pPr>
                      <a:r>
                        <a:rPr lang="ja-JP" sz="800" b="0" i="0" u="none" strike="noStrike" cap="none" dirty="0">
                          <a:solidFill>
                            <a:srgbClr val="3F3F3F"/>
                          </a:solidFill>
                          <a:latin typeface="Yu Gothic" panose="020B0400000000000000" pitchFamily="34" charset="-128"/>
                          <a:ea typeface="Yu Gothic" panose="020B0400000000000000" pitchFamily="34" charset="-128"/>
                          <a:cs typeface="Arial"/>
                          <a:sym typeface="Arial"/>
                        </a:rPr>
                        <a:t>　親しみのあるイラストを使い、オリジナル記事を作成いたします。</a:t>
                      </a:r>
                      <a:endParaRPr dirty="0">
                        <a:latin typeface="Yu Gothic" panose="020B0400000000000000" pitchFamily="34" charset="-128"/>
                        <a:ea typeface="Yu Gothic" panose="020B0400000000000000" pitchFamily="34" charset="-128"/>
                      </a:endParaRPr>
                    </a:p>
                  </a:txBody>
                  <a:tcPr marL="6500" marR="6500" marT="6500" marB="0" anchor="ctr">
                    <a:lnL w="9525" cap="flat" cmpd="sng" algn="ctr">
                      <a:solidFill>
                        <a:srgbClr val="AEABAB"/>
                      </a:solidFill>
                      <a:prstDash val="dot"/>
                      <a:round/>
                      <a:headEnd type="none" w="sm" len="sm"/>
                      <a:tailEnd type="none" w="sm" len="sm"/>
                    </a:lnL>
                    <a:lnR w="9525" cap="flat" cmpd="sng" algn="ctr">
                      <a:solidFill>
                        <a:srgbClr val="AEABAB"/>
                      </a:solidFill>
                      <a:prstDash val="dot"/>
                      <a:round/>
                      <a:headEnd type="none" w="sm" len="sm"/>
                      <a:tailEnd type="none" w="sm" len="sm"/>
                    </a:lnR>
                    <a:lnT w="9525" cap="flat" cmpd="sng">
                      <a:solidFill>
                        <a:srgbClr val="AEABAB"/>
                      </a:solidFill>
                      <a:prstDash val="dot"/>
                      <a:round/>
                      <a:headEnd type="none" w="sm" len="sm"/>
                      <a:tailEnd type="none" w="sm" len="sm"/>
                    </a:lnT>
                    <a:lnB w="9525" cap="flat" cmpd="sng" algn="ctr">
                      <a:solidFill>
                        <a:srgbClr val="AEABAB"/>
                      </a:solidFill>
                      <a:prstDash val="dot"/>
                      <a:round/>
                      <a:headEnd type="none" w="sm" len="sm"/>
                      <a:tailEnd type="none" w="sm" len="sm"/>
                    </a:lnB>
                  </a:tcPr>
                </a:tc>
                <a:tc>
                  <a:txBody>
                    <a:bodyPr/>
                    <a:lstStyle/>
                    <a:p>
                      <a:pPr marL="0" marR="0" lvl="0" indent="0" algn="l" rtl="0">
                        <a:spcBef>
                          <a:spcPts val="0"/>
                        </a:spcBef>
                        <a:spcAft>
                          <a:spcPts val="0"/>
                        </a:spcAft>
                        <a:buNone/>
                      </a:pPr>
                      <a:r>
                        <a:rPr lang="ja-JP" sz="800" b="0" i="0" u="none" strike="noStrike" cap="none">
                          <a:solidFill>
                            <a:srgbClr val="3F3F3F"/>
                          </a:solidFill>
                          <a:latin typeface="Yu Gothic" panose="020B0400000000000000" pitchFamily="34" charset="-128"/>
                          <a:ea typeface="Yu Gothic" panose="020B0400000000000000" pitchFamily="34" charset="-128"/>
                          <a:cs typeface="Arial"/>
                          <a:sym typeface="Arial"/>
                        </a:rPr>
                        <a:t>　　130万</a:t>
                      </a:r>
                      <a:r>
                        <a:rPr lang="ja-JP" altLang="en-US" sz="800" b="0" i="0" u="none" strike="noStrike" cap="none">
                          <a:solidFill>
                            <a:srgbClr val="3F3F3F"/>
                          </a:solidFill>
                          <a:latin typeface="Yu Gothic" panose="020B0400000000000000" pitchFamily="34" charset="-128"/>
                          <a:ea typeface="Yu Gothic" panose="020B0400000000000000" pitchFamily="34" charset="-128"/>
                          <a:cs typeface="Arial"/>
                          <a:sym typeface="Arial"/>
                        </a:rPr>
                        <a:t>円</a:t>
                      </a:r>
                      <a:r>
                        <a:rPr lang="ja-JP" sz="800" b="0" i="0" u="none" strike="noStrike" cap="none">
                          <a:solidFill>
                            <a:srgbClr val="3F3F3F"/>
                          </a:solidFill>
                          <a:latin typeface="Yu Gothic" panose="020B0400000000000000" pitchFamily="34" charset="-128"/>
                          <a:ea typeface="Yu Gothic" panose="020B0400000000000000" pitchFamily="34" charset="-128"/>
                          <a:cs typeface="Arial"/>
                          <a:sym typeface="Arial"/>
                        </a:rPr>
                        <a:t>～</a:t>
                      </a:r>
                      <a:endParaRPr dirty="0">
                        <a:latin typeface="Yu Gothic" panose="020B0400000000000000" pitchFamily="34" charset="-128"/>
                        <a:ea typeface="Yu Gothic" panose="020B0400000000000000" pitchFamily="34" charset="-128"/>
                      </a:endParaRPr>
                    </a:p>
                  </a:txBody>
                  <a:tcPr marL="6500" marR="6500" marT="6500" marB="0" anchor="ctr">
                    <a:lnL w="9525" cap="flat" cmpd="sng" algn="ctr">
                      <a:solidFill>
                        <a:srgbClr val="AEABAB"/>
                      </a:solidFill>
                      <a:prstDash val="dot"/>
                      <a:round/>
                      <a:headEnd type="none" w="sm" len="sm"/>
                      <a:tailEnd type="none" w="sm" len="sm"/>
                    </a:lnL>
                    <a:lnR w="9525" cap="flat" cmpd="sng" algn="ctr">
                      <a:solidFill>
                        <a:srgbClr val="AEABAB"/>
                      </a:solidFill>
                      <a:prstDash val="dot"/>
                      <a:round/>
                      <a:headEnd type="none" w="sm" len="sm"/>
                      <a:tailEnd type="none" w="sm" len="sm"/>
                    </a:lnR>
                    <a:lnT w="9525" cap="flat" cmpd="sng">
                      <a:solidFill>
                        <a:srgbClr val="AEABAB"/>
                      </a:solidFill>
                      <a:prstDash val="dot"/>
                      <a:round/>
                      <a:headEnd type="none" w="sm" len="sm"/>
                      <a:tailEnd type="none" w="sm" len="sm"/>
                    </a:lnT>
                    <a:lnB w="9525" cap="flat" cmpd="sng" algn="ctr">
                      <a:solidFill>
                        <a:srgbClr val="AEABAB"/>
                      </a:solidFill>
                      <a:prstDash val="dot"/>
                      <a:round/>
                      <a:headEnd type="none" w="sm" len="sm"/>
                      <a:tailEnd type="none" w="sm" len="sm"/>
                    </a:lnB>
                  </a:tcPr>
                </a:tc>
                <a:tc>
                  <a:txBody>
                    <a:bodyPr/>
                    <a:lstStyle/>
                    <a:p>
                      <a:pPr marL="0" marR="0" lvl="0" indent="0" algn="ctr" rtl="0">
                        <a:spcBef>
                          <a:spcPts val="0"/>
                        </a:spcBef>
                        <a:spcAft>
                          <a:spcPts val="0"/>
                        </a:spcAft>
                        <a:buNone/>
                      </a:pPr>
                      <a:r>
                        <a:rPr lang="ja-JP" sz="800" b="0" i="0" u="none" strike="noStrike" cap="none" dirty="0">
                          <a:solidFill>
                            <a:srgbClr val="3F3F3F"/>
                          </a:solidFill>
                          <a:latin typeface="Yu Gothic" panose="020B0400000000000000" pitchFamily="34" charset="-128"/>
                          <a:ea typeface="Yu Gothic" panose="020B0400000000000000" pitchFamily="34" charset="-128"/>
                          <a:cs typeface="Arial"/>
                          <a:sym typeface="Arial"/>
                        </a:rPr>
                        <a:t>P19</a:t>
                      </a:r>
                      <a:endParaRPr sz="800" b="0" i="0" u="none" strike="noStrike" cap="none" dirty="0">
                        <a:solidFill>
                          <a:srgbClr val="3F3F3F"/>
                        </a:solidFill>
                        <a:latin typeface="Yu Gothic" panose="020B0400000000000000" pitchFamily="34" charset="-128"/>
                        <a:ea typeface="Yu Gothic" panose="020B0400000000000000" pitchFamily="34" charset="-128"/>
                        <a:cs typeface="Arial"/>
                        <a:sym typeface="Arial"/>
                      </a:endParaRPr>
                    </a:p>
                  </a:txBody>
                  <a:tcPr marL="6500" marR="6500" marT="6500" marB="0" anchor="ctr">
                    <a:lnL w="9525" cap="flat" cmpd="sng" algn="ctr">
                      <a:solidFill>
                        <a:srgbClr val="AEABAB"/>
                      </a:solidFill>
                      <a:prstDash val="dot"/>
                      <a:round/>
                      <a:headEnd type="none" w="sm" len="sm"/>
                      <a:tailEnd type="none" w="sm" len="sm"/>
                    </a:lnL>
                    <a:lnR w="9525" cap="flat" cmpd="sng">
                      <a:solidFill>
                        <a:srgbClr val="AEABAB"/>
                      </a:solidFill>
                      <a:prstDash val="solid"/>
                      <a:round/>
                      <a:headEnd type="none" w="sm" len="sm"/>
                      <a:tailEnd type="none" w="sm" len="sm"/>
                    </a:lnR>
                    <a:lnT w="9525" cap="flat" cmpd="sng">
                      <a:solidFill>
                        <a:srgbClr val="AEABAB"/>
                      </a:solidFill>
                      <a:prstDash val="dot"/>
                      <a:round/>
                      <a:headEnd type="none" w="sm" len="sm"/>
                      <a:tailEnd type="none" w="sm" len="sm"/>
                    </a:lnT>
                    <a:lnB w="9525" cap="flat" cmpd="sng" algn="ctr">
                      <a:solidFill>
                        <a:srgbClr val="AEABAB"/>
                      </a:solidFill>
                      <a:prstDash val="dot"/>
                      <a:round/>
                      <a:headEnd type="none" w="sm" len="sm"/>
                      <a:tailEnd type="none" w="sm" len="sm"/>
                    </a:lnB>
                  </a:tcPr>
                </a:tc>
                <a:extLst>
                  <a:ext uri="{0D108BD9-81ED-4DB2-BD59-A6C34878D82A}">
                    <a16:rowId xmlns:a16="http://schemas.microsoft.com/office/drawing/2014/main" val="358255558"/>
                  </a:ext>
                </a:extLst>
              </a:tr>
              <a:tr h="396225">
                <a:tc>
                  <a:txBody>
                    <a:bodyPr/>
                    <a:lstStyle/>
                    <a:p>
                      <a:pPr marL="0" marR="0" lvl="0" indent="0" algn="l" rtl="0">
                        <a:spcBef>
                          <a:spcPts val="0"/>
                        </a:spcBef>
                        <a:spcAft>
                          <a:spcPts val="0"/>
                        </a:spcAft>
                        <a:buNone/>
                      </a:pPr>
                      <a:r>
                        <a:rPr lang="ja-JP" altLang="en-US" sz="800" b="0" i="0" u="none" strike="noStrike" cap="none" dirty="0">
                          <a:solidFill>
                            <a:srgbClr val="3F3F3F"/>
                          </a:solidFill>
                          <a:latin typeface="Yu Gothic" panose="020B0400000000000000" pitchFamily="34" charset="-128"/>
                          <a:ea typeface="Yu Gothic" panose="020B0400000000000000" pitchFamily="34" charset="-128"/>
                          <a:cs typeface="Arial"/>
                          <a:sym typeface="Arial"/>
                        </a:rPr>
                        <a:t>　</a:t>
                      </a:r>
                      <a:r>
                        <a:rPr lang="en-US" altLang="ja-JP" sz="800" b="0" i="0" u="none" strike="noStrike" cap="none" dirty="0">
                          <a:solidFill>
                            <a:srgbClr val="3F3F3F"/>
                          </a:solidFill>
                          <a:latin typeface="Yu Gothic" panose="020B0400000000000000" pitchFamily="34" charset="-128"/>
                          <a:ea typeface="Yu Gothic" panose="020B0400000000000000" pitchFamily="34" charset="-128"/>
                          <a:cs typeface="Arial"/>
                          <a:sym typeface="Arial"/>
                        </a:rPr>
                        <a:t>X Amplify</a:t>
                      </a:r>
                      <a:r>
                        <a:rPr lang="ja-JP" altLang="en-US" sz="800" b="0" i="0" u="none" strike="noStrike" cap="none" dirty="0">
                          <a:solidFill>
                            <a:srgbClr val="3F3F3F"/>
                          </a:solidFill>
                          <a:latin typeface="Yu Gothic" panose="020B0400000000000000" pitchFamily="34" charset="-128"/>
                          <a:ea typeface="Yu Gothic" panose="020B0400000000000000" pitchFamily="34" charset="-128"/>
                          <a:cs typeface="Arial"/>
                          <a:sym typeface="Arial"/>
                        </a:rPr>
                        <a:t>スポンサーシップ</a:t>
                      </a:r>
                    </a:p>
                  </a:txBody>
                  <a:tcPr marL="6500" marR="6500" marT="6500" marB="0" anchor="ctr">
                    <a:lnL w="9525" cap="flat" cmpd="sng">
                      <a:solidFill>
                        <a:srgbClr val="AEABAB"/>
                      </a:solidFill>
                      <a:prstDash val="solid"/>
                      <a:round/>
                      <a:headEnd type="none" w="sm" len="sm"/>
                      <a:tailEnd type="none" w="sm" len="sm"/>
                    </a:lnL>
                    <a:lnR w="9525" cap="flat" cmpd="sng">
                      <a:solidFill>
                        <a:srgbClr val="AEABAB"/>
                      </a:solidFill>
                      <a:prstDash val="dot"/>
                      <a:round/>
                      <a:headEnd type="none" w="sm" len="sm"/>
                      <a:tailEnd type="none" w="sm" len="sm"/>
                    </a:lnR>
                    <a:lnT w="9525" cap="flat" cmpd="sng" algn="ctr">
                      <a:solidFill>
                        <a:srgbClr val="AEABAB"/>
                      </a:solidFill>
                      <a:prstDash val="dot"/>
                      <a:round/>
                      <a:headEnd type="none" w="sm" len="sm"/>
                      <a:tailEnd type="none" w="sm" len="sm"/>
                    </a:lnT>
                    <a:lnB w="9525" cap="flat" cmpd="sng">
                      <a:solidFill>
                        <a:srgbClr val="AEABAB"/>
                      </a:solidFill>
                      <a:prstDash val="solid"/>
                      <a:round/>
                      <a:headEnd type="none" w="sm" len="sm"/>
                      <a:tailEnd type="none" w="sm" len="sm"/>
                    </a:lnB>
                  </a:tcPr>
                </a:tc>
                <a:tc>
                  <a:txBody>
                    <a:bodyPr/>
                    <a:lstStyle/>
                    <a:p>
                      <a:pPr marL="0" marR="0" lvl="0" indent="0" algn="l" rtl="0">
                        <a:spcBef>
                          <a:spcPts val="0"/>
                        </a:spcBef>
                        <a:spcAft>
                          <a:spcPts val="0"/>
                        </a:spcAft>
                        <a:buNone/>
                      </a:pPr>
                      <a:r>
                        <a:rPr lang="ja-JP" altLang="en-US" sz="800" b="0" i="0" u="none" strike="noStrike" cap="none" dirty="0">
                          <a:solidFill>
                            <a:srgbClr val="3F3F3F"/>
                          </a:solidFill>
                          <a:latin typeface="Yu Gothic" panose="020B0400000000000000" pitchFamily="34" charset="-128"/>
                          <a:ea typeface="Yu Gothic" panose="020B0400000000000000" pitchFamily="34" charset="-128"/>
                          <a:cs typeface="Arial"/>
                          <a:sym typeface="Arial"/>
                        </a:rPr>
                        <a:t>　記事広告費用が実質無料になる</a:t>
                      </a:r>
                      <a:r>
                        <a:rPr lang="en-US" altLang="ja-JP" sz="800" b="0" i="0" u="none" strike="noStrike" cap="none" dirty="0">
                          <a:solidFill>
                            <a:srgbClr val="3F3F3F"/>
                          </a:solidFill>
                          <a:latin typeface="Yu Gothic" panose="020B0400000000000000" pitchFamily="34" charset="-128"/>
                          <a:ea typeface="Yu Gothic" panose="020B0400000000000000" pitchFamily="34" charset="-128"/>
                          <a:cs typeface="Arial"/>
                          <a:sym typeface="Arial"/>
                        </a:rPr>
                        <a:t>X</a:t>
                      </a:r>
                      <a:r>
                        <a:rPr lang="ja-JP" altLang="en-US" sz="800" b="0" i="0" u="none" strike="noStrike" cap="none" dirty="0">
                          <a:solidFill>
                            <a:srgbClr val="3F3F3F"/>
                          </a:solidFill>
                          <a:latin typeface="Yu Gothic" panose="020B0400000000000000" pitchFamily="34" charset="-128"/>
                          <a:ea typeface="Yu Gothic" panose="020B0400000000000000" pitchFamily="34" charset="-128"/>
                          <a:cs typeface="Arial"/>
                          <a:sym typeface="Arial"/>
                        </a:rPr>
                        <a:t>とのコラボパッケージです。</a:t>
                      </a:r>
                      <a:endParaRPr lang="ja-JP" altLang="en-US" sz="800" dirty="0">
                        <a:latin typeface="Yu Gothic" panose="020B0400000000000000" pitchFamily="34" charset="-128"/>
                        <a:ea typeface="Yu Gothic" panose="020B0400000000000000" pitchFamily="34" charset="-128"/>
                      </a:endParaRPr>
                    </a:p>
                  </a:txBody>
                  <a:tcPr marL="6500" marR="6500" marT="6500" marB="0" anchor="ctr">
                    <a:lnL w="9525" cap="flat" cmpd="sng">
                      <a:solidFill>
                        <a:srgbClr val="AEABAB"/>
                      </a:solidFill>
                      <a:prstDash val="dot"/>
                      <a:round/>
                      <a:headEnd type="none" w="sm" len="sm"/>
                      <a:tailEnd type="none" w="sm" len="sm"/>
                    </a:lnL>
                    <a:lnR w="9525" cap="flat" cmpd="sng">
                      <a:solidFill>
                        <a:srgbClr val="AEABAB"/>
                      </a:solidFill>
                      <a:prstDash val="dot"/>
                      <a:round/>
                      <a:headEnd type="none" w="sm" len="sm"/>
                      <a:tailEnd type="none" w="sm" len="sm"/>
                    </a:lnR>
                    <a:lnT w="9525" cap="flat" cmpd="sng" algn="ctr">
                      <a:solidFill>
                        <a:srgbClr val="AEABAB"/>
                      </a:solidFill>
                      <a:prstDash val="dot"/>
                      <a:round/>
                      <a:headEnd type="none" w="sm" len="sm"/>
                      <a:tailEnd type="none" w="sm" len="sm"/>
                    </a:lnT>
                    <a:lnB w="9525" cap="flat" cmpd="sng">
                      <a:solidFill>
                        <a:srgbClr val="AEABAB"/>
                      </a:solidFill>
                      <a:prstDash val="solid"/>
                      <a:round/>
                      <a:headEnd type="none" w="sm" len="sm"/>
                      <a:tailEnd type="none" w="sm" len="sm"/>
                    </a:lnB>
                  </a:tcPr>
                </a:tc>
                <a:tc>
                  <a:txBody>
                    <a:bodyPr/>
                    <a:lstStyle/>
                    <a:p>
                      <a:pPr marL="0" marR="0" lvl="0" indent="0" algn="l" rtl="0">
                        <a:spcBef>
                          <a:spcPts val="0"/>
                        </a:spcBef>
                        <a:spcAft>
                          <a:spcPts val="0"/>
                        </a:spcAft>
                        <a:buNone/>
                      </a:pPr>
                      <a:r>
                        <a:rPr lang="ja-JP" sz="800" b="0" i="0" u="none" strike="noStrike" cap="none" dirty="0">
                          <a:solidFill>
                            <a:srgbClr val="3F3F3F"/>
                          </a:solidFill>
                          <a:latin typeface="Yu Gothic" panose="020B0400000000000000" pitchFamily="34" charset="-128"/>
                          <a:ea typeface="Yu Gothic" panose="020B0400000000000000" pitchFamily="34" charset="-128"/>
                          <a:cs typeface="Arial"/>
                          <a:sym typeface="Arial"/>
                        </a:rPr>
                        <a:t>　　</a:t>
                      </a:r>
                      <a:r>
                        <a:rPr lang="en-US" altLang="ja-JP" sz="800" b="0" i="0" u="none" strike="noStrike" cap="none" dirty="0">
                          <a:solidFill>
                            <a:srgbClr val="3F3F3F"/>
                          </a:solidFill>
                          <a:latin typeface="Yu Gothic" panose="020B0400000000000000" pitchFamily="34" charset="-128"/>
                          <a:ea typeface="Yu Gothic" panose="020B0400000000000000" pitchFamily="34" charset="-128"/>
                          <a:cs typeface="Arial"/>
                          <a:sym typeface="Arial"/>
                        </a:rPr>
                        <a:t>50</a:t>
                      </a:r>
                      <a:r>
                        <a:rPr lang="ja-JP" sz="800" b="0" i="0" u="none" strike="noStrike" cap="none">
                          <a:solidFill>
                            <a:srgbClr val="3F3F3F"/>
                          </a:solidFill>
                          <a:latin typeface="Yu Gothic" panose="020B0400000000000000" pitchFamily="34" charset="-128"/>
                          <a:ea typeface="Yu Gothic" panose="020B0400000000000000" pitchFamily="34" charset="-128"/>
                          <a:cs typeface="Arial"/>
                          <a:sym typeface="Arial"/>
                        </a:rPr>
                        <a:t>0万</a:t>
                      </a:r>
                      <a:r>
                        <a:rPr lang="ja-JP" altLang="en-US" sz="800" b="0" i="0" u="none" strike="noStrike" cap="none">
                          <a:solidFill>
                            <a:srgbClr val="3F3F3F"/>
                          </a:solidFill>
                          <a:latin typeface="Yu Gothic" panose="020B0400000000000000" pitchFamily="34" charset="-128"/>
                          <a:ea typeface="Yu Gothic" panose="020B0400000000000000" pitchFamily="34" charset="-128"/>
                          <a:cs typeface="Arial"/>
                          <a:sym typeface="Arial"/>
                        </a:rPr>
                        <a:t>円～</a:t>
                      </a:r>
                      <a:endParaRPr dirty="0">
                        <a:latin typeface="Yu Gothic" panose="020B0400000000000000" pitchFamily="34" charset="-128"/>
                        <a:ea typeface="Yu Gothic" panose="020B0400000000000000" pitchFamily="34" charset="-128"/>
                      </a:endParaRPr>
                    </a:p>
                  </a:txBody>
                  <a:tcPr marL="6500" marR="6500" marT="6500" marB="0" anchor="ctr">
                    <a:lnL w="9525" cap="flat" cmpd="sng">
                      <a:solidFill>
                        <a:srgbClr val="AEABAB"/>
                      </a:solidFill>
                      <a:prstDash val="dot"/>
                      <a:round/>
                      <a:headEnd type="none" w="sm" len="sm"/>
                      <a:tailEnd type="none" w="sm" len="sm"/>
                    </a:lnL>
                    <a:lnR w="9525" cap="flat" cmpd="sng">
                      <a:solidFill>
                        <a:srgbClr val="AEABAB"/>
                      </a:solidFill>
                      <a:prstDash val="dot"/>
                      <a:round/>
                      <a:headEnd type="none" w="sm" len="sm"/>
                      <a:tailEnd type="none" w="sm" len="sm"/>
                    </a:lnR>
                    <a:lnT w="9525" cap="flat" cmpd="sng" algn="ctr">
                      <a:solidFill>
                        <a:srgbClr val="AEABAB"/>
                      </a:solidFill>
                      <a:prstDash val="dot"/>
                      <a:round/>
                      <a:headEnd type="none" w="sm" len="sm"/>
                      <a:tailEnd type="none" w="sm" len="sm"/>
                    </a:lnT>
                    <a:lnB w="9525" cap="flat" cmpd="sng">
                      <a:solidFill>
                        <a:srgbClr val="AEABAB"/>
                      </a:solidFill>
                      <a:prstDash val="solid"/>
                      <a:round/>
                      <a:headEnd type="none" w="sm" len="sm"/>
                      <a:tailEnd type="none" w="sm" len="sm"/>
                    </a:lnB>
                  </a:tcPr>
                </a:tc>
                <a:tc>
                  <a:txBody>
                    <a:bodyPr/>
                    <a:lstStyle/>
                    <a:p>
                      <a:pPr marL="0" marR="0" lvl="0" indent="0" algn="ctr" rtl="0">
                        <a:spcBef>
                          <a:spcPts val="0"/>
                        </a:spcBef>
                        <a:spcAft>
                          <a:spcPts val="0"/>
                        </a:spcAft>
                        <a:buNone/>
                      </a:pPr>
                      <a:r>
                        <a:rPr lang="ja-JP" sz="800" b="0" i="0" u="none" strike="noStrike" cap="none" dirty="0">
                          <a:solidFill>
                            <a:srgbClr val="3F3F3F"/>
                          </a:solidFill>
                          <a:latin typeface="Yu Gothic" panose="020B0400000000000000" pitchFamily="34" charset="-128"/>
                          <a:ea typeface="Yu Gothic" panose="020B0400000000000000" pitchFamily="34" charset="-128"/>
                          <a:cs typeface="Arial"/>
                          <a:sym typeface="Arial"/>
                        </a:rPr>
                        <a:t>P</a:t>
                      </a:r>
                      <a:r>
                        <a:rPr lang="en-US" altLang="ja-JP" sz="800" b="0" i="0" u="none" strike="noStrike" cap="none" dirty="0">
                          <a:solidFill>
                            <a:srgbClr val="3F3F3F"/>
                          </a:solidFill>
                          <a:latin typeface="Yu Gothic" panose="020B0400000000000000" pitchFamily="34" charset="-128"/>
                          <a:ea typeface="Yu Gothic" panose="020B0400000000000000" pitchFamily="34" charset="-128"/>
                          <a:cs typeface="Arial"/>
                          <a:sym typeface="Arial"/>
                        </a:rPr>
                        <a:t>20</a:t>
                      </a:r>
                      <a:endParaRPr sz="800" b="0" i="0" u="none" strike="noStrike" cap="none" dirty="0">
                        <a:solidFill>
                          <a:srgbClr val="3F3F3F"/>
                        </a:solidFill>
                        <a:latin typeface="Yu Gothic" panose="020B0400000000000000" pitchFamily="34" charset="-128"/>
                        <a:ea typeface="Yu Gothic" panose="020B0400000000000000" pitchFamily="34" charset="-128"/>
                        <a:cs typeface="Arial"/>
                        <a:sym typeface="Arial"/>
                      </a:endParaRPr>
                    </a:p>
                  </a:txBody>
                  <a:tcPr marL="6500" marR="6500" marT="6500" marB="0" anchor="ctr">
                    <a:lnL w="9525" cap="flat" cmpd="sng">
                      <a:solidFill>
                        <a:srgbClr val="AEABAB"/>
                      </a:solidFill>
                      <a:prstDash val="dot"/>
                      <a:round/>
                      <a:headEnd type="none" w="sm" len="sm"/>
                      <a:tailEnd type="none" w="sm" len="sm"/>
                    </a:lnL>
                    <a:lnR w="9525" cap="flat" cmpd="sng">
                      <a:solidFill>
                        <a:srgbClr val="AEABAB"/>
                      </a:solidFill>
                      <a:prstDash val="solid"/>
                      <a:round/>
                      <a:headEnd type="none" w="sm" len="sm"/>
                      <a:tailEnd type="none" w="sm" len="sm"/>
                    </a:lnR>
                    <a:lnT w="9525" cap="flat" cmpd="sng" algn="ctr">
                      <a:solidFill>
                        <a:srgbClr val="AEABAB"/>
                      </a:solidFill>
                      <a:prstDash val="dot"/>
                      <a:round/>
                      <a:headEnd type="none" w="sm" len="sm"/>
                      <a:tailEnd type="none" w="sm" len="sm"/>
                    </a:lnT>
                    <a:lnB w="9525" cap="flat" cmpd="sng">
                      <a:solidFill>
                        <a:srgbClr val="AEABAB"/>
                      </a:solidFill>
                      <a:prstDash val="solid"/>
                      <a:round/>
                      <a:headEnd type="none" w="sm" len="sm"/>
                      <a:tailEnd type="none" w="sm" len="sm"/>
                    </a:lnB>
                  </a:tcPr>
                </a:tc>
                <a:extLst>
                  <a:ext uri="{0D108BD9-81ED-4DB2-BD59-A6C34878D82A}">
                    <a16:rowId xmlns:a16="http://schemas.microsoft.com/office/drawing/2014/main" val="10004"/>
                  </a:ext>
                </a:extLst>
              </a:tr>
            </a:tbl>
          </a:graphicData>
        </a:graphic>
      </p:graphicFrame>
      <p:graphicFrame>
        <p:nvGraphicFramePr>
          <p:cNvPr id="412" name="Google Shape;412;p13"/>
          <p:cNvGraphicFramePr/>
          <p:nvPr>
            <p:extLst>
              <p:ext uri="{D42A27DB-BD31-4B8C-83A1-F6EECF244321}">
                <p14:modId xmlns:p14="http://schemas.microsoft.com/office/powerpoint/2010/main" val="809523516"/>
              </p:ext>
            </p:extLst>
          </p:nvPr>
        </p:nvGraphicFramePr>
        <p:xfrm>
          <a:off x="358776" y="3705180"/>
          <a:ext cx="8426475" cy="2161550"/>
        </p:xfrm>
        <a:graphic>
          <a:graphicData uri="http://schemas.openxmlformats.org/drawingml/2006/table">
            <a:tbl>
              <a:tblPr>
                <a:noFill/>
                <a:tableStyleId>{C1A2F0C5-79EA-44DB-8B3C-392F46CA1DA0}</a:tableStyleId>
              </a:tblPr>
              <a:tblGrid>
                <a:gridCol w="1880625">
                  <a:extLst>
                    <a:ext uri="{9D8B030D-6E8A-4147-A177-3AD203B41FA5}">
                      <a16:colId xmlns:a16="http://schemas.microsoft.com/office/drawing/2014/main" val="20000"/>
                    </a:ext>
                  </a:extLst>
                </a:gridCol>
                <a:gridCol w="4953850">
                  <a:extLst>
                    <a:ext uri="{9D8B030D-6E8A-4147-A177-3AD203B41FA5}">
                      <a16:colId xmlns:a16="http://schemas.microsoft.com/office/drawing/2014/main" val="20001"/>
                    </a:ext>
                  </a:extLst>
                </a:gridCol>
                <a:gridCol w="796000">
                  <a:extLst>
                    <a:ext uri="{9D8B030D-6E8A-4147-A177-3AD203B41FA5}">
                      <a16:colId xmlns:a16="http://schemas.microsoft.com/office/drawing/2014/main" val="20002"/>
                    </a:ext>
                  </a:extLst>
                </a:gridCol>
                <a:gridCol w="796000">
                  <a:extLst>
                    <a:ext uri="{9D8B030D-6E8A-4147-A177-3AD203B41FA5}">
                      <a16:colId xmlns:a16="http://schemas.microsoft.com/office/drawing/2014/main" val="20003"/>
                    </a:ext>
                  </a:extLst>
                </a:gridCol>
              </a:tblGrid>
              <a:tr h="256250">
                <a:tc gridSpan="2">
                  <a:txBody>
                    <a:bodyPr/>
                    <a:lstStyle/>
                    <a:p>
                      <a:pPr marL="0" marR="0" lvl="0" indent="0" algn="l" rtl="0">
                        <a:lnSpc>
                          <a:spcPct val="100000"/>
                        </a:lnSpc>
                        <a:spcBef>
                          <a:spcPts val="0"/>
                        </a:spcBef>
                        <a:spcAft>
                          <a:spcPts val="0"/>
                        </a:spcAft>
                        <a:buClr>
                          <a:srgbClr val="434343"/>
                        </a:buClr>
                        <a:buSzPts val="1200"/>
                        <a:buFont typeface="Arial"/>
                        <a:buNone/>
                      </a:pPr>
                      <a:r>
                        <a:rPr lang="ja-JP" sz="1200" b="0" i="0" u="none" strike="noStrike" cap="none" dirty="0">
                          <a:solidFill>
                            <a:srgbClr val="434343"/>
                          </a:solidFill>
                          <a:latin typeface="Yu Gothic" panose="020B0400000000000000" pitchFamily="34" charset="-128"/>
                          <a:ea typeface="Yu Gothic" panose="020B0400000000000000" pitchFamily="34" charset="-128"/>
                          <a:cs typeface="Arial"/>
                          <a:sym typeface="Arial"/>
                        </a:rPr>
                        <a:t>オプションメニュー一覧</a:t>
                      </a:r>
                      <a:endParaRPr dirty="0">
                        <a:latin typeface="Yu Gothic" panose="020B0400000000000000" pitchFamily="34" charset="-128"/>
                        <a:ea typeface="Yu Gothic" panose="020B0400000000000000" pitchFamily="34" charset="-128"/>
                      </a:endParaRPr>
                    </a:p>
                  </a:txBody>
                  <a:tcPr marL="6500" marR="6500" marT="6500" marB="0"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AEABAB"/>
                      </a:solidFill>
                      <a:prstDash val="solid"/>
                      <a:round/>
                      <a:headEnd type="none" w="sm" len="sm"/>
                      <a:tailEnd type="none" w="sm" len="sm"/>
                    </a:lnB>
                  </a:tcPr>
                </a:tc>
                <a:tc hMerge="1">
                  <a:txBody>
                    <a:bodyPr/>
                    <a:lstStyle/>
                    <a:p>
                      <a:endParaRPr lang="ja-JP"/>
                    </a:p>
                  </a:txBody>
                  <a:tcPr/>
                </a:tc>
                <a:tc>
                  <a:txBody>
                    <a:bodyPr/>
                    <a:lstStyle/>
                    <a:p>
                      <a:pPr marL="0" marR="0" lvl="0" indent="0" algn="l" rtl="0">
                        <a:spcBef>
                          <a:spcPts val="0"/>
                        </a:spcBef>
                        <a:spcAft>
                          <a:spcPts val="0"/>
                        </a:spcAft>
                        <a:buNone/>
                      </a:pPr>
                      <a:endParaRPr sz="800" b="0" i="0" u="none" strike="noStrike" cap="none" dirty="0">
                        <a:solidFill>
                          <a:srgbClr val="000000"/>
                        </a:solidFill>
                        <a:latin typeface="Yu Gothic" panose="020B0400000000000000" pitchFamily="34" charset="-128"/>
                        <a:ea typeface="Yu Gothic" panose="020B0400000000000000" pitchFamily="34" charset="-128"/>
                        <a:cs typeface="Arial"/>
                        <a:sym typeface="Arial"/>
                      </a:endParaRPr>
                    </a:p>
                  </a:txBody>
                  <a:tcPr marL="6500" marR="6500" marT="6500" marB="0"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AEABAB"/>
                      </a:solidFill>
                      <a:prstDash val="solid"/>
                      <a:round/>
                      <a:headEnd type="none" w="sm" len="sm"/>
                      <a:tailEnd type="none" w="sm" len="sm"/>
                    </a:lnB>
                  </a:tcPr>
                </a:tc>
                <a:tc>
                  <a:txBody>
                    <a:bodyPr/>
                    <a:lstStyle/>
                    <a:p>
                      <a:pPr marL="0" marR="0" lvl="0" indent="0" algn="l" rtl="0">
                        <a:spcBef>
                          <a:spcPts val="0"/>
                        </a:spcBef>
                        <a:spcAft>
                          <a:spcPts val="0"/>
                        </a:spcAft>
                        <a:buNone/>
                      </a:pPr>
                      <a:endParaRPr sz="800" b="0" i="0" u="none" strike="noStrike" cap="none" dirty="0">
                        <a:solidFill>
                          <a:srgbClr val="000000"/>
                        </a:solidFill>
                        <a:latin typeface="Yu Gothic" panose="020B0400000000000000" pitchFamily="34" charset="-128"/>
                        <a:ea typeface="Yu Gothic" panose="020B0400000000000000" pitchFamily="34" charset="-128"/>
                        <a:cs typeface="Arial"/>
                        <a:sym typeface="Arial"/>
                      </a:endParaRPr>
                    </a:p>
                  </a:txBody>
                  <a:tcPr marL="6500" marR="6500" marT="6500" marB="0"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AEABAB"/>
                      </a:solidFill>
                      <a:prstDash val="solid"/>
                      <a:round/>
                      <a:headEnd type="none" w="sm" len="sm"/>
                      <a:tailEnd type="none" w="sm" len="sm"/>
                    </a:lnB>
                  </a:tcPr>
                </a:tc>
                <a:extLst>
                  <a:ext uri="{0D108BD9-81ED-4DB2-BD59-A6C34878D82A}">
                    <a16:rowId xmlns:a16="http://schemas.microsoft.com/office/drawing/2014/main" val="10000"/>
                  </a:ext>
                </a:extLst>
              </a:tr>
              <a:tr h="320400">
                <a:tc>
                  <a:txBody>
                    <a:bodyPr/>
                    <a:lstStyle/>
                    <a:p>
                      <a:pPr marL="0" marR="0" lvl="0" indent="0" algn="ctr" rtl="0">
                        <a:spcBef>
                          <a:spcPts val="0"/>
                        </a:spcBef>
                        <a:spcAft>
                          <a:spcPts val="0"/>
                        </a:spcAft>
                        <a:buNone/>
                      </a:pPr>
                      <a:r>
                        <a:rPr lang="ja-JP" sz="800" b="0" i="0" u="none" strike="noStrike" cap="none">
                          <a:solidFill>
                            <a:schemeClr val="lt1"/>
                          </a:solidFill>
                          <a:latin typeface="Yu Gothic" panose="020B0400000000000000" pitchFamily="34" charset="-128"/>
                          <a:ea typeface="Yu Gothic" panose="020B0400000000000000" pitchFamily="34" charset="-128"/>
                          <a:cs typeface="Arial"/>
                          <a:sym typeface="Arial"/>
                        </a:rPr>
                        <a:t>　メニュー名/商品名 </a:t>
                      </a:r>
                      <a:endParaRPr dirty="0">
                        <a:latin typeface="Yu Gothic" panose="020B0400000000000000" pitchFamily="34" charset="-128"/>
                        <a:ea typeface="Yu Gothic" panose="020B0400000000000000" pitchFamily="34" charset="-128"/>
                      </a:endParaRPr>
                    </a:p>
                  </a:txBody>
                  <a:tcPr marL="6500" marR="6500" marT="6500" marB="0" anchor="ctr">
                    <a:lnL w="9525" cap="flat" cmpd="sng">
                      <a:solidFill>
                        <a:srgbClr val="AEABAB"/>
                      </a:solidFill>
                      <a:prstDash val="solid"/>
                      <a:round/>
                      <a:headEnd type="none" w="sm" len="sm"/>
                      <a:tailEnd type="none" w="sm" len="sm"/>
                    </a:lnL>
                    <a:lnR w="9525" cap="flat" cmpd="sng">
                      <a:solidFill>
                        <a:srgbClr val="AEABAB"/>
                      </a:solidFill>
                      <a:prstDash val="dot"/>
                      <a:round/>
                      <a:headEnd type="none" w="sm" len="sm"/>
                      <a:tailEnd type="none" w="sm" len="sm"/>
                    </a:lnR>
                    <a:lnT w="9525" cap="flat" cmpd="sng">
                      <a:solidFill>
                        <a:srgbClr val="AEABAB"/>
                      </a:solidFill>
                      <a:prstDash val="solid"/>
                      <a:round/>
                      <a:headEnd type="none" w="sm" len="sm"/>
                      <a:tailEnd type="none" w="sm" len="sm"/>
                    </a:lnT>
                    <a:lnB w="9525" cap="flat" cmpd="sng">
                      <a:solidFill>
                        <a:srgbClr val="AEABAB"/>
                      </a:solidFill>
                      <a:prstDash val="solid"/>
                      <a:round/>
                      <a:headEnd type="none" w="sm" len="sm"/>
                      <a:tailEnd type="none" w="sm" len="sm"/>
                    </a:lnB>
                    <a:solidFill>
                      <a:srgbClr val="F89D90"/>
                    </a:solidFill>
                  </a:tcPr>
                </a:tc>
                <a:tc>
                  <a:txBody>
                    <a:bodyPr/>
                    <a:lstStyle/>
                    <a:p>
                      <a:pPr marL="0" marR="0" lvl="0" indent="0" algn="ctr" rtl="0">
                        <a:spcBef>
                          <a:spcPts val="0"/>
                        </a:spcBef>
                        <a:spcAft>
                          <a:spcPts val="0"/>
                        </a:spcAft>
                        <a:buNone/>
                      </a:pPr>
                      <a:r>
                        <a:rPr lang="ja-JP" sz="800" b="0" i="0" u="none" strike="noStrike" cap="none">
                          <a:solidFill>
                            <a:schemeClr val="lt1"/>
                          </a:solidFill>
                          <a:latin typeface="Yu Gothic" panose="020B0400000000000000" pitchFamily="34" charset="-128"/>
                          <a:ea typeface="Yu Gothic" panose="020B0400000000000000" pitchFamily="34" charset="-128"/>
                          <a:cs typeface="Arial"/>
                          <a:sym typeface="Arial"/>
                        </a:rPr>
                        <a:t>商品内容</a:t>
                      </a:r>
                      <a:endParaRPr dirty="0">
                        <a:latin typeface="Yu Gothic" panose="020B0400000000000000" pitchFamily="34" charset="-128"/>
                        <a:ea typeface="Yu Gothic" panose="020B0400000000000000" pitchFamily="34" charset="-128"/>
                      </a:endParaRPr>
                    </a:p>
                  </a:txBody>
                  <a:tcPr marL="6500" marR="6500" marT="6500" marB="0" anchor="ctr">
                    <a:lnL w="9525" cap="flat" cmpd="sng">
                      <a:solidFill>
                        <a:srgbClr val="AEABAB"/>
                      </a:solidFill>
                      <a:prstDash val="dot"/>
                      <a:round/>
                      <a:headEnd type="none" w="sm" len="sm"/>
                      <a:tailEnd type="none" w="sm" len="sm"/>
                    </a:lnL>
                    <a:lnR w="9525" cap="flat" cmpd="sng">
                      <a:solidFill>
                        <a:srgbClr val="AEABAB"/>
                      </a:solidFill>
                      <a:prstDash val="dot"/>
                      <a:round/>
                      <a:headEnd type="none" w="sm" len="sm"/>
                      <a:tailEnd type="none" w="sm" len="sm"/>
                    </a:lnR>
                    <a:lnT w="9525" cap="flat" cmpd="sng">
                      <a:solidFill>
                        <a:srgbClr val="AEABAB"/>
                      </a:solidFill>
                      <a:prstDash val="solid"/>
                      <a:round/>
                      <a:headEnd type="none" w="sm" len="sm"/>
                      <a:tailEnd type="none" w="sm" len="sm"/>
                    </a:lnT>
                    <a:lnB w="9525" cap="flat" cmpd="sng">
                      <a:solidFill>
                        <a:srgbClr val="AEABAB"/>
                      </a:solidFill>
                      <a:prstDash val="solid"/>
                      <a:round/>
                      <a:headEnd type="none" w="sm" len="sm"/>
                      <a:tailEnd type="none" w="sm" len="sm"/>
                    </a:lnB>
                    <a:solidFill>
                      <a:srgbClr val="F89D90"/>
                    </a:solidFill>
                  </a:tcPr>
                </a:tc>
                <a:tc>
                  <a:txBody>
                    <a:bodyPr/>
                    <a:lstStyle/>
                    <a:p>
                      <a:pPr marL="0" marR="0" lvl="0" indent="0" algn="ctr" rtl="0">
                        <a:spcBef>
                          <a:spcPts val="0"/>
                        </a:spcBef>
                        <a:spcAft>
                          <a:spcPts val="0"/>
                        </a:spcAft>
                        <a:buNone/>
                      </a:pPr>
                      <a:r>
                        <a:rPr lang="ja-JP" sz="800" b="0" i="0" u="none" strike="noStrike" cap="none">
                          <a:solidFill>
                            <a:schemeClr val="lt1"/>
                          </a:solidFill>
                          <a:latin typeface="Yu Gothic" panose="020B0400000000000000" pitchFamily="34" charset="-128"/>
                          <a:ea typeface="Yu Gothic" panose="020B0400000000000000" pitchFamily="34" charset="-128"/>
                          <a:cs typeface="Arial"/>
                          <a:sym typeface="Arial"/>
                        </a:rPr>
                        <a:t>費用</a:t>
                      </a:r>
                      <a:endParaRPr dirty="0">
                        <a:latin typeface="Yu Gothic" panose="020B0400000000000000" pitchFamily="34" charset="-128"/>
                        <a:ea typeface="Yu Gothic" panose="020B0400000000000000" pitchFamily="34" charset="-128"/>
                      </a:endParaRPr>
                    </a:p>
                  </a:txBody>
                  <a:tcPr marL="6500" marR="6500" marT="6500" marB="0" anchor="ctr">
                    <a:lnL w="9525" cap="flat" cmpd="sng">
                      <a:solidFill>
                        <a:srgbClr val="AEABAB"/>
                      </a:solidFill>
                      <a:prstDash val="dot"/>
                      <a:round/>
                      <a:headEnd type="none" w="sm" len="sm"/>
                      <a:tailEnd type="none" w="sm" len="sm"/>
                    </a:lnL>
                    <a:lnR w="9525" cap="flat" cmpd="sng">
                      <a:solidFill>
                        <a:srgbClr val="AEABAB"/>
                      </a:solidFill>
                      <a:prstDash val="dot"/>
                      <a:round/>
                      <a:headEnd type="none" w="sm" len="sm"/>
                      <a:tailEnd type="none" w="sm" len="sm"/>
                    </a:lnR>
                    <a:lnT w="9525" cap="flat" cmpd="sng">
                      <a:solidFill>
                        <a:srgbClr val="AEABAB"/>
                      </a:solidFill>
                      <a:prstDash val="solid"/>
                      <a:round/>
                      <a:headEnd type="none" w="sm" len="sm"/>
                      <a:tailEnd type="none" w="sm" len="sm"/>
                    </a:lnT>
                    <a:lnB w="9525" cap="flat" cmpd="sng">
                      <a:solidFill>
                        <a:srgbClr val="AEABAB"/>
                      </a:solidFill>
                      <a:prstDash val="solid"/>
                      <a:round/>
                      <a:headEnd type="none" w="sm" len="sm"/>
                      <a:tailEnd type="none" w="sm" len="sm"/>
                    </a:lnB>
                    <a:solidFill>
                      <a:srgbClr val="F89D90"/>
                    </a:solidFill>
                  </a:tcPr>
                </a:tc>
                <a:tc>
                  <a:txBody>
                    <a:bodyPr/>
                    <a:lstStyle/>
                    <a:p>
                      <a:pPr marL="0" marR="0" lvl="0" indent="0" algn="ctr" rtl="0">
                        <a:spcBef>
                          <a:spcPts val="0"/>
                        </a:spcBef>
                        <a:spcAft>
                          <a:spcPts val="0"/>
                        </a:spcAft>
                        <a:buNone/>
                      </a:pPr>
                      <a:r>
                        <a:rPr lang="ja-JP" sz="800" b="0" i="0" u="none" strike="noStrike" cap="none">
                          <a:solidFill>
                            <a:schemeClr val="lt1"/>
                          </a:solidFill>
                          <a:latin typeface="Yu Gothic" panose="020B0400000000000000" pitchFamily="34" charset="-128"/>
                          <a:ea typeface="Yu Gothic" panose="020B0400000000000000" pitchFamily="34" charset="-128"/>
                          <a:cs typeface="Arial"/>
                          <a:sym typeface="Arial"/>
                        </a:rPr>
                        <a:t>詳細ページ</a:t>
                      </a:r>
                      <a:endParaRPr dirty="0">
                        <a:latin typeface="Yu Gothic" panose="020B0400000000000000" pitchFamily="34" charset="-128"/>
                        <a:ea typeface="Yu Gothic" panose="020B0400000000000000" pitchFamily="34" charset="-128"/>
                      </a:endParaRPr>
                    </a:p>
                  </a:txBody>
                  <a:tcPr marL="6500" marR="6500" marT="6500" marB="0" anchor="ctr">
                    <a:lnL w="9525" cap="flat" cmpd="sng">
                      <a:solidFill>
                        <a:srgbClr val="AEABAB"/>
                      </a:solidFill>
                      <a:prstDash val="dot"/>
                      <a:round/>
                      <a:headEnd type="none" w="sm" len="sm"/>
                      <a:tailEnd type="none" w="sm" len="sm"/>
                    </a:lnL>
                    <a:lnR w="9525" cap="flat" cmpd="sng">
                      <a:solidFill>
                        <a:srgbClr val="AEABAB"/>
                      </a:solidFill>
                      <a:prstDash val="solid"/>
                      <a:round/>
                      <a:headEnd type="none" w="sm" len="sm"/>
                      <a:tailEnd type="none" w="sm" len="sm"/>
                    </a:lnR>
                    <a:lnT w="9525" cap="flat" cmpd="sng">
                      <a:solidFill>
                        <a:srgbClr val="AEABAB"/>
                      </a:solidFill>
                      <a:prstDash val="solid"/>
                      <a:round/>
                      <a:headEnd type="none" w="sm" len="sm"/>
                      <a:tailEnd type="none" w="sm" len="sm"/>
                    </a:lnT>
                    <a:lnB w="9525" cap="flat" cmpd="sng">
                      <a:solidFill>
                        <a:srgbClr val="AEABAB"/>
                      </a:solidFill>
                      <a:prstDash val="solid"/>
                      <a:round/>
                      <a:headEnd type="none" w="sm" len="sm"/>
                      <a:tailEnd type="none" w="sm" len="sm"/>
                    </a:lnB>
                    <a:solidFill>
                      <a:srgbClr val="F89D90"/>
                    </a:solidFill>
                  </a:tcPr>
                </a:tc>
                <a:extLst>
                  <a:ext uri="{0D108BD9-81ED-4DB2-BD59-A6C34878D82A}">
                    <a16:rowId xmlns:a16="http://schemas.microsoft.com/office/drawing/2014/main" val="10001"/>
                  </a:ext>
                </a:extLst>
              </a:tr>
              <a:tr h="396225">
                <a:tc>
                  <a:txBody>
                    <a:bodyPr/>
                    <a:lstStyle/>
                    <a:p>
                      <a:pPr marL="0" marR="0" lvl="0" indent="0" algn="l" rtl="0">
                        <a:spcBef>
                          <a:spcPts val="0"/>
                        </a:spcBef>
                        <a:spcAft>
                          <a:spcPts val="0"/>
                        </a:spcAft>
                        <a:buNone/>
                      </a:pPr>
                      <a:r>
                        <a:rPr lang="ja-JP" sz="800" u="none" strike="noStrike" cap="none" dirty="0">
                          <a:solidFill>
                            <a:srgbClr val="3F3F3F"/>
                          </a:solidFill>
                          <a:latin typeface="Yu Gothic" panose="020B0400000000000000" pitchFamily="34" charset="-128"/>
                          <a:ea typeface="Yu Gothic" panose="020B0400000000000000" pitchFamily="34" charset="-128"/>
                          <a:cs typeface="Arial"/>
                          <a:sym typeface="Arial"/>
                        </a:rPr>
                        <a:t>　公式SNS ／ メディアブースト</a:t>
                      </a:r>
                      <a:endParaRPr sz="800" b="0" i="0" u="none" strike="noStrike" cap="none" dirty="0">
                        <a:solidFill>
                          <a:srgbClr val="3F3F3F"/>
                        </a:solidFill>
                        <a:latin typeface="Yu Gothic" panose="020B0400000000000000" pitchFamily="34" charset="-128"/>
                        <a:ea typeface="Yu Gothic" panose="020B0400000000000000" pitchFamily="34" charset="-128"/>
                        <a:cs typeface="Arial"/>
                        <a:sym typeface="Arial"/>
                      </a:endParaRPr>
                    </a:p>
                  </a:txBody>
                  <a:tcPr marL="6500" marR="6500" marT="6500" marB="0" anchor="ctr">
                    <a:lnL w="9525" cap="flat" cmpd="sng">
                      <a:solidFill>
                        <a:srgbClr val="AEABAB"/>
                      </a:solidFill>
                      <a:prstDash val="solid"/>
                      <a:round/>
                      <a:headEnd type="none" w="sm" len="sm"/>
                      <a:tailEnd type="none" w="sm" len="sm"/>
                    </a:lnL>
                    <a:lnR w="9525" cap="flat" cmpd="sng" algn="ctr">
                      <a:solidFill>
                        <a:srgbClr val="AEABAB"/>
                      </a:solidFill>
                      <a:prstDash val="dot"/>
                      <a:round/>
                      <a:headEnd type="none" w="sm" len="sm"/>
                      <a:tailEnd type="none" w="sm" len="sm"/>
                    </a:lnR>
                    <a:lnT w="9525" cap="flat" cmpd="sng" algn="ctr">
                      <a:solidFill>
                        <a:srgbClr val="AEABAB"/>
                      </a:solidFill>
                      <a:prstDash val="solid"/>
                      <a:round/>
                      <a:headEnd type="none" w="sm" len="sm"/>
                      <a:tailEnd type="none" w="sm" len="sm"/>
                    </a:lnT>
                    <a:lnB w="9525" cap="flat" cmpd="sng">
                      <a:solidFill>
                        <a:srgbClr val="AEABAB"/>
                      </a:solidFill>
                      <a:prstDash val="dot"/>
                      <a:round/>
                      <a:headEnd type="none" w="sm" len="sm"/>
                      <a:tailEnd type="none" w="sm" len="sm"/>
                    </a:lnB>
                  </a:tcPr>
                </a:tc>
                <a:tc>
                  <a:txBody>
                    <a:bodyPr/>
                    <a:lstStyle/>
                    <a:p>
                      <a:pPr marL="0" marR="0" lvl="0" indent="0" algn="l" rtl="0">
                        <a:lnSpc>
                          <a:spcPct val="100000"/>
                        </a:lnSpc>
                        <a:spcBef>
                          <a:spcPts val="0"/>
                        </a:spcBef>
                        <a:spcAft>
                          <a:spcPts val="0"/>
                        </a:spcAft>
                        <a:buClr>
                          <a:srgbClr val="3F3F3F"/>
                        </a:buClr>
                        <a:buSzPts val="800"/>
                        <a:buFont typeface="Arial"/>
                        <a:buNone/>
                      </a:pPr>
                      <a:r>
                        <a:rPr lang="ja-JP" sz="800" u="none" strike="noStrike" cap="none" dirty="0">
                          <a:solidFill>
                            <a:srgbClr val="3F3F3F"/>
                          </a:solidFill>
                          <a:latin typeface="Yu Gothic" panose="020B0400000000000000" pitchFamily="34" charset="-128"/>
                          <a:ea typeface="Yu Gothic" panose="020B0400000000000000" pitchFamily="34" charset="-128"/>
                          <a:cs typeface="Arial"/>
                          <a:sym typeface="Arial"/>
                        </a:rPr>
                        <a:t>　Facebook、Instagram、</a:t>
                      </a:r>
                      <a:r>
                        <a:rPr lang="en-US" altLang="ja-JP" sz="800" u="none" strike="noStrike" cap="none" dirty="0">
                          <a:solidFill>
                            <a:srgbClr val="3F3F3F"/>
                          </a:solidFill>
                          <a:latin typeface="Yu Gothic" panose="020B0400000000000000" pitchFamily="34" charset="-128"/>
                          <a:ea typeface="Yu Gothic" panose="020B0400000000000000" pitchFamily="34" charset="-128"/>
                          <a:cs typeface="Arial"/>
                          <a:sym typeface="Arial"/>
                        </a:rPr>
                        <a:t>X</a:t>
                      </a:r>
                      <a:r>
                        <a:rPr lang="ja-JP" sz="800" u="none" strike="noStrike" cap="none" dirty="0">
                          <a:solidFill>
                            <a:srgbClr val="3F3F3F"/>
                          </a:solidFill>
                          <a:latin typeface="Yu Gothic" panose="020B0400000000000000" pitchFamily="34" charset="-128"/>
                          <a:ea typeface="Yu Gothic" panose="020B0400000000000000" pitchFamily="34" charset="-128"/>
                          <a:cs typeface="Arial"/>
                          <a:sym typeface="Arial"/>
                        </a:rPr>
                        <a:t>、その他メディアにて、記事や特集に誘導します。</a:t>
                      </a:r>
                      <a:endParaRPr dirty="0">
                        <a:latin typeface="Yu Gothic" panose="020B0400000000000000" pitchFamily="34" charset="-128"/>
                        <a:ea typeface="Yu Gothic" panose="020B0400000000000000" pitchFamily="34" charset="-128"/>
                      </a:endParaRPr>
                    </a:p>
                  </a:txBody>
                  <a:tcPr marL="6500" marR="6500" marT="6500" marB="0" anchor="ctr">
                    <a:lnL w="9525" cap="flat" cmpd="sng" algn="ctr">
                      <a:solidFill>
                        <a:srgbClr val="AEABAB"/>
                      </a:solidFill>
                      <a:prstDash val="dot"/>
                      <a:round/>
                      <a:headEnd type="none" w="sm" len="sm"/>
                      <a:tailEnd type="none" w="sm" len="sm"/>
                    </a:lnL>
                    <a:lnR w="9525" cap="flat" cmpd="sng" algn="ctr">
                      <a:solidFill>
                        <a:srgbClr val="AEABAB"/>
                      </a:solidFill>
                      <a:prstDash val="dot"/>
                      <a:round/>
                      <a:headEnd type="none" w="sm" len="sm"/>
                      <a:tailEnd type="none" w="sm" len="sm"/>
                    </a:lnR>
                    <a:lnT w="9525" cap="flat" cmpd="sng" algn="ctr">
                      <a:solidFill>
                        <a:srgbClr val="AEABAB"/>
                      </a:solidFill>
                      <a:prstDash val="solid"/>
                      <a:round/>
                      <a:headEnd type="none" w="sm" len="sm"/>
                      <a:tailEnd type="none" w="sm" len="sm"/>
                    </a:lnT>
                    <a:lnB w="9525" cap="flat" cmpd="sng">
                      <a:solidFill>
                        <a:srgbClr val="AEABAB"/>
                      </a:solidFill>
                      <a:prstDash val="dot"/>
                      <a:round/>
                      <a:headEnd type="none" w="sm" len="sm"/>
                      <a:tailEnd type="none" w="sm" len="sm"/>
                    </a:lnB>
                  </a:tcPr>
                </a:tc>
                <a:tc>
                  <a:txBody>
                    <a:bodyPr/>
                    <a:lstStyle/>
                    <a:p>
                      <a:pPr marL="0" marR="0" lvl="0" indent="0" algn="l" rtl="0">
                        <a:lnSpc>
                          <a:spcPct val="100000"/>
                        </a:lnSpc>
                        <a:spcBef>
                          <a:spcPts val="0"/>
                        </a:spcBef>
                        <a:spcAft>
                          <a:spcPts val="0"/>
                        </a:spcAft>
                        <a:buClr>
                          <a:srgbClr val="3F3F3F"/>
                        </a:buClr>
                        <a:buSzPts val="800"/>
                        <a:buFont typeface="Arial"/>
                        <a:buNone/>
                      </a:pPr>
                      <a:r>
                        <a:rPr lang="ja-JP" sz="800" b="0" i="0" u="none" strike="noStrike" cap="none">
                          <a:solidFill>
                            <a:srgbClr val="3F3F3F"/>
                          </a:solidFill>
                          <a:latin typeface="Yu Gothic" panose="020B0400000000000000" pitchFamily="34" charset="-128"/>
                          <a:ea typeface="Yu Gothic" panose="020B0400000000000000" pitchFamily="34" charset="-128"/>
                          <a:cs typeface="Arial"/>
                          <a:sym typeface="Arial"/>
                        </a:rPr>
                        <a:t>　　20万</a:t>
                      </a:r>
                      <a:r>
                        <a:rPr lang="ja-JP" altLang="en-US" sz="800" b="0" i="0" u="none" strike="noStrike" cap="none">
                          <a:solidFill>
                            <a:srgbClr val="3F3F3F"/>
                          </a:solidFill>
                          <a:latin typeface="Yu Gothic" panose="020B0400000000000000" pitchFamily="34" charset="-128"/>
                          <a:ea typeface="Yu Gothic" panose="020B0400000000000000" pitchFamily="34" charset="-128"/>
                          <a:cs typeface="Arial"/>
                          <a:sym typeface="Arial"/>
                        </a:rPr>
                        <a:t>円</a:t>
                      </a:r>
                      <a:r>
                        <a:rPr lang="ja-JP" sz="800" b="0" i="0" u="none" strike="noStrike" cap="none">
                          <a:solidFill>
                            <a:srgbClr val="3F3F3F"/>
                          </a:solidFill>
                          <a:latin typeface="Yu Gothic" panose="020B0400000000000000" pitchFamily="34" charset="-128"/>
                          <a:ea typeface="Yu Gothic" panose="020B0400000000000000" pitchFamily="34" charset="-128"/>
                          <a:cs typeface="Arial"/>
                          <a:sym typeface="Arial"/>
                        </a:rPr>
                        <a:t>～</a:t>
                      </a:r>
                      <a:endParaRPr dirty="0">
                        <a:latin typeface="Yu Gothic" panose="020B0400000000000000" pitchFamily="34" charset="-128"/>
                        <a:ea typeface="Yu Gothic" panose="020B0400000000000000" pitchFamily="34" charset="-128"/>
                      </a:endParaRPr>
                    </a:p>
                  </a:txBody>
                  <a:tcPr marL="6500" marR="6500" marT="6500" marB="0" anchor="ctr">
                    <a:lnL w="9525" cap="flat" cmpd="sng" algn="ctr">
                      <a:solidFill>
                        <a:srgbClr val="AEABAB"/>
                      </a:solidFill>
                      <a:prstDash val="dot"/>
                      <a:round/>
                      <a:headEnd type="none" w="sm" len="sm"/>
                      <a:tailEnd type="none" w="sm" len="sm"/>
                    </a:lnL>
                    <a:lnR w="9525" cap="flat" cmpd="sng" algn="ctr">
                      <a:solidFill>
                        <a:srgbClr val="AEABAB"/>
                      </a:solidFill>
                      <a:prstDash val="dot"/>
                      <a:round/>
                      <a:headEnd type="none" w="sm" len="sm"/>
                      <a:tailEnd type="none" w="sm" len="sm"/>
                    </a:lnR>
                    <a:lnT w="9525" cap="flat" cmpd="sng" algn="ctr">
                      <a:solidFill>
                        <a:srgbClr val="AEABAB"/>
                      </a:solidFill>
                      <a:prstDash val="solid"/>
                      <a:round/>
                      <a:headEnd type="none" w="sm" len="sm"/>
                      <a:tailEnd type="none" w="sm" len="sm"/>
                    </a:lnT>
                    <a:lnB w="9525" cap="flat" cmpd="sng">
                      <a:solidFill>
                        <a:srgbClr val="AEABAB"/>
                      </a:solidFill>
                      <a:prstDash val="dot"/>
                      <a:round/>
                      <a:headEnd type="none" w="sm" len="sm"/>
                      <a:tailEnd type="none" w="sm" len="sm"/>
                    </a:lnB>
                  </a:tcPr>
                </a:tc>
                <a:tc>
                  <a:txBody>
                    <a:bodyPr/>
                    <a:lstStyle/>
                    <a:p>
                      <a:pPr marL="0" marR="0" lvl="0" indent="0" algn="ctr" rtl="0">
                        <a:spcBef>
                          <a:spcPts val="0"/>
                        </a:spcBef>
                        <a:spcAft>
                          <a:spcPts val="0"/>
                        </a:spcAft>
                        <a:buNone/>
                      </a:pPr>
                      <a:r>
                        <a:rPr lang="ja-JP" sz="800" b="0" i="0" u="none" strike="noStrike" cap="none" dirty="0">
                          <a:solidFill>
                            <a:srgbClr val="3F3F3F"/>
                          </a:solidFill>
                          <a:latin typeface="Yu Gothic" panose="020B0400000000000000" pitchFamily="34" charset="-128"/>
                          <a:ea typeface="Yu Gothic" panose="020B0400000000000000" pitchFamily="34" charset="-128"/>
                          <a:cs typeface="Arial"/>
                          <a:sym typeface="Arial"/>
                        </a:rPr>
                        <a:t>P2</a:t>
                      </a:r>
                      <a:r>
                        <a:rPr lang="en-US" altLang="ja-JP" sz="800" b="0" i="0" u="none" strike="noStrike" cap="none" dirty="0">
                          <a:solidFill>
                            <a:srgbClr val="3F3F3F"/>
                          </a:solidFill>
                          <a:latin typeface="Yu Gothic" panose="020B0400000000000000" pitchFamily="34" charset="-128"/>
                          <a:ea typeface="Yu Gothic" panose="020B0400000000000000" pitchFamily="34" charset="-128"/>
                          <a:cs typeface="Arial"/>
                          <a:sym typeface="Arial"/>
                        </a:rPr>
                        <a:t>1</a:t>
                      </a:r>
                      <a:r>
                        <a:rPr lang="ja-JP" sz="800" b="0" i="0" u="none" strike="noStrike" cap="none" dirty="0">
                          <a:solidFill>
                            <a:srgbClr val="3F3F3F"/>
                          </a:solidFill>
                          <a:latin typeface="Yu Gothic" panose="020B0400000000000000" pitchFamily="34" charset="-128"/>
                          <a:ea typeface="Yu Gothic" panose="020B0400000000000000" pitchFamily="34" charset="-128"/>
                          <a:cs typeface="Arial"/>
                          <a:sym typeface="Arial"/>
                        </a:rPr>
                        <a:t>~</a:t>
                      </a:r>
                      <a:endParaRPr sz="800" b="0" i="0" u="none" strike="noStrike" cap="none" dirty="0">
                        <a:solidFill>
                          <a:srgbClr val="3F3F3F"/>
                        </a:solidFill>
                        <a:latin typeface="Yu Gothic" panose="020B0400000000000000" pitchFamily="34" charset="-128"/>
                        <a:ea typeface="Yu Gothic" panose="020B0400000000000000" pitchFamily="34" charset="-128"/>
                        <a:cs typeface="Arial"/>
                        <a:sym typeface="Arial"/>
                      </a:endParaRPr>
                    </a:p>
                  </a:txBody>
                  <a:tcPr marL="6500" marR="6500" marT="6500" marB="0" anchor="ctr">
                    <a:lnL w="9525" cap="flat" cmpd="sng" algn="ctr">
                      <a:solidFill>
                        <a:srgbClr val="AEABAB"/>
                      </a:solidFill>
                      <a:prstDash val="dot"/>
                      <a:round/>
                      <a:headEnd type="none" w="sm" len="sm"/>
                      <a:tailEnd type="none" w="sm" len="sm"/>
                    </a:lnL>
                    <a:lnR w="9525" cap="flat" cmpd="sng">
                      <a:solidFill>
                        <a:srgbClr val="AEABAB"/>
                      </a:solidFill>
                      <a:prstDash val="solid"/>
                      <a:round/>
                      <a:headEnd type="none" w="sm" len="sm"/>
                      <a:tailEnd type="none" w="sm" len="sm"/>
                    </a:lnR>
                    <a:lnT w="9525" cap="flat" cmpd="sng" algn="ctr">
                      <a:solidFill>
                        <a:srgbClr val="AEABAB"/>
                      </a:solidFill>
                      <a:prstDash val="solid"/>
                      <a:round/>
                      <a:headEnd type="none" w="sm" len="sm"/>
                      <a:tailEnd type="none" w="sm" len="sm"/>
                    </a:lnT>
                    <a:lnB w="9525" cap="flat" cmpd="sng">
                      <a:solidFill>
                        <a:srgbClr val="AEABAB"/>
                      </a:solidFill>
                      <a:prstDash val="dot"/>
                      <a:round/>
                      <a:headEnd type="none" w="sm" len="sm"/>
                      <a:tailEnd type="none" w="sm" len="sm"/>
                    </a:lnB>
                  </a:tcPr>
                </a:tc>
                <a:extLst>
                  <a:ext uri="{0D108BD9-81ED-4DB2-BD59-A6C34878D82A}">
                    <a16:rowId xmlns:a16="http://schemas.microsoft.com/office/drawing/2014/main" val="10003"/>
                  </a:ext>
                </a:extLst>
              </a:tr>
              <a:tr h="396225">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ja-JP" altLang="en-US" sz="800" b="0" i="0" u="none" strike="noStrike" cap="none">
                          <a:solidFill>
                            <a:srgbClr val="3F3F3F"/>
                          </a:solidFill>
                          <a:latin typeface="Yu Gothic" panose="020B0400000000000000" pitchFamily="34" charset="-128"/>
                          <a:ea typeface="Yu Gothic" panose="020B0400000000000000" pitchFamily="34" charset="-128"/>
                          <a:cs typeface="Arial"/>
                          <a:sym typeface="Arial"/>
                        </a:rPr>
                        <a:t>　読了分析・属性分析レポート</a:t>
                      </a:r>
                    </a:p>
                  </a:txBody>
                  <a:tcPr marL="6500" marR="6500" marT="6500" marB="0" anchor="ctr">
                    <a:lnL w="9525" cap="flat" cmpd="sng">
                      <a:solidFill>
                        <a:srgbClr val="AEABAB"/>
                      </a:solidFill>
                      <a:prstDash val="solid"/>
                      <a:round/>
                      <a:headEnd type="none" w="sm" len="sm"/>
                      <a:tailEnd type="none" w="sm" len="sm"/>
                    </a:lnL>
                    <a:lnR w="9525" cap="flat" cmpd="sng" algn="ctr">
                      <a:solidFill>
                        <a:srgbClr val="AEABAB"/>
                      </a:solidFill>
                      <a:prstDash val="dot"/>
                      <a:round/>
                      <a:headEnd type="none" w="sm" len="sm"/>
                      <a:tailEnd type="none" w="sm" len="sm"/>
                    </a:lnR>
                    <a:lnT w="9525" cap="flat" cmpd="sng" algn="ctr">
                      <a:solidFill>
                        <a:srgbClr val="AEABAB"/>
                      </a:solidFill>
                      <a:prstDash val="dot"/>
                      <a:round/>
                      <a:headEnd type="none" w="sm" len="sm"/>
                      <a:tailEnd type="none" w="sm" len="sm"/>
                    </a:lnT>
                    <a:lnB w="9525" cap="flat" cmpd="sng" algn="ctr">
                      <a:solidFill>
                        <a:srgbClr val="AEABAB"/>
                      </a:solidFill>
                      <a:prstDash val="dot"/>
                      <a:round/>
                      <a:headEnd type="none" w="sm" len="sm"/>
                      <a:tailEnd type="none" w="sm" len="sm"/>
                    </a:lnB>
                  </a:tcPr>
                </a:tc>
                <a:tc>
                  <a:txBody>
                    <a:bodyPr/>
                    <a:lstStyle/>
                    <a:p>
                      <a:pPr marL="0" marR="0" lvl="0" indent="0" algn="l" rtl="0">
                        <a:spcBef>
                          <a:spcPts val="0"/>
                        </a:spcBef>
                        <a:spcAft>
                          <a:spcPts val="0"/>
                        </a:spcAft>
                        <a:buNone/>
                      </a:pPr>
                      <a:r>
                        <a:rPr lang="ja-JP" altLang="en-US" sz="800" u="none" strike="noStrike" cap="none">
                          <a:solidFill>
                            <a:srgbClr val="3F3F3F"/>
                          </a:solidFill>
                          <a:latin typeface="Yu Gothic" panose="020B0400000000000000" pitchFamily="34" charset="-128"/>
                          <a:ea typeface="Yu Gothic" panose="020B0400000000000000" pitchFamily="34" charset="-128"/>
                          <a:cs typeface="Arial"/>
                          <a:sym typeface="Arial"/>
                        </a:rPr>
                        <a:t>　記事読了率など、記事広告の効果を複数指標で可視化が可能になる分析レポートです。</a:t>
                      </a:r>
                    </a:p>
                  </a:txBody>
                  <a:tcPr marL="6500" marR="6500" marT="6500" marB="0" anchor="ctr">
                    <a:lnL w="9525" cap="flat" cmpd="sng" algn="ctr">
                      <a:solidFill>
                        <a:srgbClr val="AEABAB"/>
                      </a:solidFill>
                      <a:prstDash val="dot"/>
                      <a:round/>
                      <a:headEnd type="none" w="sm" len="sm"/>
                      <a:tailEnd type="none" w="sm" len="sm"/>
                    </a:lnL>
                    <a:lnR w="9525" cap="flat" cmpd="sng" algn="ctr">
                      <a:solidFill>
                        <a:srgbClr val="AEABAB"/>
                      </a:solidFill>
                      <a:prstDash val="dot"/>
                      <a:round/>
                      <a:headEnd type="none" w="sm" len="sm"/>
                      <a:tailEnd type="none" w="sm" len="sm"/>
                    </a:lnR>
                    <a:lnT w="9525" cap="flat" cmpd="sng" algn="ctr">
                      <a:solidFill>
                        <a:srgbClr val="AEABAB"/>
                      </a:solidFill>
                      <a:prstDash val="dot"/>
                      <a:round/>
                      <a:headEnd type="none" w="sm" len="sm"/>
                      <a:tailEnd type="none" w="sm" len="sm"/>
                    </a:lnT>
                    <a:lnB w="9525" cap="flat" cmpd="sng" algn="ctr">
                      <a:solidFill>
                        <a:srgbClr val="AEABAB"/>
                      </a:solidFill>
                      <a:prstDash val="dot"/>
                      <a:round/>
                      <a:headEnd type="none" w="sm" len="sm"/>
                      <a:tailEnd type="none" w="sm" len="sm"/>
                    </a:lnB>
                  </a:tcPr>
                </a:tc>
                <a:tc>
                  <a:txBody>
                    <a:bodyPr/>
                    <a:lstStyle/>
                    <a:p>
                      <a:pPr marL="0" marR="0" lvl="0" indent="0" algn="ctr" rtl="0">
                        <a:spcBef>
                          <a:spcPts val="0"/>
                        </a:spcBef>
                        <a:spcAft>
                          <a:spcPts val="0"/>
                        </a:spcAft>
                        <a:buNone/>
                      </a:pPr>
                      <a:r>
                        <a:rPr lang="en-US" altLang="ja-JP" sz="800" b="0" i="0" u="none" strike="noStrike" cap="none" dirty="0">
                          <a:solidFill>
                            <a:srgbClr val="3F3F3F"/>
                          </a:solidFill>
                          <a:latin typeface="Yu Gothic" panose="020B0400000000000000" pitchFamily="34" charset="-128"/>
                          <a:ea typeface="Yu Gothic" panose="020B0400000000000000" pitchFamily="34" charset="-128"/>
                          <a:cs typeface="Arial"/>
                          <a:sym typeface="Arial"/>
                        </a:rPr>
                        <a:t>15</a:t>
                      </a:r>
                      <a:r>
                        <a:rPr lang="ja-JP" altLang="ja-JP" sz="800" b="0" i="0" u="none" strike="noStrike" cap="none">
                          <a:solidFill>
                            <a:srgbClr val="3F3F3F"/>
                          </a:solidFill>
                          <a:latin typeface="Yu Gothic" panose="020B0400000000000000" pitchFamily="34" charset="-128"/>
                          <a:ea typeface="Yu Gothic" panose="020B0400000000000000" pitchFamily="34" charset="-128"/>
                          <a:cs typeface="Arial"/>
                          <a:sym typeface="Arial"/>
                        </a:rPr>
                        <a:t>万</a:t>
                      </a:r>
                      <a:r>
                        <a:rPr lang="ja-JP" altLang="en-US" sz="800" b="0" i="0" u="none" strike="noStrike" cap="none">
                          <a:solidFill>
                            <a:srgbClr val="3F3F3F"/>
                          </a:solidFill>
                          <a:latin typeface="Yu Gothic" panose="020B0400000000000000" pitchFamily="34" charset="-128"/>
                          <a:ea typeface="Yu Gothic" panose="020B0400000000000000" pitchFamily="34" charset="-128"/>
                          <a:cs typeface="Arial"/>
                          <a:sym typeface="Arial"/>
                        </a:rPr>
                        <a:t>円</a:t>
                      </a:r>
                      <a:r>
                        <a:rPr lang="ja-JP" altLang="ja-JP" sz="800" b="0" i="0" u="none" strike="noStrike" cap="none">
                          <a:solidFill>
                            <a:srgbClr val="3F3F3F"/>
                          </a:solidFill>
                          <a:latin typeface="Yu Gothic" panose="020B0400000000000000" pitchFamily="34" charset="-128"/>
                          <a:ea typeface="Yu Gothic" panose="020B0400000000000000" pitchFamily="34" charset="-128"/>
                          <a:cs typeface="Arial"/>
                          <a:sym typeface="Arial"/>
                        </a:rPr>
                        <a:t>～</a:t>
                      </a:r>
                      <a:endParaRPr dirty="0">
                        <a:latin typeface="Yu Gothic" panose="020B0400000000000000" pitchFamily="34" charset="-128"/>
                        <a:ea typeface="Yu Gothic" panose="020B0400000000000000" pitchFamily="34" charset="-128"/>
                      </a:endParaRPr>
                    </a:p>
                  </a:txBody>
                  <a:tcPr marL="6500" marR="6500" marT="6500" marB="0" anchor="ctr">
                    <a:lnL w="9525" cap="flat" cmpd="sng" algn="ctr">
                      <a:solidFill>
                        <a:srgbClr val="AEABAB"/>
                      </a:solidFill>
                      <a:prstDash val="dot"/>
                      <a:round/>
                      <a:headEnd type="none" w="sm" len="sm"/>
                      <a:tailEnd type="none" w="sm" len="sm"/>
                    </a:lnL>
                    <a:lnR w="9525" cap="flat" cmpd="sng" algn="ctr">
                      <a:solidFill>
                        <a:srgbClr val="AEABAB"/>
                      </a:solidFill>
                      <a:prstDash val="dot"/>
                      <a:round/>
                      <a:headEnd type="none" w="sm" len="sm"/>
                      <a:tailEnd type="none" w="sm" len="sm"/>
                    </a:lnR>
                    <a:lnT w="9525" cap="flat" cmpd="sng" algn="ctr">
                      <a:solidFill>
                        <a:srgbClr val="AEABAB"/>
                      </a:solidFill>
                      <a:prstDash val="dot"/>
                      <a:round/>
                      <a:headEnd type="none" w="sm" len="sm"/>
                      <a:tailEnd type="none" w="sm" len="sm"/>
                    </a:lnT>
                    <a:lnB w="9525" cap="flat" cmpd="sng" algn="ctr">
                      <a:solidFill>
                        <a:srgbClr val="AEABAB"/>
                      </a:solidFill>
                      <a:prstDash val="dot"/>
                      <a:round/>
                      <a:headEnd type="none" w="sm" len="sm"/>
                      <a:tailEnd type="none" w="sm" len="sm"/>
                    </a:lnB>
                  </a:tcPr>
                </a:tc>
                <a:tc>
                  <a:txBody>
                    <a:bodyPr/>
                    <a:lstStyle/>
                    <a:p>
                      <a:pPr marL="0" marR="0" lvl="0" indent="0" algn="ctr" rtl="0">
                        <a:lnSpc>
                          <a:spcPct val="100000"/>
                        </a:lnSpc>
                        <a:spcBef>
                          <a:spcPts val="0"/>
                        </a:spcBef>
                        <a:spcAft>
                          <a:spcPts val="0"/>
                        </a:spcAft>
                        <a:buClr>
                          <a:srgbClr val="3F3F3F"/>
                        </a:buClr>
                        <a:buSzPts val="1100"/>
                        <a:buFont typeface="Arial"/>
                        <a:buNone/>
                      </a:pPr>
                      <a:r>
                        <a:rPr lang="ja-JP" sz="800" b="0" i="0" u="none" strike="noStrike" cap="none" dirty="0">
                          <a:solidFill>
                            <a:srgbClr val="3F3F3F"/>
                          </a:solidFill>
                          <a:latin typeface="Yu Gothic" panose="020B0400000000000000" pitchFamily="34" charset="-128"/>
                          <a:ea typeface="Yu Gothic" panose="020B0400000000000000" pitchFamily="34" charset="-128"/>
                          <a:cs typeface="Arial"/>
                          <a:sym typeface="Arial"/>
                        </a:rPr>
                        <a:t>P2</a:t>
                      </a:r>
                      <a:r>
                        <a:rPr lang="en-US" altLang="ja-JP" sz="800" b="0" i="0" u="none" strike="noStrike" cap="none" dirty="0">
                          <a:solidFill>
                            <a:srgbClr val="3F3F3F"/>
                          </a:solidFill>
                          <a:latin typeface="Yu Gothic" panose="020B0400000000000000" pitchFamily="34" charset="-128"/>
                          <a:ea typeface="Yu Gothic" panose="020B0400000000000000" pitchFamily="34" charset="-128"/>
                          <a:cs typeface="Arial"/>
                          <a:sym typeface="Arial"/>
                        </a:rPr>
                        <a:t>5</a:t>
                      </a:r>
                      <a:endParaRPr sz="800" b="0" i="0" u="none" strike="noStrike" cap="none" dirty="0">
                        <a:solidFill>
                          <a:srgbClr val="3F3F3F"/>
                        </a:solidFill>
                        <a:latin typeface="Yu Gothic" panose="020B0400000000000000" pitchFamily="34" charset="-128"/>
                        <a:ea typeface="Yu Gothic" panose="020B0400000000000000" pitchFamily="34" charset="-128"/>
                        <a:cs typeface="Arial"/>
                        <a:sym typeface="Arial"/>
                      </a:endParaRPr>
                    </a:p>
                  </a:txBody>
                  <a:tcPr marL="6500" marR="6500" marT="6500" marB="0" anchor="ctr">
                    <a:lnL w="9525" cap="flat" cmpd="sng" algn="ctr">
                      <a:solidFill>
                        <a:srgbClr val="AEABAB"/>
                      </a:solidFill>
                      <a:prstDash val="dot"/>
                      <a:round/>
                      <a:headEnd type="none" w="sm" len="sm"/>
                      <a:tailEnd type="none" w="sm" len="sm"/>
                    </a:lnL>
                    <a:lnR w="9525" cap="flat" cmpd="sng">
                      <a:solidFill>
                        <a:srgbClr val="AEABAB"/>
                      </a:solidFill>
                      <a:prstDash val="solid"/>
                      <a:round/>
                      <a:headEnd type="none" w="sm" len="sm"/>
                      <a:tailEnd type="none" w="sm" len="sm"/>
                    </a:lnR>
                    <a:lnT w="9525" cap="flat" cmpd="sng" algn="ctr">
                      <a:solidFill>
                        <a:srgbClr val="AEABAB"/>
                      </a:solidFill>
                      <a:prstDash val="dot"/>
                      <a:round/>
                      <a:headEnd type="none" w="sm" len="sm"/>
                      <a:tailEnd type="none" w="sm" len="sm"/>
                    </a:lnT>
                    <a:lnB w="9525" cap="flat" cmpd="sng" algn="ctr">
                      <a:solidFill>
                        <a:srgbClr val="AEABAB"/>
                      </a:solidFill>
                      <a:prstDash val="dot"/>
                      <a:round/>
                      <a:headEnd type="none" w="sm" len="sm"/>
                      <a:tailEnd type="none" w="sm" len="sm"/>
                    </a:lnB>
                  </a:tcPr>
                </a:tc>
                <a:extLst>
                  <a:ext uri="{0D108BD9-81ED-4DB2-BD59-A6C34878D82A}">
                    <a16:rowId xmlns:a16="http://schemas.microsoft.com/office/drawing/2014/main" val="10004"/>
                  </a:ext>
                </a:extLst>
              </a:tr>
              <a:tr h="396225">
                <a:tc>
                  <a:txBody>
                    <a:bodyPr/>
                    <a:lstStyle/>
                    <a:p>
                      <a:pPr marL="0" marR="0" lvl="0" indent="0" algn="l" rtl="0">
                        <a:spcBef>
                          <a:spcPts val="0"/>
                        </a:spcBef>
                        <a:spcAft>
                          <a:spcPts val="0"/>
                        </a:spcAft>
                        <a:buNone/>
                      </a:pPr>
                      <a:r>
                        <a:rPr lang="ja-JP" sz="800" b="0" i="0" u="none" strike="noStrike" cap="none">
                          <a:solidFill>
                            <a:srgbClr val="3F3F3F"/>
                          </a:solidFill>
                          <a:latin typeface="Yu Gothic" panose="020B0400000000000000" pitchFamily="34" charset="-128"/>
                          <a:ea typeface="Yu Gothic" panose="020B0400000000000000" pitchFamily="34" charset="-128"/>
                          <a:cs typeface="Arial"/>
                          <a:sym typeface="Arial"/>
                        </a:rPr>
                        <a:t> 　二次利用</a:t>
                      </a:r>
                      <a:endParaRPr dirty="0">
                        <a:latin typeface="Yu Gothic" panose="020B0400000000000000" pitchFamily="34" charset="-128"/>
                        <a:ea typeface="Yu Gothic" panose="020B0400000000000000" pitchFamily="34" charset="-128"/>
                      </a:endParaRPr>
                    </a:p>
                  </a:txBody>
                  <a:tcPr marL="6500" marR="6500" marT="6500" marB="0" anchor="ctr">
                    <a:lnL w="9525" cap="flat" cmpd="sng">
                      <a:solidFill>
                        <a:srgbClr val="AEABAB"/>
                      </a:solidFill>
                      <a:prstDash val="solid"/>
                      <a:round/>
                      <a:headEnd type="none" w="sm" len="sm"/>
                      <a:tailEnd type="none" w="sm" len="sm"/>
                    </a:lnL>
                    <a:lnR w="9525" cap="flat" cmpd="sng" algn="ctr">
                      <a:solidFill>
                        <a:srgbClr val="AEABAB"/>
                      </a:solidFill>
                      <a:prstDash val="dot"/>
                      <a:round/>
                      <a:headEnd type="none" w="sm" len="sm"/>
                      <a:tailEnd type="none" w="sm" len="sm"/>
                    </a:lnR>
                    <a:lnT w="9525" cap="flat" cmpd="sng" algn="ctr">
                      <a:solidFill>
                        <a:srgbClr val="AEABAB"/>
                      </a:solidFill>
                      <a:prstDash val="dot"/>
                      <a:round/>
                      <a:headEnd type="none" w="sm" len="sm"/>
                      <a:tailEnd type="none" w="sm" len="sm"/>
                    </a:lnT>
                    <a:lnB w="9525" cap="flat" cmpd="sng" algn="ctr">
                      <a:solidFill>
                        <a:srgbClr val="AEABAB"/>
                      </a:solidFill>
                      <a:prstDash val="dot"/>
                      <a:round/>
                      <a:headEnd type="none" w="sm" len="sm"/>
                      <a:tailEnd type="none" w="sm" len="sm"/>
                    </a:lnB>
                  </a:tcPr>
                </a:tc>
                <a:tc>
                  <a:txBody>
                    <a:bodyPr/>
                    <a:lstStyle/>
                    <a:p>
                      <a:pPr marL="0" marR="0" lvl="0" indent="0" algn="l" rtl="0">
                        <a:spcBef>
                          <a:spcPts val="0"/>
                        </a:spcBef>
                        <a:spcAft>
                          <a:spcPts val="0"/>
                        </a:spcAft>
                        <a:buNone/>
                      </a:pPr>
                      <a:r>
                        <a:rPr lang="ja-JP" sz="800" u="none" strike="noStrike" cap="none">
                          <a:solidFill>
                            <a:srgbClr val="3F3F3F"/>
                          </a:solidFill>
                          <a:latin typeface="Yu Gothic" panose="020B0400000000000000" pitchFamily="34" charset="-128"/>
                          <a:ea typeface="Yu Gothic" panose="020B0400000000000000" pitchFamily="34" charset="-128"/>
                          <a:cs typeface="Arial"/>
                          <a:sym typeface="Arial"/>
                        </a:rPr>
                        <a:t>　貴社サイト内やPOPなど二次利用にご活用いただくことが可能です。</a:t>
                      </a:r>
                      <a:endParaRPr sz="800" u="none" strike="noStrike" cap="none" dirty="0">
                        <a:solidFill>
                          <a:srgbClr val="3F3F3F"/>
                        </a:solidFill>
                        <a:latin typeface="Yu Gothic" panose="020B0400000000000000" pitchFamily="34" charset="-128"/>
                        <a:ea typeface="Yu Gothic" panose="020B0400000000000000" pitchFamily="34" charset="-128"/>
                        <a:cs typeface="Arial"/>
                        <a:sym typeface="Arial"/>
                      </a:endParaRPr>
                    </a:p>
                  </a:txBody>
                  <a:tcPr marL="6500" marR="6500" marT="6500" marB="0" anchor="ctr">
                    <a:lnL w="9525" cap="flat" cmpd="sng" algn="ctr">
                      <a:solidFill>
                        <a:srgbClr val="AEABAB"/>
                      </a:solidFill>
                      <a:prstDash val="dot"/>
                      <a:round/>
                      <a:headEnd type="none" w="sm" len="sm"/>
                      <a:tailEnd type="none" w="sm" len="sm"/>
                    </a:lnL>
                    <a:lnR w="9525" cap="flat" cmpd="sng" algn="ctr">
                      <a:solidFill>
                        <a:srgbClr val="AEABAB"/>
                      </a:solidFill>
                      <a:prstDash val="dot"/>
                      <a:round/>
                      <a:headEnd type="none" w="sm" len="sm"/>
                      <a:tailEnd type="none" w="sm" len="sm"/>
                    </a:lnR>
                    <a:lnT w="9525" cap="flat" cmpd="sng" algn="ctr">
                      <a:solidFill>
                        <a:srgbClr val="AEABAB"/>
                      </a:solidFill>
                      <a:prstDash val="dot"/>
                      <a:round/>
                      <a:headEnd type="none" w="sm" len="sm"/>
                      <a:tailEnd type="none" w="sm" len="sm"/>
                    </a:lnT>
                    <a:lnB w="9525" cap="flat" cmpd="sng" algn="ctr">
                      <a:solidFill>
                        <a:srgbClr val="AEABAB"/>
                      </a:solidFill>
                      <a:prstDash val="dot"/>
                      <a:round/>
                      <a:headEnd type="none" w="sm" len="sm"/>
                      <a:tailEnd type="none" w="sm" len="sm"/>
                    </a:lnB>
                  </a:tcPr>
                </a:tc>
                <a:tc>
                  <a:txBody>
                    <a:bodyPr/>
                    <a:lstStyle/>
                    <a:p>
                      <a:pPr marL="0" marR="0" lvl="0" indent="0" algn="l" rtl="0">
                        <a:spcBef>
                          <a:spcPts val="0"/>
                        </a:spcBef>
                        <a:spcAft>
                          <a:spcPts val="0"/>
                        </a:spcAft>
                        <a:buNone/>
                      </a:pPr>
                      <a:r>
                        <a:rPr lang="ja-JP" sz="800" u="none" strike="noStrike" cap="none">
                          <a:solidFill>
                            <a:srgbClr val="3F3F3F"/>
                          </a:solidFill>
                          <a:latin typeface="Yu Gothic" panose="020B0400000000000000" pitchFamily="34" charset="-128"/>
                          <a:ea typeface="Yu Gothic" panose="020B0400000000000000" pitchFamily="34" charset="-128"/>
                          <a:cs typeface="Arial"/>
                          <a:sym typeface="Arial"/>
                        </a:rPr>
                        <a:t>　都度見積もり</a:t>
                      </a:r>
                      <a:endParaRPr dirty="0">
                        <a:latin typeface="Yu Gothic" panose="020B0400000000000000" pitchFamily="34" charset="-128"/>
                        <a:ea typeface="Yu Gothic" panose="020B0400000000000000" pitchFamily="34" charset="-128"/>
                      </a:endParaRPr>
                    </a:p>
                  </a:txBody>
                  <a:tcPr marL="6500" marR="6500" marT="6500" marB="0" anchor="ctr">
                    <a:lnL w="9525" cap="flat" cmpd="sng" algn="ctr">
                      <a:solidFill>
                        <a:srgbClr val="AEABAB"/>
                      </a:solidFill>
                      <a:prstDash val="dot"/>
                      <a:round/>
                      <a:headEnd type="none" w="sm" len="sm"/>
                      <a:tailEnd type="none" w="sm" len="sm"/>
                    </a:lnL>
                    <a:lnR w="9525" cap="flat" cmpd="sng" algn="ctr">
                      <a:solidFill>
                        <a:srgbClr val="AEABAB"/>
                      </a:solidFill>
                      <a:prstDash val="dot"/>
                      <a:round/>
                      <a:headEnd type="none" w="sm" len="sm"/>
                      <a:tailEnd type="none" w="sm" len="sm"/>
                    </a:lnR>
                    <a:lnT w="9525" cap="flat" cmpd="sng" algn="ctr">
                      <a:solidFill>
                        <a:srgbClr val="AEABAB"/>
                      </a:solidFill>
                      <a:prstDash val="dot"/>
                      <a:round/>
                      <a:headEnd type="none" w="sm" len="sm"/>
                      <a:tailEnd type="none" w="sm" len="sm"/>
                    </a:lnT>
                    <a:lnB w="9525" cap="flat" cmpd="sng" algn="ctr">
                      <a:solidFill>
                        <a:srgbClr val="AEABAB"/>
                      </a:solidFill>
                      <a:prstDash val="dot"/>
                      <a:round/>
                      <a:headEnd type="none" w="sm" len="sm"/>
                      <a:tailEnd type="none" w="sm" len="sm"/>
                    </a:lnB>
                  </a:tcPr>
                </a:tc>
                <a:tc>
                  <a:txBody>
                    <a:bodyPr/>
                    <a:lstStyle/>
                    <a:p>
                      <a:pPr marL="0" marR="0" lvl="0" indent="0" algn="ctr" rtl="0">
                        <a:lnSpc>
                          <a:spcPct val="100000"/>
                        </a:lnSpc>
                        <a:spcBef>
                          <a:spcPts val="0"/>
                        </a:spcBef>
                        <a:spcAft>
                          <a:spcPts val="0"/>
                        </a:spcAft>
                        <a:buClr>
                          <a:srgbClr val="3F3F3F"/>
                        </a:buClr>
                        <a:buSzPts val="1100"/>
                        <a:buFont typeface="Arial"/>
                        <a:buNone/>
                      </a:pPr>
                      <a:r>
                        <a:rPr lang="ja-JP" sz="800" b="0" i="0" u="none" strike="noStrike" cap="none">
                          <a:solidFill>
                            <a:srgbClr val="3F3F3F"/>
                          </a:solidFill>
                          <a:latin typeface="Yu Gothic" panose="020B0400000000000000" pitchFamily="34" charset="-128"/>
                          <a:ea typeface="Yu Gothic" panose="020B0400000000000000" pitchFamily="34" charset="-128"/>
                          <a:cs typeface="Arial"/>
                          <a:sym typeface="Arial"/>
                        </a:rPr>
                        <a:t>P2</a:t>
                      </a:r>
                      <a:r>
                        <a:rPr lang="en-US" altLang="ja-JP" sz="800" b="0" i="0" u="none" strike="noStrike" cap="none" dirty="0">
                          <a:solidFill>
                            <a:srgbClr val="3F3F3F"/>
                          </a:solidFill>
                          <a:latin typeface="Yu Gothic" panose="020B0400000000000000" pitchFamily="34" charset="-128"/>
                          <a:ea typeface="Yu Gothic" panose="020B0400000000000000" pitchFamily="34" charset="-128"/>
                          <a:cs typeface="Arial"/>
                          <a:sym typeface="Arial"/>
                        </a:rPr>
                        <a:t>6</a:t>
                      </a:r>
                      <a:endParaRPr sz="800" b="0" i="0" u="none" strike="noStrike" cap="none" dirty="0">
                        <a:solidFill>
                          <a:srgbClr val="3F3F3F"/>
                        </a:solidFill>
                        <a:latin typeface="Yu Gothic" panose="020B0400000000000000" pitchFamily="34" charset="-128"/>
                        <a:ea typeface="Yu Gothic" panose="020B0400000000000000" pitchFamily="34" charset="-128"/>
                        <a:cs typeface="Arial"/>
                        <a:sym typeface="Arial"/>
                      </a:endParaRPr>
                    </a:p>
                  </a:txBody>
                  <a:tcPr marL="6500" marR="6500" marT="6500" marB="0" anchor="ctr">
                    <a:lnL w="9525" cap="flat" cmpd="sng" algn="ctr">
                      <a:solidFill>
                        <a:srgbClr val="AEABAB"/>
                      </a:solidFill>
                      <a:prstDash val="dot"/>
                      <a:round/>
                      <a:headEnd type="none" w="sm" len="sm"/>
                      <a:tailEnd type="none" w="sm" len="sm"/>
                    </a:lnL>
                    <a:lnR w="9525" cap="flat" cmpd="sng">
                      <a:solidFill>
                        <a:srgbClr val="AEABAB"/>
                      </a:solidFill>
                      <a:prstDash val="solid"/>
                      <a:round/>
                      <a:headEnd type="none" w="sm" len="sm"/>
                      <a:tailEnd type="none" w="sm" len="sm"/>
                    </a:lnR>
                    <a:lnT w="9525" cap="flat" cmpd="sng" algn="ctr">
                      <a:solidFill>
                        <a:srgbClr val="AEABAB"/>
                      </a:solidFill>
                      <a:prstDash val="dot"/>
                      <a:round/>
                      <a:headEnd type="none" w="sm" len="sm"/>
                      <a:tailEnd type="none" w="sm" len="sm"/>
                    </a:lnT>
                    <a:lnB w="9525" cap="flat" cmpd="sng" algn="ctr">
                      <a:solidFill>
                        <a:srgbClr val="AEABAB"/>
                      </a:solidFill>
                      <a:prstDash val="dot"/>
                      <a:round/>
                      <a:headEnd type="none" w="sm" len="sm"/>
                      <a:tailEnd type="none" w="sm" len="sm"/>
                    </a:lnB>
                  </a:tcPr>
                </a:tc>
                <a:extLst>
                  <a:ext uri="{0D108BD9-81ED-4DB2-BD59-A6C34878D82A}">
                    <a16:rowId xmlns:a16="http://schemas.microsoft.com/office/drawing/2014/main" val="1343542390"/>
                  </a:ext>
                </a:extLst>
              </a:tr>
              <a:tr h="396225">
                <a:tc>
                  <a:txBody>
                    <a:bodyPr/>
                    <a:lstStyle/>
                    <a:p>
                      <a:pPr marL="0" marR="0" lvl="0" indent="0" algn="l" rtl="0">
                        <a:spcBef>
                          <a:spcPts val="0"/>
                        </a:spcBef>
                        <a:spcAft>
                          <a:spcPts val="0"/>
                        </a:spcAft>
                        <a:buNone/>
                      </a:pPr>
                      <a:r>
                        <a:rPr lang="ja-JP" sz="800" b="0" i="0" u="none" strike="noStrike" cap="none" dirty="0">
                          <a:solidFill>
                            <a:srgbClr val="3F3F3F"/>
                          </a:solidFill>
                          <a:latin typeface="Yu Gothic" panose="020B0400000000000000" pitchFamily="34" charset="-128"/>
                          <a:ea typeface="Yu Gothic" panose="020B0400000000000000" pitchFamily="34" charset="-128"/>
                          <a:cs typeface="Arial"/>
                          <a:sym typeface="Arial"/>
                        </a:rPr>
                        <a:t>　記事下アンケート</a:t>
                      </a:r>
                      <a:endParaRPr dirty="0">
                        <a:latin typeface="Yu Gothic" panose="020B0400000000000000" pitchFamily="34" charset="-128"/>
                        <a:ea typeface="Yu Gothic" panose="020B0400000000000000" pitchFamily="34" charset="-128"/>
                      </a:endParaRPr>
                    </a:p>
                  </a:txBody>
                  <a:tcPr marL="6500" marR="6500" marT="6500" marB="0" anchor="ctr">
                    <a:lnL w="9525" cap="flat" cmpd="sng">
                      <a:solidFill>
                        <a:srgbClr val="AEABAB"/>
                      </a:solidFill>
                      <a:prstDash val="solid"/>
                      <a:round/>
                      <a:headEnd type="none" w="sm" len="sm"/>
                      <a:tailEnd type="none" w="sm" len="sm"/>
                    </a:lnL>
                    <a:lnR w="9525" cap="flat" cmpd="sng" algn="ctr">
                      <a:solidFill>
                        <a:srgbClr val="AEABAB"/>
                      </a:solidFill>
                      <a:prstDash val="dot"/>
                      <a:round/>
                      <a:headEnd type="none" w="sm" len="sm"/>
                      <a:tailEnd type="none" w="sm" len="sm"/>
                    </a:lnR>
                    <a:lnT w="9525" cap="flat" cmpd="sng" algn="ctr">
                      <a:solidFill>
                        <a:srgbClr val="AEABAB"/>
                      </a:solidFill>
                      <a:prstDash val="dot"/>
                      <a:round/>
                      <a:headEnd type="none" w="sm" len="sm"/>
                      <a:tailEnd type="none" w="sm" len="sm"/>
                    </a:lnT>
                    <a:lnB w="9525" cap="flat" cmpd="sng">
                      <a:solidFill>
                        <a:srgbClr val="AEABAB"/>
                      </a:solidFill>
                      <a:prstDash val="solid"/>
                      <a:round/>
                      <a:headEnd type="none" w="sm" len="sm"/>
                      <a:tailEnd type="none" w="sm" len="sm"/>
                    </a:lnB>
                  </a:tcPr>
                </a:tc>
                <a:tc>
                  <a:txBody>
                    <a:bodyPr/>
                    <a:lstStyle/>
                    <a:p>
                      <a:pPr marL="0" marR="0" lvl="0" indent="0" algn="l" rtl="0">
                        <a:spcBef>
                          <a:spcPts val="0"/>
                        </a:spcBef>
                        <a:spcAft>
                          <a:spcPts val="0"/>
                        </a:spcAft>
                        <a:buNone/>
                      </a:pPr>
                      <a:r>
                        <a:rPr lang="ja-JP" sz="800" b="0" i="0" u="none" strike="noStrike" cap="none" dirty="0">
                          <a:solidFill>
                            <a:srgbClr val="3F3F3F"/>
                          </a:solidFill>
                          <a:latin typeface="Yu Gothic" panose="020B0400000000000000" pitchFamily="34" charset="-128"/>
                          <a:ea typeface="Yu Gothic" panose="020B0400000000000000" pitchFamily="34" charset="-128"/>
                          <a:cs typeface="Arial"/>
                          <a:sym typeface="Arial"/>
                        </a:rPr>
                        <a:t>　記事下にアンケート（最大10問＋フリーコメント）を設置することが可能です。</a:t>
                      </a:r>
                      <a:endParaRPr dirty="0">
                        <a:latin typeface="Yu Gothic" panose="020B0400000000000000" pitchFamily="34" charset="-128"/>
                        <a:ea typeface="Yu Gothic" panose="020B0400000000000000" pitchFamily="34" charset="-128"/>
                      </a:endParaRPr>
                    </a:p>
                  </a:txBody>
                  <a:tcPr marL="6500" marR="6500" marT="6500" marB="0" anchor="ctr">
                    <a:lnL w="9525" cap="flat" cmpd="sng" algn="ctr">
                      <a:solidFill>
                        <a:srgbClr val="AEABAB"/>
                      </a:solidFill>
                      <a:prstDash val="dot"/>
                      <a:round/>
                      <a:headEnd type="none" w="sm" len="sm"/>
                      <a:tailEnd type="none" w="sm" len="sm"/>
                    </a:lnL>
                    <a:lnR w="9525" cap="flat" cmpd="sng" algn="ctr">
                      <a:solidFill>
                        <a:srgbClr val="AEABAB"/>
                      </a:solidFill>
                      <a:prstDash val="dot"/>
                      <a:round/>
                      <a:headEnd type="none" w="sm" len="sm"/>
                      <a:tailEnd type="none" w="sm" len="sm"/>
                    </a:lnR>
                    <a:lnT w="9525" cap="flat" cmpd="sng" algn="ctr">
                      <a:solidFill>
                        <a:srgbClr val="AEABAB"/>
                      </a:solidFill>
                      <a:prstDash val="dot"/>
                      <a:round/>
                      <a:headEnd type="none" w="sm" len="sm"/>
                      <a:tailEnd type="none" w="sm" len="sm"/>
                    </a:lnT>
                    <a:lnB w="9525" cap="flat" cmpd="sng">
                      <a:solidFill>
                        <a:srgbClr val="AEABAB"/>
                      </a:solidFill>
                      <a:prstDash val="solid"/>
                      <a:round/>
                      <a:headEnd type="none" w="sm" len="sm"/>
                      <a:tailEnd type="none" w="sm" len="sm"/>
                    </a:lnB>
                  </a:tcPr>
                </a:tc>
                <a:tc>
                  <a:txBody>
                    <a:bodyPr/>
                    <a:lstStyle/>
                    <a:p>
                      <a:pPr marL="0" marR="0" lvl="0" indent="0" algn="l" rtl="0">
                        <a:spcBef>
                          <a:spcPts val="0"/>
                        </a:spcBef>
                        <a:spcAft>
                          <a:spcPts val="0"/>
                        </a:spcAft>
                        <a:buNone/>
                      </a:pPr>
                      <a:r>
                        <a:rPr lang="ja-JP" sz="800" b="0" i="0" u="none" strike="noStrike" cap="none" dirty="0">
                          <a:solidFill>
                            <a:srgbClr val="3F3F3F"/>
                          </a:solidFill>
                          <a:latin typeface="Yu Gothic" panose="020B0400000000000000" pitchFamily="34" charset="-128"/>
                          <a:ea typeface="Yu Gothic" panose="020B0400000000000000" pitchFamily="34" charset="-128"/>
                          <a:cs typeface="Arial"/>
                          <a:sym typeface="Arial"/>
                        </a:rPr>
                        <a:t>　　20万</a:t>
                      </a:r>
                      <a:r>
                        <a:rPr lang="ja-JP" altLang="en-US" sz="800" b="0" i="0" u="none" strike="noStrike" cap="none" dirty="0">
                          <a:solidFill>
                            <a:srgbClr val="3F3F3F"/>
                          </a:solidFill>
                          <a:latin typeface="Yu Gothic" panose="020B0400000000000000" pitchFamily="34" charset="-128"/>
                          <a:ea typeface="Yu Gothic" panose="020B0400000000000000" pitchFamily="34" charset="-128"/>
                          <a:cs typeface="Arial"/>
                          <a:sym typeface="Arial"/>
                        </a:rPr>
                        <a:t>円</a:t>
                      </a:r>
                      <a:endParaRPr dirty="0">
                        <a:latin typeface="Yu Gothic" panose="020B0400000000000000" pitchFamily="34" charset="-128"/>
                        <a:ea typeface="Yu Gothic" panose="020B0400000000000000" pitchFamily="34" charset="-128"/>
                      </a:endParaRPr>
                    </a:p>
                  </a:txBody>
                  <a:tcPr marL="6500" marR="6500" marT="6500" marB="0" anchor="ctr">
                    <a:lnL w="9525" cap="flat" cmpd="sng" algn="ctr">
                      <a:solidFill>
                        <a:srgbClr val="AEABAB"/>
                      </a:solidFill>
                      <a:prstDash val="dot"/>
                      <a:round/>
                      <a:headEnd type="none" w="sm" len="sm"/>
                      <a:tailEnd type="none" w="sm" len="sm"/>
                    </a:lnL>
                    <a:lnR w="9525" cap="flat" cmpd="sng" algn="ctr">
                      <a:solidFill>
                        <a:srgbClr val="AEABAB"/>
                      </a:solidFill>
                      <a:prstDash val="dot"/>
                      <a:round/>
                      <a:headEnd type="none" w="sm" len="sm"/>
                      <a:tailEnd type="none" w="sm" len="sm"/>
                    </a:lnR>
                    <a:lnT w="9525" cap="flat" cmpd="sng" algn="ctr">
                      <a:solidFill>
                        <a:srgbClr val="AEABAB"/>
                      </a:solidFill>
                      <a:prstDash val="dot"/>
                      <a:round/>
                      <a:headEnd type="none" w="sm" len="sm"/>
                      <a:tailEnd type="none" w="sm" len="sm"/>
                    </a:lnT>
                    <a:lnB w="9525" cap="flat" cmpd="sng">
                      <a:solidFill>
                        <a:srgbClr val="AEABAB"/>
                      </a:solidFill>
                      <a:prstDash val="solid"/>
                      <a:round/>
                      <a:headEnd type="none" w="sm" len="sm"/>
                      <a:tailEnd type="none" w="sm" len="sm"/>
                    </a:lnB>
                  </a:tcPr>
                </a:tc>
                <a:tc>
                  <a:txBody>
                    <a:bodyPr/>
                    <a:lstStyle/>
                    <a:p>
                      <a:pPr marL="0" marR="0" lvl="0" indent="0" algn="ctr" rtl="0">
                        <a:spcBef>
                          <a:spcPts val="0"/>
                        </a:spcBef>
                        <a:spcAft>
                          <a:spcPts val="0"/>
                        </a:spcAft>
                        <a:buNone/>
                      </a:pPr>
                      <a:r>
                        <a:rPr lang="ja-JP" sz="800" b="0" i="0" u="none" strike="noStrike" cap="none" dirty="0">
                          <a:solidFill>
                            <a:srgbClr val="3F3F3F"/>
                          </a:solidFill>
                          <a:latin typeface="Yu Gothic" panose="020B0400000000000000" pitchFamily="34" charset="-128"/>
                          <a:ea typeface="Yu Gothic" panose="020B0400000000000000" pitchFamily="34" charset="-128"/>
                          <a:cs typeface="Arial"/>
                          <a:sym typeface="Arial"/>
                        </a:rPr>
                        <a:t>P2</a:t>
                      </a:r>
                      <a:r>
                        <a:rPr lang="en-US" altLang="ja-JP" sz="800" b="0" i="0" u="none" strike="noStrike" cap="none" dirty="0">
                          <a:solidFill>
                            <a:srgbClr val="3F3F3F"/>
                          </a:solidFill>
                          <a:latin typeface="Yu Gothic" panose="020B0400000000000000" pitchFamily="34" charset="-128"/>
                          <a:ea typeface="Yu Gothic" panose="020B0400000000000000" pitchFamily="34" charset="-128"/>
                          <a:cs typeface="Arial"/>
                          <a:sym typeface="Arial"/>
                        </a:rPr>
                        <a:t>6</a:t>
                      </a:r>
                      <a:endParaRPr sz="800" b="0" i="0" u="none" strike="noStrike" cap="none" dirty="0">
                        <a:solidFill>
                          <a:srgbClr val="3F3F3F"/>
                        </a:solidFill>
                        <a:latin typeface="Yu Gothic" panose="020B0400000000000000" pitchFamily="34" charset="-128"/>
                        <a:ea typeface="Yu Gothic" panose="020B0400000000000000" pitchFamily="34" charset="-128"/>
                        <a:cs typeface="Arial"/>
                        <a:sym typeface="Arial"/>
                      </a:endParaRPr>
                    </a:p>
                  </a:txBody>
                  <a:tcPr marL="6500" marR="6500" marT="6500" marB="0" anchor="ctr">
                    <a:lnL w="9525" cap="flat" cmpd="sng" algn="ctr">
                      <a:solidFill>
                        <a:srgbClr val="AEABAB"/>
                      </a:solidFill>
                      <a:prstDash val="dot"/>
                      <a:round/>
                      <a:headEnd type="none" w="sm" len="sm"/>
                      <a:tailEnd type="none" w="sm" len="sm"/>
                    </a:lnL>
                    <a:lnR w="9525" cap="flat" cmpd="sng">
                      <a:solidFill>
                        <a:srgbClr val="AEABAB"/>
                      </a:solidFill>
                      <a:prstDash val="solid"/>
                      <a:round/>
                      <a:headEnd type="none" w="sm" len="sm"/>
                      <a:tailEnd type="none" w="sm" len="sm"/>
                    </a:lnR>
                    <a:lnT w="9525" cap="flat" cmpd="sng" algn="ctr">
                      <a:solidFill>
                        <a:srgbClr val="AEABAB"/>
                      </a:solidFill>
                      <a:prstDash val="dot"/>
                      <a:round/>
                      <a:headEnd type="none" w="sm" len="sm"/>
                      <a:tailEnd type="none" w="sm" len="sm"/>
                    </a:lnT>
                    <a:lnB w="9525" cap="flat" cmpd="sng">
                      <a:solidFill>
                        <a:srgbClr val="AEABAB"/>
                      </a:solidFill>
                      <a:prstDash val="solid"/>
                      <a:round/>
                      <a:headEnd type="none" w="sm" len="sm"/>
                      <a:tailEnd type="none" w="sm" len="sm"/>
                    </a:lnB>
                  </a:tcPr>
                </a:tc>
                <a:extLst>
                  <a:ext uri="{0D108BD9-81ED-4DB2-BD59-A6C34878D82A}">
                    <a16:rowId xmlns:a16="http://schemas.microsoft.com/office/drawing/2014/main" val="10006"/>
                  </a:ext>
                </a:extLst>
              </a:tr>
            </a:tbl>
          </a:graphicData>
        </a:graphic>
      </p:graphicFrame>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416"/>
        <p:cNvGrpSpPr/>
        <p:nvPr/>
      </p:nvGrpSpPr>
      <p:grpSpPr>
        <a:xfrm>
          <a:off x="0" y="0"/>
          <a:ext cx="0" cy="0"/>
          <a:chOff x="0" y="0"/>
          <a:chExt cx="0" cy="0"/>
        </a:xfrm>
      </p:grpSpPr>
      <p:sp>
        <p:nvSpPr>
          <p:cNvPr id="418" name="Google Shape;418;p48"/>
          <p:cNvSpPr txBox="1"/>
          <p:nvPr/>
        </p:nvSpPr>
        <p:spPr>
          <a:xfrm>
            <a:off x="254981" y="271451"/>
            <a:ext cx="8059738" cy="331353"/>
          </a:xfrm>
          <a:prstGeom prst="rect">
            <a:avLst/>
          </a:prstGeom>
          <a:noFill/>
          <a:ln>
            <a:noFill/>
          </a:ln>
        </p:spPr>
        <p:txBody>
          <a:bodyPr spcFirstLastPara="1" wrap="square" lIns="91425" tIns="91425" rIns="91425" bIns="91425" anchor="t" anchorCtr="0">
            <a:noAutofit/>
          </a:bodyPr>
          <a:lstStyle/>
          <a:p>
            <a:pPr marL="0" marR="0" lvl="0" indent="0" algn="l" rtl="0">
              <a:lnSpc>
                <a:spcPct val="110000"/>
              </a:lnSpc>
              <a:spcBef>
                <a:spcPts val="0"/>
              </a:spcBef>
              <a:spcAft>
                <a:spcPts val="0"/>
              </a:spcAft>
              <a:buNone/>
            </a:pPr>
            <a:r>
              <a:rPr lang="ja-JP" sz="1500" b="1" i="0" u="none" strike="noStrike" cap="none">
                <a:solidFill>
                  <a:srgbClr val="7F7F7F"/>
                </a:solidFill>
                <a:latin typeface="Yu Gothic" panose="020B0400000000000000" pitchFamily="34" charset="-128"/>
                <a:ea typeface="Yu Gothic" panose="020B0400000000000000" pitchFamily="34" charset="-128"/>
                <a:sym typeface="Arial"/>
              </a:rPr>
              <a:t>ウーマンエキサイトの広告</a:t>
            </a:r>
            <a:endParaRPr sz="1500" b="1" i="0" u="none" strike="noStrike" cap="none" dirty="0">
              <a:solidFill>
                <a:srgbClr val="7F7F7F"/>
              </a:solidFill>
              <a:latin typeface="Yu Gothic" panose="020B0400000000000000" pitchFamily="34" charset="-128"/>
              <a:ea typeface="Yu Gothic" panose="020B0400000000000000" pitchFamily="34" charset="-128"/>
              <a:sym typeface="Arial"/>
            </a:endParaRPr>
          </a:p>
        </p:txBody>
      </p:sp>
      <p:cxnSp>
        <p:nvCxnSpPr>
          <p:cNvPr id="419" name="Google Shape;419;p48"/>
          <p:cNvCxnSpPr/>
          <p:nvPr/>
        </p:nvCxnSpPr>
        <p:spPr>
          <a:xfrm rot="10800000" flipH="1">
            <a:off x="3692769" y="434659"/>
            <a:ext cx="5092456" cy="26422"/>
          </a:xfrm>
          <a:prstGeom prst="straightConnector1">
            <a:avLst/>
          </a:prstGeom>
          <a:noFill/>
          <a:ln w="9525" cap="rnd" cmpd="sng">
            <a:solidFill>
              <a:srgbClr val="CCCCCC"/>
            </a:solidFill>
            <a:prstDash val="solid"/>
            <a:miter lim="800000"/>
            <a:headEnd type="none" w="sm" len="sm"/>
            <a:tailEnd type="none" w="sm" len="sm"/>
          </a:ln>
        </p:spPr>
      </p:cxnSp>
      <p:sp>
        <p:nvSpPr>
          <p:cNvPr id="420" name="Google Shape;420;p48"/>
          <p:cNvSpPr/>
          <p:nvPr/>
        </p:nvSpPr>
        <p:spPr>
          <a:xfrm>
            <a:off x="1643685" y="859644"/>
            <a:ext cx="5797245" cy="181181"/>
          </a:xfrm>
          <a:prstGeom prst="roundRect">
            <a:avLst>
              <a:gd name="adj" fmla="val 50000"/>
            </a:avLst>
          </a:prstGeom>
          <a:solidFill>
            <a:srgbClr val="F89D90">
              <a:alpha val="29803"/>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dirty="0">
              <a:solidFill>
                <a:srgbClr val="000000"/>
              </a:solidFill>
              <a:latin typeface="Yu Gothic" panose="020B0400000000000000" pitchFamily="34" charset="-128"/>
              <a:ea typeface="Yu Gothic" panose="020B0400000000000000" pitchFamily="34" charset="-128"/>
              <a:sym typeface="Arial"/>
            </a:endParaRPr>
          </a:p>
        </p:txBody>
      </p:sp>
      <p:sp>
        <p:nvSpPr>
          <p:cNvPr id="421" name="Google Shape;421;p48"/>
          <p:cNvSpPr txBox="1"/>
          <p:nvPr/>
        </p:nvSpPr>
        <p:spPr>
          <a:xfrm>
            <a:off x="350246" y="684008"/>
            <a:ext cx="8426449" cy="331353"/>
          </a:xfrm>
          <a:prstGeom prst="rect">
            <a:avLst/>
          </a:prstGeom>
          <a:noFill/>
          <a:ln>
            <a:noFill/>
          </a:ln>
        </p:spPr>
        <p:txBody>
          <a:bodyPr spcFirstLastPara="1" wrap="square" lIns="91425" tIns="91425" rIns="91425" bIns="91425" anchor="t" anchorCtr="0">
            <a:noAutofit/>
          </a:bodyPr>
          <a:lstStyle/>
          <a:p>
            <a:pPr marL="0" marR="0" lvl="0" indent="0" algn="ctr" rtl="0">
              <a:lnSpc>
                <a:spcPct val="110000"/>
              </a:lnSpc>
              <a:spcBef>
                <a:spcPts val="0"/>
              </a:spcBef>
              <a:spcAft>
                <a:spcPts val="0"/>
              </a:spcAft>
              <a:buNone/>
            </a:pPr>
            <a:r>
              <a:rPr lang="ja-JP" sz="1300" b="1" i="0" u="none" strike="noStrike" cap="none">
                <a:solidFill>
                  <a:srgbClr val="3F3F3F"/>
                </a:solidFill>
                <a:latin typeface="Yu Gothic" panose="020B0400000000000000" pitchFamily="34" charset="-128"/>
                <a:ea typeface="Yu Gothic" panose="020B0400000000000000" pitchFamily="34" charset="-128"/>
                <a:sym typeface="Arial"/>
              </a:rPr>
              <a:t>商材やケースに応じて、</a:t>
            </a:r>
            <a:r>
              <a:rPr lang="ja-JP" sz="1300" b="1" i="0" u="none" strike="noStrike" cap="none">
                <a:solidFill>
                  <a:srgbClr val="F89D90"/>
                </a:solidFill>
                <a:latin typeface="Yu Gothic" panose="020B0400000000000000" pitchFamily="34" charset="-128"/>
                <a:ea typeface="Yu Gothic" panose="020B0400000000000000" pitchFamily="34" charset="-128"/>
                <a:sym typeface="Arial"/>
              </a:rPr>
              <a:t>様々な広告商品</a:t>
            </a:r>
            <a:r>
              <a:rPr lang="ja-JP" sz="1300" b="1" i="0" u="none" strike="noStrike" cap="none">
                <a:solidFill>
                  <a:srgbClr val="3F3F3F"/>
                </a:solidFill>
                <a:latin typeface="Yu Gothic" panose="020B0400000000000000" pitchFamily="34" charset="-128"/>
                <a:ea typeface="Yu Gothic" panose="020B0400000000000000" pitchFamily="34" charset="-128"/>
                <a:sym typeface="Arial"/>
              </a:rPr>
              <a:t>をご用意しています</a:t>
            </a:r>
            <a:endParaRPr sz="1300" b="1" i="0" u="none" strike="noStrike" cap="none" dirty="0">
              <a:solidFill>
                <a:srgbClr val="3F3F3F"/>
              </a:solidFill>
              <a:latin typeface="Yu Gothic" panose="020B0400000000000000" pitchFamily="34" charset="-128"/>
              <a:ea typeface="Yu Gothic" panose="020B0400000000000000" pitchFamily="34" charset="-128"/>
              <a:sym typeface="Arial"/>
            </a:endParaRPr>
          </a:p>
        </p:txBody>
      </p:sp>
      <p:graphicFrame>
        <p:nvGraphicFramePr>
          <p:cNvPr id="423" name="Google Shape;423;p48"/>
          <p:cNvGraphicFramePr/>
          <p:nvPr>
            <p:extLst>
              <p:ext uri="{D42A27DB-BD31-4B8C-83A1-F6EECF244321}">
                <p14:modId xmlns:p14="http://schemas.microsoft.com/office/powerpoint/2010/main" val="2181186855"/>
              </p:ext>
            </p:extLst>
          </p:nvPr>
        </p:nvGraphicFramePr>
        <p:xfrm>
          <a:off x="358775" y="1267450"/>
          <a:ext cx="8426450" cy="1765325"/>
        </p:xfrm>
        <a:graphic>
          <a:graphicData uri="http://schemas.openxmlformats.org/drawingml/2006/table">
            <a:tbl>
              <a:tblPr>
                <a:noFill/>
                <a:tableStyleId>{C1A2F0C5-79EA-44DB-8B3C-392F46CA1DA0}</a:tableStyleId>
              </a:tblPr>
              <a:tblGrid>
                <a:gridCol w="2065925">
                  <a:extLst>
                    <a:ext uri="{9D8B030D-6E8A-4147-A177-3AD203B41FA5}">
                      <a16:colId xmlns:a16="http://schemas.microsoft.com/office/drawing/2014/main" val="20000"/>
                    </a:ext>
                  </a:extLst>
                </a:gridCol>
                <a:gridCol w="4768525">
                  <a:extLst>
                    <a:ext uri="{9D8B030D-6E8A-4147-A177-3AD203B41FA5}">
                      <a16:colId xmlns:a16="http://schemas.microsoft.com/office/drawing/2014/main" val="20001"/>
                    </a:ext>
                  </a:extLst>
                </a:gridCol>
                <a:gridCol w="796000">
                  <a:extLst>
                    <a:ext uri="{9D8B030D-6E8A-4147-A177-3AD203B41FA5}">
                      <a16:colId xmlns:a16="http://schemas.microsoft.com/office/drawing/2014/main" val="20002"/>
                    </a:ext>
                  </a:extLst>
                </a:gridCol>
                <a:gridCol w="796000">
                  <a:extLst>
                    <a:ext uri="{9D8B030D-6E8A-4147-A177-3AD203B41FA5}">
                      <a16:colId xmlns:a16="http://schemas.microsoft.com/office/drawing/2014/main" val="20003"/>
                    </a:ext>
                  </a:extLst>
                </a:gridCol>
              </a:tblGrid>
              <a:tr h="256250">
                <a:tc>
                  <a:txBody>
                    <a:bodyPr/>
                    <a:lstStyle/>
                    <a:p>
                      <a:pPr marL="0" marR="0" lvl="0" indent="0" algn="l" rtl="0">
                        <a:lnSpc>
                          <a:spcPct val="100000"/>
                        </a:lnSpc>
                        <a:spcBef>
                          <a:spcPts val="0"/>
                        </a:spcBef>
                        <a:spcAft>
                          <a:spcPts val="0"/>
                        </a:spcAft>
                        <a:buClr>
                          <a:srgbClr val="3F3F3F"/>
                        </a:buClr>
                        <a:buSzPts val="1200"/>
                        <a:buFont typeface="Arial"/>
                        <a:buNone/>
                      </a:pPr>
                      <a:r>
                        <a:rPr lang="ja-JP" sz="1200" b="0" i="0" u="none" strike="noStrike" cap="none" dirty="0">
                          <a:solidFill>
                            <a:srgbClr val="3F3F3F"/>
                          </a:solidFill>
                          <a:latin typeface="Yu Gothic" panose="020B0400000000000000" pitchFamily="34" charset="-128"/>
                          <a:ea typeface="Yu Gothic" panose="020B0400000000000000" pitchFamily="34" charset="-128"/>
                          <a:cs typeface="Arial"/>
                          <a:sym typeface="Arial"/>
                        </a:rPr>
                        <a:t>純広告メニュー一覧　</a:t>
                      </a:r>
                      <a:endParaRPr dirty="0">
                        <a:latin typeface="Yu Gothic" panose="020B0400000000000000" pitchFamily="34" charset="-128"/>
                        <a:ea typeface="Yu Gothic" panose="020B0400000000000000" pitchFamily="34" charset="-128"/>
                      </a:endParaRPr>
                    </a:p>
                  </a:txBody>
                  <a:tcPr marL="6500" marR="6500" marT="6500" marB="0"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AEABAB"/>
                      </a:solidFill>
                      <a:prstDash val="solid"/>
                      <a:round/>
                      <a:headEnd type="none" w="sm" len="sm"/>
                      <a:tailEnd type="none" w="sm" len="sm"/>
                    </a:lnB>
                  </a:tcPr>
                </a:tc>
                <a:tc>
                  <a:txBody>
                    <a:bodyPr/>
                    <a:lstStyle/>
                    <a:p>
                      <a:pPr marL="0" marR="0" lvl="0" indent="0" algn="l" rtl="0">
                        <a:spcBef>
                          <a:spcPts val="0"/>
                        </a:spcBef>
                        <a:spcAft>
                          <a:spcPts val="0"/>
                        </a:spcAft>
                        <a:buNone/>
                      </a:pPr>
                      <a:endParaRPr sz="800" b="0" i="0" u="none" strike="noStrike" cap="none" dirty="0">
                        <a:solidFill>
                          <a:srgbClr val="3F3F3F"/>
                        </a:solidFill>
                        <a:latin typeface="Yu Gothic" panose="020B0400000000000000" pitchFamily="34" charset="-128"/>
                        <a:ea typeface="Yu Gothic" panose="020B0400000000000000" pitchFamily="34" charset="-128"/>
                        <a:cs typeface="Arial"/>
                        <a:sym typeface="Arial"/>
                      </a:endParaRPr>
                    </a:p>
                  </a:txBody>
                  <a:tcPr marL="6500" marR="6500" marT="6500" marB="0"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AEABAB"/>
                      </a:solidFill>
                      <a:prstDash val="solid"/>
                      <a:round/>
                      <a:headEnd type="none" w="sm" len="sm"/>
                      <a:tailEnd type="none" w="sm" len="sm"/>
                    </a:lnB>
                  </a:tcPr>
                </a:tc>
                <a:tc>
                  <a:txBody>
                    <a:bodyPr/>
                    <a:lstStyle/>
                    <a:p>
                      <a:pPr marL="0" marR="0" lvl="0" indent="0" algn="l" rtl="0">
                        <a:spcBef>
                          <a:spcPts val="0"/>
                        </a:spcBef>
                        <a:spcAft>
                          <a:spcPts val="0"/>
                        </a:spcAft>
                        <a:buNone/>
                      </a:pPr>
                      <a:endParaRPr sz="800" b="0" i="0" u="none" strike="noStrike" cap="none" dirty="0">
                        <a:solidFill>
                          <a:srgbClr val="3F3F3F"/>
                        </a:solidFill>
                        <a:latin typeface="Yu Gothic" panose="020B0400000000000000" pitchFamily="34" charset="-128"/>
                        <a:ea typeface="Yu Gothic" panose="020B0400000000000000" pitchFamily="34" charset="-128"/>
                        <a:cs typeface="Arial"/>
                        <a:sym typeface="Arial"/>
                      </a:endParaRPr>
                    </a:p>
                  </a:txBody>
                  <a:tcPr marL="6500" marR="6500" marT="6500" marB="0"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AEABAB"/>
                      </a:solidFill>
                      <a:prstDash val="solid"/>
                      <a:round/>
                      <a:headEnd type="none" w="sm" len="sm"/>
                      <a:tailEnd type="none" w="sm" len="sm"/>
                    </a:lnB>
                  </a:tcPr>
                </a:tc>
                <a:tc>
                  <a:txBody>
                    <a:bodyPr/>
                    <a:lstStyle/>
                    <a:p>
                      <a:pPr marL="0" marR="0" lvl="0" indent="0" algn="l" rtl="0">
                        <a:spcBef>
                          <a:spcPts val="0"/>
                        </a:spcBef>
                        <a:spcAft>
                          <a:spcPts val="0"/>
                        </a:spcAft>
                        <a:buNone/>
                      </a:pPr>
                      <a:endParaRPr sz="800" b="0" i="0" u="none" strike="noStrike" cap="none" dirty="0">
                        <a:solidFill>
                          <a:srgbClr val="3F3F3F"/>
                        </a:solidFill>
                        <a:latin typeface="Yu Gothic" panose="020B0400000000000000" pitchFamily="34" charset="-128"/>
                        <a:ea typeface="Yu Gothic" panose="020B0400000000000000" pitchFamily="34" charset="-128"/>
                        <a:cs typeface="Arial"/>
                        <a:sym typeface="Arial"/>
                      </a:endParaRPr>
                    </a:p>
                  </a:txBody>
                  <a:tcPr marL="6500" marR="6500" marT="6500" marB="0"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AEABAB"/>
                      </a:solidFill>
                      <a:prstDash val="solid"/>
                      <a:round/>
                      <a:headEnd type="none" w="sm" len="sm"/>
                      <a:tailEnd type="none" w="sm" len="sm"/>
                    </a:lnB>
                  </a:tcPr>
                </a:tc>
                <a:extLst>
                  <a:ext uri="{0D108BD9-81ED-4DB2-BD59-A6C34878D82A}">
                    <a16:rowId xmlns:a16="http://schemas.microsoft.com/office/drawing/2014/main" val="10000"/>
                  </a:ext>
                </a:extLst>
              </a:tr>
              <a:tr h="320400">
                <a:tc>
                  <a:txBody>
                    <a:bodyPr/>
                    <a:lstStyle/>
                    <a:p>
                      <a:pPr marL="0" marR="0" lvl="0" indent="0" algn="ctr" rtl="0">
                        <a:spcBef>
                          <a:spcPts val="0"/>
                        </a:spcBef>
                        <a:spcAft>
                          <a:spcPts val="0"/>
                        </a:spcAft>
                        <a:buNone/>
                      </a:pPr>
                      <a:r>
                        <a:rPr lang="ja-JP" sz="800" b="0" i="0" u="none" strike="noStrike" cap="none">
                          <a:solidFill>
                            <a:schemeClr val="lt1"/>
                          </a:solidFill>
                          <a:latin typeface="Yu Gothic" panose="020B0400000000000000" pitchFamily="34" charset="-128"/>
                          <a:ea typeface="Yu Gothic" panose="020B0400000000000000" pitchFamily="34" charset="-128"/>
                          <a:cs typeface="Arial"/>
                          <a:sym typeface="Arial"/>
                        </a:rPr>
                        <a:t>　メニュー名/商品名 </a:t>
                      </a:r>
                      <a:endParaRPr dirty="0">
                        <a:latin typeface="Yu Gothic" panose="020B0400000000000000" pitchFamily="34" charset="-128"/>
                        <a:ea typeface="Yu Gothic" panose="020B0400000000000000" pitchFamily="34" charset="-128"/>
                      </a:endParaRPr>
                    </a:p>
                  </a:txBody>
                  <a:tcPr marL="6500" marR="6500" marT="6500" marB="0" anchor="ctr">
                    <a:lnL w="9525" cap="flat" cmpd="sng">
                      <a:solidFill>
                        <a:srgbClr val="AEABAB"/>
                      </a:solidFill>
                      <a:prstDash val="solid"/>
                      <a:round/>
                      <a:headEnd type="none" w="sm" len="sm"/>
                      <a:tailEnd type="none" w="sm" len="sm"/>
                    </a:lnL>
                    <a:lnR w="9525" cap="flat" cmpd="sng">
                      <a:solidFill>
                        <a:srgbClr val="AEABAB"/>
                      </a:solidFill>
                      <a:prstDash val="dot"/>
                      <a:round/>
                      <a:headEnd type="none" w="sm" len="sm"/>
                      <a:tailEnd type="none" w="sm" len="sm"/>
                    </a:lnR>
                    <a:lnT w="9525" cap="flat" cmpd="sng">
                      <a:solidFill>
                        <a:srgbClr val="AEABAB"/>
                      </a:solidFill>
                      <a:prstDash val="solid"/>
                      <a:round/>
                      <a:headEnd type="none" w="sm" len="sm"/>
                      <a:tailEnd type="none" w="sm" len="sm"/>
                    </a:lnT>
                    <a:lnB w="9525" cap="flat" cmpd="sng">
                      <a:solidFill>
                        <a:srgbClr val="AEABAB"/>
                      </a:solidFill>
                      <a:prstDash val="solid"/>
                      <a:round/>
                      <a:headEnd type="none" w="sm" len="sm"/>
                      <a:tailEnd type="none" w="sm" len="sm"/>
                    </a:lnB>
                    <a:solidFill>
                      <a:srgbClr val="F89D90"/>
                    </a:solidFill>
                  </a:tcPr>
                </a:tc>
                <a:tc>
                  <a:txBody>
                    <a:bodyPr/>
                    <a:lstStyle/>
                    <a:p>
                      <a:pPr marL="0" marR="0" lvl="0" indent="0" algn="ctr" rtl="0">
                        <a:spcBef>
                          <a:spcPts val="0"/>
                        </a:spcBef>
                        <a:spcAft>
                          <a:spcPts val="0"/>
                        </a:spcAft>
                        <a:buNone/>
                      </a:pPr>
                      <a:r>
                        <a:rPr lang="ja-JP" sz="800" b="0" i="0" u="none" strike="noStrike" cap="none">
                          <a:solidFill>
                            <a:schemeClr val="lt1"/>
                          </a:solidFill>
                          <a:latin typeface="Yu Gothic" panose="020B0400000000000000" pitchFamily="34" charset="-128"/>
                          <a:ea typeface="Yu Gothic" panose="020B0400000000000000" pitchFamily="34" charset="-128"/>
                          <a:cs typeface="Arial"/>
                          <a:sym typeface="Arial"/>
                        </a:rPr>
                        <a:t>商品内容</a:t>
                      </a:r>
                      <a:endParaRPr dirty="0">
                        <a:latin typeface="Yu Gothic" panose="020B0400000000000000" pitchFamily="34" charset="-128"/>
                        <a:ea typeface="Yu Gothic" panose="020B0400000000000000" pitchFamily="34" charset="-128"/>
                      </a:endParaRPr>
                    </a:p>
                  </a:txBody>
                  <a:tcPr marL="6500" marR="6500" marT="6500" marB="0" anchor="ctr">
                    <a:lnL w="9525" cap="flat" cmpd="sng">
                      <a:solidFill>
                        <a:srgbClr val="AEABAB"/>
                      </a:solidFill>
                      <a:prstDash val="dot"/>
                      <a:round/>
                      <a:headEnd type="none" w="sm" len="sm"/>
                      <a:tailEnd type="none" w="sm" len="sm"/>
                    </a:lnL>
                    <a:lnR w="9525" cap="flat" cmpd="sng">
                      <a:solidFill>
                        <a:srgbClr val="AEABAB"/>
                      </a:solidFill>
                      <a:prstDash val="dot"/>
                      <a:round/>
                      <a:headEnd type="none" w="sm" len="sm"/>
                      <a:tailEnd type="none" w="sm" len="sm"/>
                    </a:lnR>
                    <a:lnT w="9525" cap="flat" cmpd="sng">
                      <a:solidFill>
                        <a:srgbClr val="AEABAB"/>
                      </a:solidFill>
                      <a:prstDash val="solid"/>
                      <a:round/>
                      <a:headEnd type="none" w="sm" len="sm"/>
                      <a:tailEnd type="none" w="sm" len="sm"/>
                    </a:lnT>
                    <a:lnB w="9525" cap="flat" cmpd="sng">
                      <a:solidFill>
                        <a:srgbClr val="AEABAB"/>
                      </a:solidFill>
                      <a:prstDash val="solid"/>
                      <a:round/>
                      <a:headEnd type="none" w="sm" len="sm"/>
                      <a:tailEnd type="none" w="sm" len="sm"/>
                    </a:lnB>
                    <a:solidFill>
                      <a:srgbClr val="F89D90"/>
                    </a:solidFill>
                  </a:tcPr>
                </a:tc>
                <a:tc>
                  <a:txBody>
                    <a:bodyPr/>
                    <a:lstStyle/>
                    <a:p>
                      <a:pPr marL="0" marR="0" lvl="0" indent="0" algn="ctr" rtl="0">
                        <a:spcBef>
                          <a:spcPts val="0"/>
                        </a:spcBef>
                        <a:spcAft>
                          <a:spcPts val="0"/>
                        </a:spcAft>
                        <a:buNone/>
                      </a:pPr>
                      <a:r>
                        <a:rPr lang="ja-JP" sz="800" b="0" i="0" u="none" strike="noStrike" cap="none">
                          <a:solidFill>
                            <a:schemeClr val="lt1"/>
                          </a:solidFill>
                          <a:latin typeface="Yu Gothic" panose="020B0400000000000000" pitchFamily="34" charset="-128"/>
                          <a:ea typeface="Yu Gothic" panose="020B0400000000000000" pitchFamily="34" charset="-128"/>
                          <a:cs typeface="Arial"/>
                          <a:sym typeface="Arial"/>
                        </a:rPr>
                        <a:t>費用</a:t>
                      </a:r>
                      <a:endParaRPr dirty="0">
                        <a:latin typeface="Yu Gothic" panose="020B0400000000000000" pitchFamily="34" charset="-128"/>
                        <a:ea typeface="Yu Gothic" panose="020B0400000000000000" pitchFamily="34" charset="-128"/>
                      </a:endParaRPr>
                    </a:p>
                  </a:txBody>
                  <a:tcPr marL="6500" marR="6500" marT="6500" marB="0" anchor="ctr">
                    <a:lnL w="9525" cap="flat" cmpd="sng">
                      <a:solidFill>
                        <a:srgbClr val="AEABAB"/>
                      </a:solidFill>
                      <a:prstDash val="dot"/>
                      <a:round/>
                      <a:headEnd type="none" w="sm" len="sm"/>
                      <a:tailEnd type="none" w="sm" len="sm"/>
                    </a:lnL>
                    <a:lnR w="9525" cap="flat" cmpd="sng">
                      <a:solidFill>
                        <a:srgbClr val="AEABAB"/>
                      </a:solidFill>
                      <a:prstDash val="dot"/>
                      <a:round/>
                      <a:headEnd type="none" w="sm" len="sm"/>
                      <a:tailEnd type="none" w="sm" len="sm"/>
                    </a:lnR>
                    <a:lnT w="9525" cap="flat" cmpd="sng">
                      <a:solidFill>
                        <a:srgbClr val="AEABAB"/>
                      </a:solidFill>
                      <a:prstDash val="solid"/>
                      <a:round/>
                      <a:headEnd type="none" w="sm" len="sm"/>
                      <a:tailEnd type="none" w="sm" len="sm"/>
                    </a:lnT>
                    <a:lnB w="9525" cap="flat" cmpd="sng">
                      <a:solidFill>
                        <a:srgbClr val="AEABAB"/>
                      </a:solidFill>
                      <a:prstDash val="solid"/>
                      <a:round/>
                      <a:headEnd type="none" w="sm" len="sm"/>
                      <a:tailEnd type="none" w="sm" len="sm"/>
                    </a:lnB>
                    <a:solidFill>
                      <a:srgbClr val="F89D90"/>
                    </a:solidFill>
                  </a:tcPr>
                </a:tc>
                <a:tc>
                  <a:txBody>
                    <a:bodyPr/>
                    <a:lstStyle/>
                    <a:p>
                      <a:pPr marL="0" marR="0" lvl="0" indent="0" algn="ctr" rtl="0">
                        <a:spcBef>
                          <a:spcPts val="0"/>
                        </a:spcBef>
                        <a:spcAft>
                          <a:spcPts val="0"/>
                        </a:spcAft>
                        <a:buNone/>
                      </a:pPr>
                      <a:r>
                        <a:rPr lang="ja-JP" sz="800" b="0" i="0" u="none" strike="noStrike" cap="none">
                          <a:solidFill>
                            <a:schemeClr val="lt1"/>
                          </a:solidFill>
                          <a:latin typeface="Yu Gothic" panose="020B0400000000000000" pitchFamily="34" charset="-128"/>
                          <a:ea typeface="Yu Gothic" panose="020B0400000000000000" pitchFamily="34" charset="-128"/>
                          <a:cs typeface="Arial"/>
                          <a:sym typeface="Arial"/>
                        </a:rPr>
                        <a:t>詳細ページ</a:t>
                      </a:r>
                      <a:endParaRPr dirty="0">
                        <a:latin typeface="Yu Gothic" panose="020B0400000000000000" pitchFamily="34" charset="-128"/>
                        <a:ea typeface="Yu Gothic" panose="020B0400000000000000" pitchFamily="34" charset="-128"/>
                      </a:endParaRPr>
                    </a:p>
                  </a:txBody>
                  <a:tcPr marL="6500" marR="6500" marT="6500" marB="0" anchor="ctr">
                    <a:lnL w="9525" cap="flat" cmpd="sng">
                      <a:solidFill>
                        <a:srgbClr val="AEABAB"/>
                      </a:solidFill>
                      <a:prstDash val="dot"/>
                      <a:round/>
                      <a:headEnd type="none" w="sm" len="sm"/>
                      <a:tailEnd type="none" w="sm" len="sm"/>
                    </a:lnL>
                    <a:lnR w="9525" cap="flat" cmpd="sng">
                      <a:solidFill>
                        <a:srgbClr val="AEABAB"/>
                      </a:solidFill>
                      <a:prstDash val="solid"/>
                      <a:round/>
                      <a:headEnd type="none" w="sm" len="sm"/>
                      <a:tailEnd type="none" w="sm" len="sm"/>
                    </a:lnR>
                    <a:lnT w="9525" cap="flat" cmpd="sng">
                      <a:solidFill>
                        <a:srgbClr val="AEABAB"/>
                      </a:solidFill>
                      <a:prstDash val="solid"/>
                      <a:round/>
                      <a:headEnd type="none" w="sm" len="sm"/>
                      <a:tailEnd type="none" w="sm" len="sm"/>
                    </a:lnT>
                    <a:lnB w="9525" cap="flat" cmpd="sng">
                      <a:solidFill>
                        <a:srgbClr val="AEABAB"/>
                      </a:solidFill>
                      <a:prstDash val="solid"/>
                      <a:round/>
                      <a:headEnd type="none" w="sm" len="sm"/>
                      <a:tailEnd type="none" w="sm" len="sm"/>
                    </a:lnB>
                    <a:solidFill>
                      <a:srgbClr val="F89D90"/>
                    </a:solidFill>
                  </a:tcPr>
                </a:tc>
                <a:extLst>
                  <a:ext uri="{0D108BD9-81ED-4DB2-BD59-A6C34878D82A}">
                    <a16:rowId xmlns:a16="http://schemas.microsoft.com/office/drawing/2014/main" val="10001"/>
                  </a:ext>
                </a:extLst>
              </a:tr>
              <a:tr h="396225">
                <a:tc>
                  <a:txBody>
                    <a:bodyPr/>
                    <a:lstStyle/>
                    <a:p>
                      <a:pPr marL="0" marR="0" lvl="0" indent="0" algn="l" rtl="0">
                        <a:spcBef>
                          <a:spcPts val="0"/>
                        </a:spcBef>
                        <a:spcAft>
                          <a:spcPts val="0"/>
                        </a:spcAft>
                        <a:buNone/>
                      </a:pPr>
                      <a:r>
                        <a:rPr lang="ja-JP" sz="800" b="0" i="0" u="none" strike="noStrike" cap="none" dirty="0">
                          <a:solidFill>
                            <a:srgbClr val="3F3F3F"/>
                          </a:solidFill>
                          <a:latin typeface="Yu Gothic" panose="020B0400000000000000" pitchFamily="34" charset="-128"/>
                          <a:ea typeface="Yu Gothic" panose="020B0400000000000000" pitchFamily="34" charset="-128"/>
                          <a:cs typeface="Arial"/>
                          <a:sym typeface="Arial"/>
                        </a:rPr>
                        <a:t> 　</a:t>
                      </a:r>
                      <a:r>
                        <a:rPr lang="ja-JP" altLang="en-US" sz="800" b="0" i="0" u="none" strike="noStrike" cap="none" dirty="0">
                          <a:solidFill>
                            <a:srgbClr val="3F3F3F"/>
                          </a:solidFill>
                          <a:latin typeface="Yu Gothic" panose="020B0400000000000000" pitchFamily="34" charset="-128"/>
                          <a:ea typeface="Yu Gothic" panose="020B0400000000000000" pitchFamily="34" charset="-128"/>
                          <a:cs typeface="Arial"/>
                          <a:sym typeface="Arial"/>
                        </a:rPr>
                        <a:t>ウーマンエキサイト</a:t>
                      </a:r>
                      <a:r>
                        <a:rPr lang="en-US" altLang="ja-JP" sz="800" b="0" i="0" u="none" strike="noStrike" cap="none" dirty="0">
                          <a:solidFill>
                            <a:srgbClr val="3F3F3F"/>
                          </a:solidFill>
                          <a:latin typeface="Yu Gothic" panose="020B0400000000000000" pitchFamily="34" charset="-128"/>
                          <a:ea typeface="Yu Gothic" panose="020B0400000000000000" pitchFamily="34" charset="-128"/>
                          <a:cs typeface="Arial"/>
                          <a:sym typeface="Arial"/>
                        </a:rPr>
                        <a:t>PC</a:t>
                      </a:r>
                      <a:r>
                        <a:rPr lang="ja-JP" altLang="en-US" sz="800" b="0" i="0" u="none" strike="noStrike" cap="none" dirty="0">
                          <a:solidFill>
                            <a:srgbClr val="3F3F3F"/>
                          </a:solidFill>
                          <a:latin typeface="Yu Gothic" panose="020B0400000000000000" pitchFamily="34" charset="-128"/>
                          <a:ea typeface="Yu Gothic" panose="020B0400000000000000" pitchFamily="34" charset="-128"/>
                          <a:cs typeface="Arial"/>
                          <a:sym typeface="Arial"/>
                        </a:rPr>
                        <a:t>レクタングル </a:t>
                      </a:r>
                      <a:endParaRPr lang="en-US" altLang="ja-JP" sz="800" b="0" i="0" u="none" strike="noStrike" cap="none" dirty="0">
                        <a:solidFill>
                          <a:srgbClr val="3F3F3F"/>
                        </a:solidFill>
                        <a:latin typeface="Yu Gothic" panose="020B0400000000000000" pitchFamily="34" charset="-128"/>
                        <a:ea typeface="Yu Gothic" panose="020B0400000000000000" pitchFamily="34" charset="-128"/>
                        <a:cs typeface="Arial"/>
                        <a:sym typeface="Arial"/>
                      </a:endParaRPr>
                    </a:p>
                    <a:p>
                      <a:pPr marL="0" marR="0" lvl="0" indent="0" algn="l" rtl="0">
                        <a:spcBef>
                          <a:spcPts val="0"/>
                        </a:spcBef>
                        <a:spcAft>
                          <a:spcPts val="0"/>
                        </a:spcAft>
                        <a:buNone/>
                      </a:pPr>
                      <a:r>
                        <a:rPr lang="ja-JP" altLang="en-US" sz="800" b="0" i="0" u="none" strike="noStrike" cap="none" dirty="0">
                          <a:solidFill>
                            <a:srgbClr val="3F3F3F"/>
                          </a:solidFill>
                          <a:latin typeface="Yu Gothic" panose="020B0400000000000000" pitchFamily="34" charset="-128"/>
                          <a:ea typeface="Yu Gothic" panose="020B0400000000000000" pitchFamily="34" charset="-128"/>
                          <a:cs typeface="Arial"/>
                          <a:sym typeface="Arial"/>
                        </a:rPr>
                        <a:t>　　</a:t>
                      </a:r>
                      <a:r>
                        <a:rPr lang="ja-JP" sz="800" u="none" strike="noStrike" cap="none" dirty="0">
                          <a:solidFill>
                            <a:srgbClr val="3F3F3F"/>
                          </a:solidFill>
                          <a:latin typeface="Yu Gothic" panose="020B0400000000000000" pitchFamily="34" charset="-128"/>
                          <a:ea typeface="Yu Gothic" panose="020B0400000000000000" pitchFamily="34" charset="-128"/>
                          <a:cs typeface="Arial"/>
                          <a:sym typeface="Arial"/>
                        </a:rPr>
                        <a:t>／ </a:t>
                      </a:r>
                      <a:r>
                        <a:rPr lang="ja-JP" sz="800" b="0" i="0" u="none" strike="noStrike" cap="none" dirty="0">
                          <a:solidFill>
                            <a:srgbClr val="3F3F3F"/>
                          </a:solidFill>
                          <a:latin typeface="Yu Gothic" panose="020B0400000000000000" pitchFamily="34" charset="-128"/>
                          <a:ea typeface="Yu Gothic" panose="020B0400000000000000" pitchFamily="34" charset="-128"/>
                          <a:cs typeface="Arial"/>
                          <a:sym typeface="Arial"/>
                        </a:rPr>
                        <a:t>ビッグレクタングル</a:t>
                      </a:r>
                      <a:endParaRPr dirty="0">
                        <a:latin typeface="Yu Gothic" panose="020B0400000000000000" pitchFamily="34" charset="-128"/>
                        <a:ea typeface="Yu Gothic" panose="020B0400000000000000" pitchFamily="34" charset="-128"/>
                      </a:endParaRPr>
                    </a:p>
                  </a:txBody>
                  <a:tcPr marL="6500" marR="6500" marT="6500" marB="0" anchor="ctr">
                    <a:lnL w="9525" cap="flat" cmpd="sng">
                      <a:solidFill>
                        <a:srgbClr val="AEABAB"/>
                      </a:solidFill>
                      <a:prstDash val="solid"/>
                      <a:round/>
                      <a:headEnd type="none" w="sm" len="sm"/>
                      <a:tailEnd type="none" w="sm" len="sm"/>
                    </a:lnL>
                    <a:lnR w="9525" cap="flat" cmpd="sng">
                      <a:solidFill>
                        <a:srgbClr val="AEABAB"/>
                      </a:solidFill>
                      <a:prstDash val="dot"/>
                      <a:round/>
                      <a:headEnd type="none" w="sm" len="sm"/>
                      <a:tailEnd type="none" w="sm" len="sm"/>
                    </a:lnR>
                    <a:lnT w="9525" cap="flat" cmpd="sng">
                      <a:solidFill>
                        <a:srgbClr val="AEABAB"/>
                      </a:solidFill>
                      <a:prstDash val="solid"/>
                      <a:round/>
                      <a:headEnd type="none" w="sm" len="sm"/>
                      <a:tailEnd type="none" w="sm" len="sm"/>
                    </a:lnT>
                    <a:lnB w="9525" cap="flat" cmpd="sng">
                      <a:solidFill>
                        <a:srgbClr val="AEABAB"/>
                      </a:solidFill>
                      <a:prstDash val="dot"/>
                      <a:round/>
                      <a:headEnd type="none" w="sm" len="sm"/>
                      <a:tailEnd type="none" w="sm" len="sm"/>
                    </a:lnB>
                  </a:tcPr>
                </a:tc>
                <a:tc>
                  <a:txBody>
                    <a:bodyPr/>
                    <a:lstStyle/>
                    <a:p>
                      <a:pPr marL="0" marR="0" lvl="0" indent="0" algn="l" rtl="0">
                        <a:lnSpc>
                          <a:spcPct val="100000"/>
                        </a:lnSpc>
                        <a:spcBef>
                          <a:spcPts val="0"/>
                        </a:spcBef>
                        <a:spcAft>
                          <a:spcPts val="0"/>
                        </a:spcAft>
                        <a:buClr>
                          <a:srgbClr val="3F3F3F"/>
                        </a:buClr>
                        <a:buSzPts val="800"/>
                        <a:buFont typeface="Arial"/>
                        <a:buNone/>
                      </a:pPr>
                      <a:r>
                        <a:rPr lang="ja-JP" sz="800" u="none" strike="noStrike" cap="none">
                          <a:solidFill>
                            <a:srgbClr val="3F3F3F"/>
                          </a:solidFill>
                          <a:latin typeface="Yu Gothic" panose="020B0400000000000000" pitchFamily="34" charset="-128"/>
                          <a:ea typeface="Yu Gothic" panose="020B0400000000000000" pitchFamily="34" charset="-128"/>
                          <a:cs typeface="Arial"/>
                          <a:sym typeface="Arial"/>
                        </a:rPr>
                        <a:t>　ウーマンエキサイトPCページにレクタングル型でバナーを掲載いたします。</a:t>
                      </a:r>
                      <a:endParaRPr sz="800" b="0" i="0" u="none" strike="noStrike" cap="none" dirty="0">
                        <a:solidFill>
                          <a:srgbClr val="3F3F3F"/>
                        </a:solidFill>
                        <a:latin typeface="Yu Gothic" panose="020B0400000000000000" pitchFamily="34" charset="-128"/>
                        <a:ea typeface="Yu Gothic" panose="020B0400000000000000" pitchFamily="34" charset="-128"/>
                        <a:cs typeface="Arial"/>
                        <a:sym typeface="Arial"/>
                      </a:endParaRPr>
                    </a:p>
                  </a:txBody>
                  <a:tcPr marL="6500" marR="6500" marT="6500" marB="0" anchor="ctr">
                    <a:lnL w="9525" cap="flat" cmpd="sng">
                      <a:solidFill>
                        <a:srgbClr val="AEABAB"/>
                      </a:solidFill>
                      <a:prstDash val="dot"/>
                      <a:round/>
                      <a:headEnd type="none" w="sm" len="sm"/>
                      <a:tailEnd type="none" w="sm" len="sm"/>
                    </a:lnL>
                    <a:lnR w="9525" cap="flat" cmpd="sng">
                      <a:solidFill>
                        <a:srgbClr val="AEABAB"/>
                      </a:solidFill>
                      <a:prstDash val="dot"/>
                      <a:round/>
                      <a:headEnd type="none" w="sm" len="sm"/>
                      <a:tailEnd type="none" w="sm" len="sm"/>
                    </a:lnR>
                    <a:lnT w="9525" cap="flat" cmpd="sng">
                      <a:solidFill>
                        <a:srgbClr val="AEABAB"/>
                      </a:solidFill>
                      <a:prstDash val="solid"/>
                      <a:round/>
                      <a:headEnd type="none" w="sm" len="sm"/>
                      <a:tailEnd type="none" w="sm" len="sm"/>
                    </a:lnT>
                    <a:lnB w="9525" cap="flat" cmpd="sng">
                      <a:solidFill>
                        <a:srgbClr val="AEABAB"/>
                      </a:solidFill>
                      <a:prstDash val="dot"/>
                      <a:round/>
                      <a:headEnd type="none" w="sm" len="sm"/>
                      <a:tailEnd type="none" w="sm" len="sm"/>
                    </a:lnB>
                  </a:tcPr>
                </a:tc>
                <a:tc>
                  <a:txBody>
                    <a:bodyPr/>
                    <a:lstStyle/>
                    <a:p>
                      <a:pPr marL="0" marR="0" lvl="0" indent="0" algn="l" rtl="0">
                        <a:spcBef>
                          <a:spcPts val="0"/>
                        </a:spcBef>
                        <a:spcAft>
                          <a:spcPts val="0"/>
                        </a:spcAft>
                        <a:buNone/>
                      </a:pPr>
                      <a:r>
                        <a:rPr lang="ja-JP" sz="800" b="0" i="0" u="none" strike="noStrike" cap="none">
                          <a:solidFill>
                            <a:srgbClr val="3F3F3F"/>
                          </a:solidFill>
                          <a:latin typeface="Yu Gothic" panose="020B0400000000000000" pitchFamily="34" charset="-128"/>
                          <a:ea typeface="Yu Gothic" panose="020B0400000000000000" pitchFamily="34" charset="-128"/>
                          <a:cs typeface="Arial"/>
                          <a:sym typeface="Arial"/>
                        </a:rPr>
                        <a:t>　0.3円／imp</a:t>
                      </a:r>
                      <a:endParaRPr sz="800" b="0" i="0" u="none" strike="noStrike" cap="none" dirty="0">
                        <a:solidFill>
                          <a:srgbClr val="3F3F3F"/>
                        </a:solidFill>
                        <a:latin typeface="Yu Gothic" panose="020B0400000000000000" pitchFamily="34" charset="-128"/>
                        <a:ea typeface="Yu Gothic" panose="020B0400000000000000" pitchFamily="34" charset="-128"/>
                        <a:cs typeface="Arial"/>
                        <a:sym typeface="Arial"/>
                      </a:endParaRPr>
                    </a:p>
                  </a:txBody>
                  <a:tcPr marL="6500" marR="6500" marT="6500" marB="0" anchor="ctr">
                    <a:lnL w="9525" cap="flat" cmpd="sng">
                      <a:solidFill>
                        <a:srgbClr val="AEABAB"/>
                      </a:solidFill>
                      <a:prstDash val="dot"/>
                      <a:round/>
                      <a:headEnd type="none" w="sm" len="sm"/>
                      <a:tailEnd type="none" w="sm" len="sm"/>
                    </a:lnL>
                    <a:lnR w="9525" cap="flat" cmpd="sng">
                      <a:solidFill>
                        <a:srgbClr val="AEABAB"/>
                      </a:solidFill>
                      <a:prstDash val="dot"/>
                      <a:round/>
                      <a:headEnd type="none" w="sm" len="sm"/>
                      <a:tailEnd type="none" w="sm" len="sm"/>
                    </a:lnR>
                    <a:lnT w="9525" cap="flat" cmpd="sng">
                      <a:solidFill>
                        <a:srgbClr val="AEABAB"/>
                      </a:solidFill>
                      <a:prstDash val="solid"/>
                      <a:round/>
                      <a:headEnd type="none" w="sm" len="sm"/>
                      <a:tailEnd type="none" w="sm" len="sm"/>
                    </a:lnT>
                    <a:lnB w="9525" cap="flat" cmpd="sng">
                      <a:solidFill>
                        <a:srgbClr val="AEABAB"/>
                      </a:solidFill>
                      <a:prstDash val="dot"/>
                      <a:round/>
                      <a:headEnd type="none" w="sm" len="sm"/>
                      <a:tailEnd type="none" w="sm" len="sm"/>
                    </a:lnB>
                  </a:tcPr>
                </a:tc>
                <a:tc>
                  <a:txBody>
                    <a:bodyPr/>
                    <a:lstStyle/>
                    <a:p>
                      <a:pPr marL="0" marR="0" lvl="0" indent="0" algn="ctr" rtl="0">
                        <a:spcBef>
                          <a:spcPts val="0"/>
                        </a:spcBef>
                        <a:spcAft>
                          <a:spcPts val="0"/>
                        </a:spcAft>
                        <a:buNone/>
                      </a:pPr>
                      <a:r>
                        <a:rPr lang="ja-JP" sz="800" b="0" i="0" u="none" strike="noStrike" cap="none">
                          <a:solidFill>
                            <a:srgbClr val="3F3F3F"/>
                          </a:solidFill>
                          <a:latin typeface="Yu Gothic" panose="020B0400000000000000" pitchFamily="34" charset="-128"/>
                          <a:ea typeface="Yu Gothic" panose="020B0400000000000000" pitchFamily="34" charset="-128"/>
                          <a:cs typeface="Arial"/>
                          <a:sym typeface="Arial"/>
                        </a:rPr>
                        <a:t>P</a:t>
                      </a:r>
                      <a:r>
                        <a:rPr lang="en-US" altLang="ja-JP" sz="800" b="0" i="0" u="none" strike="noStrike" cap="none" dirty="0">
                          <a:solidFill>
                            <a:srgbClr val="3F3F3F"/>
                          </a:solidFill>
                          <a:latin typeface="Yu Gothic" panose="020B0400000000000000" pitchFamily="34" charset="-128"/>
                          <a:ea typeface="Yu Gothic" panose="020B0400000000000000" pitchFamily="34" charset="-128"/>
                          <a:cs typeface="Arial"/>
                          <a:sym typeface="Arial"/>
                        </a:rPr>
                        <a:t>28</a:t>
                      </a:r>
                      <a:endParaRPr sz="800" b="0" i="0" u="none" strike="noStrike" cap="none" dirty="0">
                        <a:solidFill>
                          <a:srgbClr val="3F3F3F"/>
                        </a:solidFill>
                        <a:latin typeface="Yu Gothic" panose="020B0400000000000000" pitchFamily="34" charset="-128"/>
                        <a:ea typeface="Yu Gothic" panose="020B0400000000000000" pitchFamily="34" charset="-128"/>
                        <a:cs typeface="Arial"/>
                        <a:sym typeface="Arial"/>
                      </a:endParaRPr>
                    </a:p>
                  </a:txBody>
                  <a:tcPr marL="6500" marR="6500" marT="6500" marB="0" anchor="ctr">
                    <a:lnL w="9525" cap="flat" cmpd="sng">
                      <a:solidFill>
                        <a:srgbClr val="AEABAB"/>
                      </a:solidFill>
                      <a:prstDash val="dot"/>
                      <a:round/>
                      <a:headEnd type="none" w="sm" len="sm"/>
                      <a:tailEnd type="none" w="sm" len="sm"/>
                    </a:lnL>
                    <a:lnR w="9525" cap="flat" cmpd="sng">
                      <a:solidFill>
                        <a:srgbClr val="AEABAB"/>
                      </a:solidFill>
                      <a:prstDash val="solid"/>
                      <a:round/>
                      <a:headEnd type="none" w="sm" len="sm"/>
                      <a:tailEnd type="none" w="sm" len="sm"/>
                    </a:lnR>
                    <a:lnT w="9525" cap="flat" cmpd="sng">
                      <a:solidFill>
                        <a:srgbClr val="AEABAB"/>
                      </a:solidFill>
                      <a:prstDash val="solid"/>
                      <a:round/>
                      <a:headEnd type="none" w="sm" len="sm"/>
                      <a:tailEnd type="none" w="sm" len="sm"/>
                    </a:lnT>
                    <a:lnB w="9525" cap="flat" cmpd="sng">
                      <a:solidFill>
                        <a:srgbClr val="AEABAB"/>
                      </a:solidFill>
                      <a:prstDash val="dot"/>
                      <a:round/>
                      <a:headEnd type="none" w="sm" len="sm"/>
                      <a:tailEnd type="none" w="sm" len="sm"/>
                    </a:lnB>
                  </a:tcPr>
                </a:tc>
                <a:extLst>
                  <a:ext uri="{0D108BD9-81ED-4DB2-BD59-A6C34878D82A}">
                    <a16:rowId xmlns:a16="http://schemas.microsoft.com/office/drawing/2014/main" val="10002"/>
                  </a:ext>
                </a:extLst>
              </a:tr>
              <a:tr h="396225">
                <a:tc>
                  <a:txBody>
                    <a:bodyPr/>
                    <a:lstStyle/>
                    <a:p>
                      <a:pPr marL="0" marR="0" lvl="0" indent="0" algn="l" rtl="0">
                        <a:spcBef>
                          <a:spcPts val="0"/>
                        </a:spcBef>
                        <a:spcAft>
                          <a:spcPts val="0"/>
                        </a:spcAft>
                        <a:buNone/>
                      </a:pPr>
                      <a:r>
                        <a:rPr lang="ja-JP" sz="800" b="0" i="0" u="none" strike="noStrike" cap="none" dirty="0">
                          <a:solidFill>
                            <a:srgbClr val="3F3F3F"/>
                          </a:solidFill>
                          <a:latin typeface="Yu Gothic" panose="020B0400000000000000" pitchFamily="34" charset="-128"/>
                          <a:ea typeface="Yu Gothic" panose="020B0400000000000000" pitchFamily="34" charset="-128"/>
                          <a:cs typeface="Arial"/>
                          <a:sym typeface="Arial"/>
                        </a:rPr>
                        <a:t> 　</a:t>
                      </a:r>
                      <a:r>
                        <a:rPr lang="ja-JP" altLang="en-US" sz="800" b="0" i="0" u="none" strike="noStrike" cap="none" dirty="0">
                          <a:solidFill>
                            <a:srgbClr val="3F3F3F"/>
                          </a:solidFill>
                          <a:latin typeface="Yu Gothic" panose="020B0400000000000000" pitchFamily="34" charset="-128"/>
                          <a:ea typeface="Yu Gothic" panose="020B0400000000000000" pitchFamily="34" charset="-128"/>
                          <a:cs typeface="Arial"/>
                          <a:sym typeface="Arial"/>
                        </a:rPr>
                        <a:t>ウーマンエキサイト</a:t>
                      </a:r>
                      <a:r>
                        <a:rPr lang="ja-JP" sz="800" b="0" i="0" u="none" strike="noStrike" cap="none" dirty="0">
                          <a:solidFill>
                            <a:srgbClr val="3F3F3F"/>
                          </a:solidFill>
                          <a:latin typeface="Yu Gothic" panose="020B0400000000000000" pitchFamily="34" charset="-128"/>
                          <a:ea typeface="Yu Gothic" panose="020B0400000000000000" pitchFamily="34" charset="-128"/>
                          <a:cs typeface="Arial"/>
                          <a:sym typeface="Arial"/>
                        </a:rPr>
                        <a:t>SPレクタングル </a:t>
                      </a:r>
                      <a:endParaRPr dirty="0">
                        <a:latin typeface="Yu Gothic" panose="020B0400000000000000" pitchFamily="34" charset="-128"/>
                        <a:ea typeface="Yu Gothic" panose="020B0400000000000000" pitchFamily="34" charset="-128"/>
                      </a:endParaRPr>
                    </a:p>
                  </a:txBody>
                  <a:tcPr marL="6500" marR="6500" marT="6500" marB="0" anchor="ctr">
                    <a:lnL w="9525" cap="flat" cmpd="sng">
                      <a:solidFill>
                        <a:srgbClr val="AEABAB"/>
                      </a:solidFill>
                      <a:prstDash val="solid"/>
                      <a:round/>
                      <a:headEnd type="none" w="sm" len="sm"/>
                      <a:tailEnd type="none" w="sm" len="sm"/>
                    </a:lnL>
                    <a:lnR w="9525" cap="flat" cmpd="sng">
                      <a:solidFill>
                        <a:srgbClr val="AEABAB"/>
                      </a:solidFill>
                      <a:prstDash val="dot"/>
                      <a:round/>
                      <a:headEnd type="none" w="sm" len="sm"/>
                      <a:tailEnd type="none" w="sm" len="sm"/>
                    </a:lnR>
                    <a:lnT w="9525" cap="flat" cmpd="sng">
                      <a:solidFill>
                        <a:srgbClr val="AEABAB"/>
                      </a:solidFill>
                      <a:prstDash val="dot"/>
                      <a:round/>
                      <a:headEnd type="none" w="sm" len="sm"/>
                      <a:tailEnd type="none" w="sm" len="sm"/>
                    </a:lnT>
                    <a:lnB w="9525" cap="flat" cmpd="sng">
                      <a:solidFill>
                        <a:srgbClr val="AEABAB"/>
                      </a:solidFill>
                      <a:prstDash val="dot"/>
                      <a:round/>
                      <a:headEnd type="none" w="sm" len="sm"/>
                      <a:tailEnd type="none" w="sm" len="sm"/>
                    </a:lnB>
                  </a:tcPr>
                </a:tc>
                <a:tc>
                  <a:txBody>
                    <a:bodyPr/>
                    <a:lstStyle/>
                    <a:p>
                      <a:pPr marL="0" marR="0" lvl="0" indent="0" algn="l" rtl="0">
                        <a:lnSpc>
                          <a:spcPct val="100000"/>
                        </a:lnSpc>
                        <a:spcBef>
                          <a:spcPts val="0"/>
                        </a:spcBef>
                        <a:spcAft>
                          <a:spcPts val="0"/>
                        </a:spcAft>
                        <a:buClr>
                          <a:srgbClr val="3F3F3F"/>
                        </a:buClr>
                        <a:buSzPts val="800"/>
                        <a:buFont typeface="Arial"/>
                        <a:buNone/>
                      </a:pPr>
                      <a:r>
                        <a:rPr lang="ja-JP" sz="800" u="none" strike="noStrike" cap="none">
                          <a:solidFill>
                            <a:srgbClr val="3F3F3F"/>
                          </a:solidFill>
                          <a:latin typeface="Yu Gothic" panose="020B0400000000000000" pitchFamily="34" charset="-128"/>
                          <a:ea typeface="Yu Gothic" panose="020B0400000000000000" pitchFamily="34" charset="-128"/>
                          <a:cs typeface="Arial"/>
                          <a:sym typeface="Arial"/>
                        </a:rPr>
                        <a:t>　ウーマンエキサイトスマートフォンページにレクタングル型でバナーを掲載いたします。</a:t>
                      </a:r>
                      <a:endParaRPr sz="800" b="0" i="0" u="none" strike="noStrike" cap="none" dirty="0">
                        <a:solidFill>
                          <a:srgbClr val="3F3F3F"/>
                        </a:solidFill>
                        <a:latin typeface="Yu Gothic" panose="020B0400000000000000" pitchFamily="34" charset="-128"/>
                        <a:ea typeface="Yu Gothic" panose="020B0400000000000000" pitchFamily="34" charset="-128"/>
                        <a:cs typeface="Arial"/>
                        <a:sym typeface="Arial"/>
                      </a:endParaRPr>
                    </a:p>
                  </a:txBody>
                  <a:tcPr marL="6500" marR="6500" marT="6500" marB="0" anchor="ctr">
                    <a:lnL w="9525" cap="flat" cmpd="sng">
                      <a:solidFill>
                        <a:srgbClr val="AEABAB"/>
                      </a:solidFill>
                      <a:prstDash val="dot"/>
                      <a:round/>
                      <a:headEnd type="none" w="sm" len="sm"/>
                      <a:tailEnd type="none" w="sm" len="sm"/>
                    </a:lnL>
                    <a:lnR w="9525" cap="flat" cmpd="sng">
                      <a:solidFill>
                        <a:srgbClr val="AEABAB"/>
                      </a:solidFill>
                      <a:prstDash val="dot"/>
                      <a:round/>
                      <a:headEnd type="none" w="sm" len="sm"/>
                      <a:tailEnd type="none" w="sm" len="sm"/>
                    </a:lnR>
                    <a:lnT w="9525" cap="flat" cmpd="sng">
                      <a:solidFill>
                        <a:srgbClr val="AEABAB"/>
                      </a:solidFill>
                      <a:prstDash val="dot"/>
                      <a:round/>
                      <a:headEnd type="none" w="sm" len="sm"/>
                      <a:tailEnd type="none" w="sm" len="sm"/>
                    </a:lnT>
                    <a:lnB w="9525" cap="flat" cmpd="sng">
                      <a:solidFill>
                        <a:srgbClr val="AEABAB"/>
                      </a:solidFill>
                      <a:prstDash val="dot"/>
                      <a:round/>
                      <a:headEnd type="none" w="sm" len="sm"/>
                      <a:tailEnd type="none" w="sm" len="sm"/>
                    </a:lnB>
                  </a:tcPr>
                </a:tc>
                <a:tc>
                  <a:txBody>
                    <a:bodyPr/>
                    <a:lstStyle/>
                    <a:p>
                      <a:pPr marL="0" marR="0" lvl="0" indent="0" algn="l" rtl="0">
                        <a:spcBef>
                          <a:spcPts val="0"/>
                        </a:spcBef>
                        <a:spcAft>
                          <a:spcPts val="0"/>
                        </a:spcAft>
                        <a:buNone/>
                      </a:pPr>
                      <a:r>
                        <a:rPr lang="ja-JP" sz="800" b="0" i="0" u="none" strike="noStrike" cap="none">
                          <a:solidFill>
                            <a:srgbClr val="3F3F3F"/>
                          </a:solidFill>
                          <a:latin typeface="Yu Gothic" panose="020B0400000000000000" pitchFamily="34" charset="-128"/>
                          <a:ea typeface="Yu Gothic" panose="020B0400000000000000" pitchFamily="34" charset="-128"/>
                          <a:cs typeface="Arial"/>
                          <a:sym typeface="Arial"/>
                        </a:rPr>
                        <a:t>　0.35円／imp</a:t>
                      </a:r>
                      <a:endParaRPr sz="800" b="0" i="0" u="none" strike="noStrike" cap="none" dirty="0">
                        <a:solidFill>
                          <a:srgbClr val="3F3F3F"/>
                        </a:solidFill>
                        <a:latin typeface="Yu Gothic" panose="020B0400000000000000" pitchFamily="34" charset="-128"/>
                        <a:ea typeface="Yu Gothic" panose="020B0400000000000000" pitchFamily="34" charset="-128"/>
                        <a:cs typeface="Arial"/>
                        <a:sym typeface="Arial"/>
                      </a:endParaRPr>
                    </a:p>
                  </a:txBody>
                  <a:tcPr marL="6500" marR="6500" marT="6500" marB="0" anchor="ctr">
                    <a:lnL w="9525" cap="flat" cmpd="sng">
                      <a:solidFill>
                        <a:srgbClr val="AEABAB"/>
                      </a:solidFill>
                      <a:prstDash val="dot"/>
                      <a:round/>
                      <a:headEnd type="none" w="sm" len="sm"/>
                      <a:tailEnd type="none" w="sm" len="sm"/>
                    </a:lnL>
                    <a:lnR w="9525" cap="flat" cmpd="sng">
                      <a:solidFill>
                        <a:srgbClr val="AEABAB"/>
                      </a:solidFill>
                      <a:prstDash val="dot"/>
                      <a:round/>
                      <a:headEnd type="none" w="sm" len="sm"/>
                      <a:tailEnd type="none" w="sm" len="sm"/>
                    </a:lnR>
                    <a:lnT w="9525" cap="flat" cmpd="sng">
                      <a:solidFill>
                        <a:srgbClr val="AEABAB"/>
                      </a:solidFill>
                      <a:prstDash val="dot"/>
                      <a:round/>
                      <a:headEnd type="none" w="sm" len="sm"/>
                      <a:tailEnd type="none" w="sm" len="sm"/>
                    </a:lnT>
                    <a:lnB w="9525" cap="flat" cmpd="sng">
                      <a:solidFill>
                        <a:srgbClr val="AEABAB"/>
                      </a:solidFill>
                      <a:prstDash val="dot"/>
                      <a:round/>
                      <a:headEnd type="none" w="sm" len="sm"/>
                      <a:tailEnd type="none" w="sm" len="sm"/>
                    </a:lnB>
                  </a:tcPr>
                </a:tc>
                <a:tc>
                  <a:txBody>
                    <a:bodyPr/>
                    <a:lstStyle/>
                    <a:p>
                      <a:pPr marL="0" marR="0" lvl="0" indent="0" algn="ctr" rtl="0">
                        <a:spcBef>
                          <a:spcPts val="0"/>
                        </a:spcBef>
                        <a:spcAft>
                          <a:spcPts val="0"/>
                        </a:spcAft>
                        <a:buNone/>
                      </a:pPr>
                      <a:r>
                        <a:rPr lang="ja-JP" sz="800" b="0" i="0" u="none" strike="noStrike" cap="none">
                          <a:solidFill>
                            <a:srgbClr val="3F3F3F"/>
                          </a:solidFill>
                          <a:latin typeface="Yu Gothic" panose="020B0400000000000000" pitchFamily="34" charset="-128"/>
                          <a:ea typeface="Yu Gothic" panose="020B0400000000000000" pitchFamily="34" charset="-128"/>
                          <a:cs typeface="Arial"/>
                          <a:sym typeface="Arial"/>
                        </a:rPr>
                        <a:t>P</a:t>
                      </a:r>
                      <a:r>
                        <a:rPr lang="en-US" altLang="ja-JP" sz="800" b="0" i="0" u="none" strike="noStrike" cap="none" dirty="0">
                          <a:solidFill>
                            <a:srgbClr val="3F3F3F"/>
                          </a:solidFill>
                          <a:latin typeface="Yu Gothic" panose="020B0400000000000000" pitchFamily="34" charset="-128"/>
                          <a:ea typeface="Yu Gothic" panose="020B0400000000000000" pitchFamily="34" charset="-128"/>
                          <a:cs typeface="Arial"/>
                          <a:sym typeface="Arial"/>
                        </a:rPr>
                        <a:t>29</a:t>
                      </a:r>
                      <a:endParaRPr sz="800" b="0" i="0" u="none" strike="noStrike" cap="none" dirty="0">
                        <a:solidFill>
                          <a:srgbClr val="3F3F3F"/>
                        </a:solidFill>
                        <a:latin typeface="Yu Gothic" panose="020B0400000000000000" pitchFamily="34" charset="-128"/>
                        <a:ea typeface="Yu Gothic" panose="020B0400000000000000" pitchFamily="34" charset="-128"/>
                        <a:cs typeface="Arial"/>
                        <a:sym typeface="Arial"/>
                      </a:endParaRPr>
                    </a:p>
                  </a:txBody>
                  <a:tcPr marL="6500" marR="6500" marT="6500" marB="0" anchor="ctr">
                    <a:lnL w="9525" cap="flat" cmpd="sng">
                      <a:solidFill>
                        <a:srgbClr val="AEABAB"/>
                      </a:solidFill>
                      <a:prstDash val="dot"/>
                      <a:round/>
                      <a:headEnd type="none" w="sm" len="sm"/>
                      <a:tailEnd type="none" w="sm" len="sm"/>
                    </a:lnL>
                    <a:lnR w="9525" cap="flat" cmpd="sng">
                      <a:solidFill>
                        <a:srgbClr val="AEABAB"/>
                      </a:solidFill>
                      <a:prstDash val="solid"/>
                      <a:round/>
                      <a:headEnd type="none" w="sm" len="sm"/>
                      <a:tailEnd type="none" w="sm" len="sm"/>
                    </a:lnR>
                    <a:lnT w="9525" cap="flat" cmpd="sng">
                      <a:solidFill>
                        <a:srgbClr val="AEABAB"/>
                      </a:solidFill>
                      <a:prstDash val="dot"/>
                      <a:round/>
                      <a:headEnd type="none" w="sm" len="sm"/>
                      <a:tailEnd type="none" w="sm" len="sm"/>
                    </a:lnT>
                    <a:lnB w="9525" cap="flat" cmpd="sng">
                      <a:solidFill>
                        <a:srgbClr val="AEABAB"/>
                      </a:solidFill>
                      <a:prstDash val="dot"/>
                      <a:round/>
                      <a:headEnd type="none" w="sm" len="sm"/>
                      <a:tailEnd type="none" w="sm" len="sm"/>
                    </a:lnB>
                  </a:tcPr>
                </a:tc>
                <a:extLst>
                  <a:ext uri="{0D108BD9-81ED-4DB2-BD59-A6C34878D82A}">
                    <a16:rowId xmlns:a16="http://schemas.microsoft.com/office/drawing/2014/main" val="10003"/>
                  </a:ext>
                </a:extLst>
              </a:tr>
              <a:tr h="396225">
                <a:tc>
                  <a:txBody>
                    <a:bodyPr/>
                    <a:lstStyle/>
                    <a:p>
                      <a:pPr marL="0" marR="0" lvl="0" indent="0" algn="l" rtl="0">
                        <a:spcBef>
                          <a:spcPts val="0"/>
                        </a:spcBef>
                        <a:spcAft>
                          <a:spcPts val="0"/>
                        </a:spcAft>
                        <a:buNone/>
                      </a:pPr>
                      <a:r>
                        <a:rPr lang="ja-JP" sz="800" b="0" i="0" u="none" strike="noStrike" cap="none" dirty="0">
                          <a:solidFill>
                            <a:srgbClr val="3F3F3F"/>
                          </a:solidFill>
                          <a:latin typeface="Yu Gothic" panose="020B0400000000000000" pitchFamily="34" charset="-128"/>
                          <a:ea typeface="Yu Gothic" panose="020B0400000000000000" pitchFamily="34" charset="-128"/>
                          <a:cs typeface="Arial"/>
                          <a:sym typeface="Arial"/>
                        </a:rPr>
                        <a:t> 　</a:t>
                      </a:r>
                      <a:r>
                        <a:rPr lang="ja-JP" altLang="en-US" sz="800" b="0" i="0" u="none" strike="noStrike" cap="none" dirty="0">
                          <a:solidFill>
                            <a:srgbClr val="3F3F3F"/>
                          </a:solidFill>
                          <a:latin typeface="Yu Gothic" panose="020B0400000000000000" pitchFamily="34" charset="-128"/>
                          <a:ea typeface="Yu Gothic" panose="020B0400000000000000" pitchFamily="34" charset="-128"/>
                          <a:cs typeface="Arial"/>
                          <a:sym typeface="Arial"/>
                        </a:rPr>
                        <a:t>ウーマンエキサイト</a:t>
                      </a:r>
                      <a:r>
                        <a:rPr lang="ja-JP" sz="800" b="0" i="0" u="none" strike="noStrike" cap="none" dirty="0">
                          <a:solidFill>
                            <a:srgbClr val="3F3F3F"/>
                          </a:solidFill>
                          <a:latin typeface="Yu Gothic" panose="020B0400000000000000" pitchFamily="34" charset="-128"/>
                          <a:ea typeface="Yu Gothic" panose="020B0400000000000000" pitchFamily="34" charset="-128"/>
                          <a:cs typeface="Arial"/>
                          <a:sym typeface="Arial"/>
                        </a:rPr>
                        <a:t>SPオーバーレイ</a:t>
                      </a:r>
                      <a:endParaRPr dirty="0">
                        <a:latin typeface="Yu Gothic" panose="020B0400000000000000" pitchFamily="34" charset="-128"/>
                        <a:ea typeface="Yu Gothic" panose="020B0400000000000000" pitchFamily="34" charset="-128"/>
                      </a:endParaRPr>
                    </a:p>
                  </a:txBody>
                  <a:tcPr marL="6500" marR="6500" marT="6500" marB="0" anchor="ctr">
                    <a:lnL w="9525" cap="flat" cmpd="sng">
                      <a:solidFill>
                        <a:srgbClr val="AEABAB"/>
                      </a:solidFill>
                      <a:prstDash val="solid"/>
                      <a:round/>
                      <a:headEnd type="none" w="sm" len="sm"/>
                      <a:tailEnd type="none" w="sm" len="sm"/>
                    </a:lnL>
                    <a:lnR w="9525" cap="flat" cmpd="sng" algn="ctr">
                      <a:solidFill>
                        <a:srgbClr val="AEABAB"/>
                      </a:solidFill>
                      <a:prstDash val="dot"/>
                      <a:round/>
                      <a:headEnd type="none" w="sm" len="sm"/>
                      <a:tailEnd type="none" w="sm" len="sm"/>
                    </a:lnR>
                    <a:lnT w="9525" cap="flat" cmpd="sng" algn="ctr">
                      <a:solidFill>
                        <a:srgbClr val="AEABAB"/>
                      </a:solidFill>
                      <a:prstDash val="dot"/>
                      <a:round/>
                      <a:headEnd type="none" w="sm" len="sm"/>
                      <a:tailEnd type="none" w="sm" len="sm"/>
                    </a:lnT>
                    <a:lnB w="9525" cap="flat" cmpd="sng">
                      <a:solidFill>
                        <a:srgbClr val="AEABAB"/>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3F3F3F"/>
                        </a:buClr>
                        <a:buSzPts val="1100"/>
                        <a:buFont typeface="Arial"/>
                        <a:buNone/>
                      </a:pPr>
                      <a:r>
                        <a:rPr lang="ja-JP" sz="800" u="none" strike="noStrike" cap="none">
                          <a:solidFill>
                            <a:srgbClr val="3F3F3F"/>
                          </a:solidFill>
                          <a:latin typeface="Yu Gothic" panose="020B0400000000000000" pitchFamily="34" charset="-128"/>
                          <a:ea typeface="Yu Gothic" panose="020B0400000000000000" pitchFamily="34" charset="-128"/>
                          <a:cs typeface="Arial"/>
                          <a:sym typeface="Arial"/>
                        </a:rPr>
                        <a:t>　ウーマンエキサイトスマートフォンページにオーバーレイ型でバナーを掲載いたします。</a:t>
                      </a:r>
                      <a:endParaRPr sz="800" b="0" i="0" u="none" strike="noStrike" cap="none" dirty="0">
                        <a:solidFill>
                          <a:srgbClr val="3F3F3F"/>
                        </a:solidFill>
                        <a:latin typeface="Yu Gothic" panose="020B0400000000000000" pitchFamily="34" charset="-128"/>
                        <a:ea typeface="Yu Gothic" panose="020B0400000000000000" pitchFamily="34" charset="-128"/>
                        <a:cs typeface="Arial"/>
                        <a:sym typeface="Arial"/>
                      </a:endParaRPr>
                    </a:p>
                  </a:txBody>
                  <a:tcPr marL="6500" marR="6500" marT="6500" marB="0" anchor="ctr">
                    <a:lnL w="9525" cap="flat" cmpd="sng" algn="ctr">
                      <a:solidFill>
                        <a:srgbClr val="AEABAB"/>
                      </a:solidFill>
                      <a:prstDash val="dot"/>
                      <a:round/>
                      <a:headEnd type="none" w="sm" len="sm"/>
                      <a:tailEnd type="none" w="sm" len="sm"/>
                    </a:lnL>
                    <a:lnR w="9525" cap="flat" cmpd="sng" algn="ctr">
                      <a:solidFill>
                        <a:srgbClr val="AEABAB"/>
                      </a:solidFill>
                      <a:prstDash val="dot"/>
                      <a:round/>
                      <a:headEnd type="none" w="sm" len="sm"/>
                      <a:tailEnd type="none" w="sm" len="sm"/>
                    </a:lnR>
                    <a:lnT w="9525" cap="flat" cmpd="sng" algn="ctr">
                      <a:solidFill>
                        <a:srgbClr val="AEABAB"/>
                      </a:solidFill>
                      <a:prstDash val="dot"/>
                      <a:round/>
                      <a:headEnd type="none" w="sm" len="sm"/>
                      <a:tailEnd type="none" w="sm" len="sm"/>
                    </a:lnT>
                    <a:lnB w="9525" cap="flat" cmpd="sng">
                      <a:solidFill>
                        <a:srgbClr val="AEABAB"/>
                      </a:solidFill>
                      <a:prstDash val="solid"/>
                      <a:round/>
                      <a:headEnd type="none" w="sm" len="sm"/>
                      <a:tailEnd type="none" w="sm" len="sm"/>
                    </a:lnB>
                  </a:tcPr>
                </a:tc>
                <a:tc>
                  <a:txBody>
                    <a:bodyPr/>
                    <a:lstStyle/>
                    <a:p>
                      <a:pPr marL="0" marR="0" lvl="0" indent="0" algn="l" rtl="0">
                        <a:spcBef>
                          <a:spcPts val="0"/>
                        </a:spcBef>
                        <a:spcAft>
                          <a:spcPts val="0"/>
                        </a:spcAft>
                        <a:buNone/>
                      </a:pPr>
                      <a:r>
                        <a:rPr lang="ja-JP" sz="800" u="none" strike="noStrike" cap="none">
                          <a:solidFill>
                            <a:srgbClr val="3F3F3F"/>
                          </a:solidFill>
                          <a:latin typeface="Yu Gothic" panose="020B0400000000000000" pitchFamily="34" charset="-128"/>
                          <a:ea typeface="Yu Gothic" panose="020B0400000000000000" pitchFamily="34" charset="-128"/>
                          <a:cs typeface="Arial"/>
                          <a:sym typeface="Arial"/>
                        </a:rPr>
                        <a:t>　0.25円／imp</a:t>
                      </a:r>
                      <a:endParaRPr sz="800" u="none" strike="noStrike" cap="none" dirty="0">
                        <a:solidFill>
                          <a:srgbClr val="3F3F3F"/>
                        </a:solidFill>
                        <a:latin typeface="Yu Gothic" panose="020B0400000000000000" pitchFamily="34" charset="-128"/>
                        <a:ea typeface="Yu Gothic" panose="020B0400000000000000" pitchFamily="34" charset="-128"/>
                        <a:cs typeface="Arial"/>
                        <a:sym typeface="Arial"/>
                      </a:endParaRPr>
                    </a:p>
                  </a:txBody>
                  <a:tcPr marL="6500" marR="6500" marT="6500" marB="0" anchor="ctr">
                    <a:lnL w="9525" cap="flat" cmpd="sng" algn="ctr">
                      <a:solidFill>
                        <a:srgbClr val="AEABAB"/>
                      </a:solidFill>
                      <a:prstDash val="dot"/>
                      <a:round/>
                      <a:headEnd type="none" w="sm" len="sm"/>
                      <a:tailEnd type="none" w="sm" len="sm"/>
                    </a:lnL>
                    <a:lnR w="9525" cap="flat" cmpd="sng" algn="ctr">
                      <a:solidFill>
                        <a:srgbClr val="AEABAB"/>
                      </a:solidFill>
                      <a:prstDash val="dot"/>
                      <a:round/>
                      <a:headEnd type="none" w="sm" len="sm"/>
                      <a:tailEnd type="none" w="sm" len="sm"/>
                    </a:lnR>
                    <a:lnT w="9525" cap="flat" cmpd="sng" algn="ctr">
                      <a:solidFill>
                        <a:srgbClr val="AEABAB"/>
                      </a:solidFill>
                      <a:prstDash val="dot"/>
                      <a:round/>
                      <a:headEnd type="none" w="sm" len="sm"/>
                      <a:tailEnd type="none" w="sm" len="sm"/>
                    </a:lnT>
                    <a:lnB w="9525" cap="flat" cmpd="sng">
                      <a:solidFill>
                        <a:srgbClr val="AEABAB"/>
                      </a:solidFill>
                      <a:prstDash val="solid"/>
                      <a:round/>
                      <a:headEnd type="none" w="sm" len="sm"/>
                      <a:tailEnd type="none" w="sm" len="sm"/>
                    </a:lnB>
                  </a:tcPr>
                </a:tc>
                <a:tc>
                  <a:txBody>
                    <a:bodyPr/>
                    <a:lstStyle/>
                    <a:p>
                      <a:pPr marL="0" marR="0" lvl="0" indent="0" algn="ctr" rtl="0">
                        <a:spcBef>
                          <a:spcPts val="0"/>
                        </a:spcBef>
                        <a:spcAft>
                          <a:spcPts val="0"/>
                        </a:spcAft>
                        <a:buNone/>
                      </a:pPr>
                      <a:r>
                        <a:rPr lang="ja-JP" sz="800" u="none" strike="noStrike" cap="none" dirty="0">
                          <a:solidFill>
                            <a:srgbClr val="3F3F3F"/>
                          </a:solidFill>
                          <a:latin typeface="Yu Gothic" panose="020B0400000000000000" pitchFamily="34" charset="-128"/>
                          <a:ea typeface="Yu Gothic" panose="020B0400000000000000" pitchFamily="34" charset="-128"/>
                          <a:cs typeface="Arial"/>
                          <a:sym typeface="Arial"/>
                        </a:rPr>
                        <a:t>P</a:t>
                      </a:r>
                      <a:r>
                        <a:rPr lang="en-US" altLang="ja-JP" sz="800" u="none" strike="noStrike" cap="none" dirty="0">
                          <a:solidFill>
                            <a:srgbClr val="3F3F3F"/>
                          </a:solidFill>
                          <a:latin typeface="Yu Gothic" panose="020B0400000000000000" pitchFamily="34" charset="-128"/>
                          <a:ea typeface="Yu Gothic" panose="020B0400000000000000" pitchFamily="34" charset="-128"/>
                          <a:cs typeface="Arial"/>
                          <a:sym typeface="Arial"/>
                        </a:rPr>
                        <a:t>30</a:t>
                      </a:r>
                      <a:endParaRPr sz="800" u="none" strike="noStrike" cap="none" dirty="0">
                        <a:solidFill>
                          <a:srgbClr val="3F3F3F"/>
                        </a:solidFill>
                        <a:latin typeface="Yu Gothic" panose="020B0400000000000000" pitchFamily="34" charset="-128"/>
                        <a:ea typeface="Yu Gothic" panose="020B0400000000000000" pitchFamily="34" charset="-128"/>
                        <a:cs typeface="Arial"/>
                        <a:sym typeface="Arial"/>
                      </a:endParaRPr>
                    </a:p>
                  </a:txBody>
                  <a:tcPr marL="6500" marR="6500" marT="6500" marB="0" anchor="ctr">
                    <a:lnL w="9525" cap="flat" cmpd="sng" algn="ctr">
                      <a:solidFill>
                        <a:srgbClr val="AEABAB"/>
                      </a:solidFill>
                      <a:prstDash val="dot"/>
                      <a:round/>
                      <a:headEnd type="none" w="sm" len="sm"/>
                      <a:tailEnd type="none" w="sm" len="sm"/>
                    </a:lnL>
                    <a:lnR w="9525" cap="flat" cmpd="sng">
                      <a:solidFill>
                        <a:srgbClr val="AEABAB"/>
                      </a:solidFill>
                      <a:prstDash val="solid"/>
                      <a:round/>
                      <a:headEnd type="none" w="sm" len="sm"/>
                      <a:tailEnd type="none" w="sm" len="sm"/>
                    </a:lnR>
                    <a:lnT w="9525" cap="flat" cmpd="sng" algn="ctr">
                      <a:solidFill>
                        <a:srgbClr val="AEABAB"/>
                      </a:solidFill>
                      <a:prstDash val="dot"/>
                      <a:round/>
                      <a:headEnd type="none" w="sm" len="sm"/>
                      <a:tailEnd type="none" w="sm" len="sm"/>
                    </a:lnT>
                    <a:lnB w="9525" cap="flat" cmpd="sng">
                      <a:solidFill>
                        <a:srgbClr val="AEABAB"/>
                      </a:solidFill>
                      <a:prstDash val="solid"/>
                      <a:round/>
                      <a:headEnd type="none" w="sm" len="sm"/>
                      <a:tailEnd type="none" w="sm" len="sm"/>
                    </a:lnB>
                  </a:tcPr>
                </a:tc>
                <a:extLst>
                  <a:ext uri="{0D108BD9-81ED-4DB2-BD59-A6C34878D82A}">
                    <a16:rowId xmlns:a16="http://schemas.microsoft.com/office/drawing/2014/main" val="10005"/>
                  </a:ext>
                </a:extLst>
              </a:tr>
            </a:tbl>
          </a:graphicData>
        </a:graphic>
      </p:graphicFrame>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427"/>
        <p:cNvGrpSpPr/>
        <p:nvPr/>
      </p:nvGrpSpPr>
      <p:grpSpPr>
        <a:xfrm>
          <a:off x="0" y="0"/>
          <a:ext cx="0" cy="0"/>
          <a:chOff x="0" y="0"/>
          <a:chExt cx="0" cy="0"/>
        </a:xfrm>
      </p:grpSpPr>
      <p:sp>
        <p:nvSpPr>
          <p:cNvPr id="429" name="Google Shape;429;p14"/>
          <p:cNvSpPr/>
          <p:nvPr/>
        </p:nvSpPr>
        <p:spPr>
          <a:xfrm>
            <a:off x="0" y="2776538"/>
            <a:ext cx="9144000" cy="914400"/>
          </a:xfrm>
          <a:prstGeom prst="rect">
            <a:avLst/>
          </a:prstGeom>
          <a:solidFill>
            <a:srgbClr val="F89D9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Yu Gothic" panose="020B0400000000000000" pitchFamily="34" charset="-128"/>
              <a:ea typeface="Yu Gothic" panose="020B0400000000000000" pitchFamily="34" charset="-128"/>
              <a:cs typeface="Meiryo"/>
              <a:sym typeface="Meiryo"/>
            </a:endParaRPr>
          </a:p>
        </p:txBody>
      </p:sp>
      <p:sp>
        <p:nvSpPr>
          <p:cNvPr id="430" name="Google Shape;430;p14"/>
          <p:cNvSpPr txBox="1"/>
          <p:nvPr/>
        </p:nvSpPr>
        <p:spPr>
          <a:xfrm>
            <a:off x="2072183" y="3084513"/>
            <a:ext cx="4953600" cy="33870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ja-JP" sz="1600" b="1" i="0" u="none" strike="noStrike" cap="none" dirty="0">
                <a:solidFill>
                  <a:schemeClr val="lt1"/>
                </a:solidFill>
                <a:latin typeface="Yu Gothic" panose="020B0400000000000000" pitchFamily="34" charset="-128"/>
                <a:ea typeface="Yu Gothic" panose="020B0400000000000000" pitchFamily="34" charset="-128"/>
                <a:sym typeface="Arial"/>
              </a:rPr>
              <a:t>タイアップ商品のご案内</a:t>
            </a:r>
            <a:endParaRPr sz="1400" b="1" i="0" u="none" strike="noStrike" cap="none" dirty="0">
              <a:solidFill>
                <a:srgbClr val="000000"/>
              </a:solidFill>
              <a:latin typeface="Yu Gothic" panose="020B0400000000000000" pitchFamily="34" charset="-128"/>
              <a:ea typeface="Yu Gothic" panose="020B0400000000000000" pitchFamily="34" charset="-128"/>
              <a:sym typeface="Arial"/>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434"/>
        <p:cNvGrpSpPr/>
        <p:nvPr/>
      </p:nvGrpSpPr>
      <p:grpSpPr>
        <a:xfrm>
          <a:off x="0" y="0"/>
          <a:ext cx="0" cy="0"/>
          <a:chOff x="0" y="0"/>
          <a:chExt cx="0" cy="0"/>
        </a:xfrm>
      </p:grpSpPr>
      <p:cxnSp>
        <p:nvCxnSpPr>
          <p:cNvPr id="436" name="Google Shape;436;p16"/>
          <p:cNvCxnSpPr/>
          <p:nvPr/>
        </p:nvCxnSpPr>
        <p:spPr>
          <a:xfrm rot="10800000" flipH="1">
            <a:off x="4455046" y="434659"/>
            <a:ext cx="4330179" cy="22467"/>
          </a:xfrm>
          <a:prstGeom prst="straightConnector1">
            <a:avLst/>
          </a:prstGeom>
          <a:noFill/>
          <a:ln w="9525" cap="rnd" cmpd="sng">
            <a:solidFill>
              <a:srgbClr val="CCCCCC"/>
            </a:solidFill>
            <a:prstDash val="solid"/>
            <a:miter lim="800000"/>
            <a:headEnd type="none" w="sm" len="sm"/>
            <a:tailEnd type="none" w="sm" len="sm"/>
          </a:ln>
        </p:spPr>
      </p:cxnSp>
      <p:sp>
        <p:nvSpPr>
          <p:cNvPr id="437" name="Google Shape;437;p16"/>
          <p:cNvSpPr txBox="1"/>
          <p:nvPr/>
        </p:nvSpPr>
        <p:spPr>
          <a:xfrm>
            <a:off x="254981" y="271451"/>
            <a:ext cx="8059738" cy="331353"/>
          </a:xfrm>
          <a:prstGeom prst="rect">
            <a:avLst/>
          </a:prstGeom>
          <a:noFill/>
          <a:ln>
            <a:noFill/>
          </a:ln>
        </p:spPr>
        <p:txBody>
          <a:bodyPr spcFirstLastPara="1" wrap="square" lIns="91425" tIns="91425" rIns="91425" bIns="91425" anchor="t" anchorCtr="0">
            <a:noAutofit/>
          </a:bodyPr>
          <a:lstStyle/>
          <a:p>
            <a:pPr marL="0" marR="0" lvl="0" indent="0" algn="l" rtl="0">
              <a:lnSpc>
                <a:spcPct val="110000"/>
              </a:lnSpc>
              <a:spcBef>
                <a:spcPts val="0"/>
              </a:spcBef>
              <a:spcAft>
                <a:spcPts val="0"/>
              </a:spcAft>
              <a:buNone/>
            </a:pPr>
            <a:r>
              <a:rPr lang="ja-JP" sz="1500" b="1" i="0" u="none" strike="noStrike" cap="none" dirty="0">
                <a:solidFill>
                  <a:srgbClr val="7F7F7F"/>
                </a:solidFill>
                <a:latin typeface="Yu Gothic" panose="020B0400000000000000" pitchFamily="34" charset="-128"/>
                <a:ea typeface="Yu Gothic" panose="020B0400000000000000" pitchFamily="34" charset="-128"/>
                <a:sym typeface="Arial"/>
              </a:rPr>
              <a:t>記事広告/テーマ特集タイアップ</a:t>
            </a:r>
            <a:endParaRPr sz="1500" b="1" i="0" u="none" strike="noStrike" cap="none" dirty="0">
              <a:solidFill>
                <a:srgbClr val="7F7F7F"/>
              </a:solidFill>
              <a:latin typeface="Yu Gothic" panose="020B0400000000000000" pitchFamily="34" charset="-128"/>
              <a:ea typeface="Yu Gothic" panose="020B0400000000000000" pitchFamily="34" charset="-128"/>
              <a:sym typeface="Arial"/>
            </a:endParaRPr>
          </a:p>
        </p:txBody>
      </p:sp>
      <p:sp>
        <p:nvSpPr>
          <p:cNvPr id="438" name="Google Shape;438;p16"/>
          <p:cNvSpPr/>
          <p:nvPr/>
        </p:nvSpPr>
        <p:spPr>
          <a:xfrm>
            <a:off x="358775" y="5889656"/>
            <a:ext cx="4218125" cy="415458"/>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700"/>
              <a:buFont typeface="Arial"/>
              <a:buNone/>
            </a:pPr>
            <a:r>
              <a:rPr lang="ja-JP" sz="700" b="0" i="0" u="none" strike="noStrike" cap="none">
                <a:solidFill>
                  <a:srgbClr val="3F3F3F"/>
                </a:solidFill>
                <a:latin typeface="Yu Gothic" panose="020B0400000000000000" pitchFamily="34" charset="-128"/>
                <a:ea typeface="Yu Gothic" panose="020B0400000000000000" pitchFamily="34" charset="-128"/>
                <a:sym typeface="Arial"/>
              </a:rPr>
              <a:t>※掲載期間等は保証いたしません</a:t>
            </a:r>
            <a:endParaRPr sz="1400" b="0" i="0" u="none" strike="noStrike" cap="none" dirty="0">
              <a:solidFill>
                <a:srgbClr val="3F3F3F"/>
              </a:solidFill>
              <a:latin typeface="Yu Gothic" panose="020B0400000000000000" pitchFamily="34" charset="-128"/>
              <a:ea typeface="Yu Gothic" panose="020B0400000000000000" pitchFamily="34" charset="-128"/>
              <a:sym typeface="Arial"/>
            </a:endParaRPr>
          </a:p>
          <a:p>
            <a:pPr marL="0" marR="0" lvl="0" indent="0" algn="l" rtl="0">
              <a:lnSpc>
                <a:spcPct val="100000"/>
              </a:lnSpc>
              <a:spcBef>
                <a:spcPts val="0"/>
              </a:spcBef>
              <a:spcAft>
                <a:spcPts val="0"/>
              </a:spcAft>
              <a:buClr>
                <a:srgbClr val="000000"/>
              </a:buClr>
              <a:buSzPts val="700"/>
              <a:buFont typeface="Arial"/>
              <a:buNone/>
            </a:pPr>
            <a:r>
              <a:rPr lang="ja-JP" sz="700" b="0" i="0" u="none" strike="noStrike" cap="none">
                <a:solidFill>
                  <a:srgbClr val="3F3F3F"/>
                </a:solidFill>
                <a:latin typeface="Yu Gothic" panose="020B0400000000000000" pitchFamily="34" charset="-128"/>
                <a:ea typeface="Yu Gothic" panose="020B0400000000000000" pitchFamily="34" charset="-128"/>
                <a:sym typeface="Arial"/>
              </a:rPr>
              <a:t>※上記は掲載イメージです</a:t>
            </a:r>
            <a:endParaRPr sz="700" b="0" i="0" u="none" strike="noStrike" cap="none" dirty="0">
              <a:solidFill>
                <a:srgbClr val="3F3F3F"/>
              </a:solidFill>
              <a:latin typeface="Yu Gothic" panose="020B0400000000000000" pitchFamily="34" charset="-128"/>
              <a:ea typeface="Yu Gothic" panose="020B0400000000000000" pitchFamily="34" charset="-128"/>
              <a:sym typeface="Arial"/>
            </a:endParaRPr>
          </a:p>
          <a:p>
            <a:pPr marL="0" marR="0" lvl="0" indent="0" algn="l" rtl="0">
              <a:lnSpc>
                <a:spcPct val="100000"/>
              </a:lnSpc>
              <a:spcBef>
                <a:spcPts val="0"/>
              </a:spcBef>
              <a:spcAft>
                <a:spcPts val="0"/>
              </a:spcAft>
              <a:buClr>
                <a:srgbClr val="000000"/>
              </a:buClr>
              <a:buSzPts val="700"/>
              <a:buFont typeface="Arial"/>
              <a:buNone/>
            </a:pPr>
            <a:r>
              <a:rPr lang="ja-JP" sz="700" b="0" i="0" u="none" strike="noStrike" cap="none">
                <a:solidFill>
                  <a:srgbClr val="3F3F3F"/>
                </a:solidFill>
                <a:latin typeface="Yu Gothic" panose="020B0400000000000000" pitchFamily="34" charset="-128"/>
                <a:ea typeface="Yu Gothic" panose="020B0400000000000000" pitchFamily="34" charset="-128"/>
                <a:sym typeface="Arial"/>
              </a:rPr>
              <a:t>リニューアルや弊社の都合によりデザイン等が変更となる場合がございます</a:t>
            </a:r>
            <a:endParaRPr sz="1400" b="0" i="0" u="none" strike="noStrike" cap="none" dirty="0">
              <a:solidFill>
                <a:srgbClr val="3F3F3F"/>
              </a:solidFill>
              <a:latin typeface="Yu Gothic" panose="020B0400000000000000" pitchFamily="34" charset="-128"/>
              <a:ea typeface="Yu Gothic" panose="020B0400000000000000" pitchFamily="34" charset="-128"/>
              <a:sym typeface="Arial"/>
            </a:endParaRPr>
          </a:p>
        </p:txBody>
      </p:sp>
      <p:grpSp>
        <p:nvGrpSpPr>
          <p:cNvPr id="439" name="Google Shape;439;p16"/>
          <p:cNvGrpSpPr/>
          <p:nvPr/>
        </p:nvGrpSpPr>
        <p:grpSpPr>
          <a:xfrm>
            <a:off x="6879948" y="-11189"/>
            <a:ext cx="1905276" cy="340065"/>
            <a:chOff x="6879948" y="-11189"/>
            <a:chExt cx="1905276" cy="340065"/>
          </a:xfrm>
        </p:grpSpPr>
        <p:sp>
          <p:nvSpPr>
            <p:cNvPr id="440" name="Google Shape;440;p16"/>
            <p:cNvSpPr/>
            <p:nvPr/>
          </p:nvSpPr>
          <p:spPr>
            <a:xfrm rot="10800000">
              <a:off x="6879948" y="-11189"/>
              <a:ext cx="889233" cy="328877"/>
            </a:xfrm>
            <a:prstGeom prst="snip2SameRect">
              <a:avLst>
                <a:gd name="adj1" fmla="val 50000"/>
                <a:gd name="adj2" fmla="val 0"/>
              </a:avLst>
            </a:prstGeom>
            <a:solidFill>
              <a:srgbClr val="F89D90"/>
            </a:solidFill>
            <a:ln>
              <a:noFill/>
            </a:ln>
          </p:spPr>
          <p:txBody>
            <a:bodyPr spcFirstLastPara="1" wrap="square" lIns="72000" tIns="36000" rIns="72000" bIns="36000" anchor="ctr" anchorCtr="0">
              <a:noAutofit/>
            </a:bodyPr>
            <a:lstStyle/>
            <a:p>
              <a:pPr marL="0" marR="0" lvl="0" indent="0" algn="l" rtl="0">
                <a:lnSpc>
                  <a:spcPct val="100000"/>
                </a:lnSpc>
                <a:spcBef>
                  <a:spcPts val="0"/>
                </a:spcBef>
                <a:spcAft>
                  <a:spcPts val="0"/>
                </a:spcAft>
                <a:buClr>
                  <a:srgbClr val="000000"/>
                </a:buClr>
                <a:buSzPts val="900"/>
                <a:buFont typeface="Arial"/>
                <a:buNone/>
              </a:pPr>
              <a:endParaRPr sz="900" b="0" i="0" u="none" strike="noStrike" cap="none" dirty="0">
                <a:solidFill>
                  <a:srgbClr val="F89D90"/>
                </a:solidFill>
                <a:latin typeface="Yu Gothic" panose="020B0400000000000000" pitchFamily="34" charset="-128"/>
                <a:ea typeface="Yu Gothic" panose="020B0400000000000000" pitchFamily="34" charset="-128"/>
                <a:sym typeface="Arial"/>
              </a:endParaRPr>
            </a:p>
          </p:txBody>
        </p:sp>
        <p:sp>
          <p:nvSpPr>
            <p:cNvPr id="441" name="Google Shape;441;p16"/>
            <p:cNvSpPr/>
            <p:nvPr/>
          </p:nvSpPr>
          <p:spPr>
            <a:xfrm rot="10800000">
              <a:off x="7895991" y="-1"/>
              <a:ext cx="889233" cy="328877"/>
            </a:xfrm>
            <a:prstGeom prst="snip2SameRect">
              <a:avLst>
                <a:gd name="adj1" fmla="val 50000"/>
                <a:gd name="adj2" fmla="val 0"/>
              </a:avLst>
            </a:prstGeom>
            <a:solidFill>
              <a:srgbClr val="E6E6E6"/>
            </a:solidFill>
            <a:ln>
              <a:noFill/>
            </a:ln>
          </p:spPr>
          <p:txBody>
            <a:bodyPr spcFirstLastPara="1" wrap="square" lIns="72000" tIns="36000" rIns="72000" bIns="36000" anchor="ctr" anchorCtr="0">
              <a:noAutofit/>
            </a:bodyPr>
            <a:lstStyle/>
            <a:p>
              <a:pPr marL="0" marR="0" lvl="0" indent="0" algn="l" rtl="0">
                <a:lnSpc>
                  <a:spcPct val="100000"/>
                </a:lnSpc>
                <a:spcBef>
                  <a:spcPts val="0"/>
                </a:spcBef>
                <a:spcAft>
                  <a:spcPts val="0"/>
                </a:spcAft>
                <a:buClr>
                  <a:srgbClr val="000000"/>
                </a:buClr>
                <a:buSzPts val="900"/>
                <a:buFont typeface="Arial"/>
                <a:buNone/>
              </a:pPr>
              <a:endParaRPr sz="900" b="0" i="0" u="none" strike="noStrike" cap="none" dirty="0">
                <a:solidFill>
                  <a:schemeClr val="dk1"/>
                </a:solidFill>
                <a:latin typeface="Yu Gothic" panose="020B0400000000000000" pitchFamily="34" charset="-128"/>
                <a:ea typeface="Yu Gothic" panose="020B0400000000000000" pitchFamily="34" charset="-128"/>
                <a:sym typeface="Arial"/>
              </a:endParaRPr>
            </a:p>
          </p:txBody>
        </p:sp>
        <p:sp>
          <p:nvSpPr>
            <p:cNvPr id="442" name="Google Shape;442;p16"/>
            <p:cNvSpPr txBox="1"/>
            <p:nvPr/>
          </p:nvSpPr>
          <p:spPr>
            <a:xfrm>
              <a:off x="6926087" y="45296"/>
              <a:ext cx="796954" cy="215444"/>
            </a:xfrm>
            <a:prstGeom prst="rect">
              <a:avLst/>
            </a:prstGeom>
            <a:noFill/>
            <a:ln>
              <a:noFill/>
            </a:ln>
          </p:spPr>
          <p:txBody>
            <a:bodyPr spcFirstLastPara="1" wrap="square" lIns="91425" tIns="45700" rIns="91425" bIns="45700" anchor="ctr" anchorCtr="0">
              <a:spAutoFit/>
            </a:bodyPr>
            <a:lstStyle/>
            <a:p>
              <a:pPr marL="0" marR="0" lvl="0" indent="0" algn="ctr" rtl="0">
                <a:lnSpc>
                  <a:spcPct val="100000"/>
                </a:lnSpc>
                <a:spcBef>
                  <a:spcPts val="0"/>
                </a:spcBef>
                <a:spcAft>
                  <a:spcPts val="0"/>
                </a:spcAft>
                <a:buNone/>
              </a:pPr>
              <a:r>
                <a:rPr lang="ja-JP" sz="800" b="0" i="0" u="none" strike="noStrike" cap="none">
                  <a:solidFill>
                    <a:schemeClr val="lt1"/>
                  </a:solidFill>
                  <a:latin typeface="Yu Gothic" panose="020B0400000000000000" pitchFamily="34" charset="-128"/>
                  <a:ea typeface="Yu Gothic" panose="020B0400000000000000" pitchFamily="34" charset="-128"/>
                  <a:sym typeface="Arial"/>
                </a:rPr>
                <a:t>タイアップ</a:t>
              </a:r>
              <a:endParaRPr dirty="0">
                <a:latin typeface="Yu Gothic" panose="020B0400000000000000" pitchFamily="34" charset="-128"/>
                <a:ea typeface="Yu Gothic" panose="020B0400000000000000" pitchFamily="34" charset="-128"/>
              </a:endParaRPr>
            </a:p>
          </p:txBody>
        </p:sp>
        <p:sp>
          <p:nvSpPr>
            <p:cNvPr id="443" name="Google Shape;443;p16"/>
            <p:cNvSpPr txBox="1"/>
            <p:nvPr/>
          </p:nvSpPr>
          <p:spPr>
            <a:xfrm>
              <a:off x="7942130" y="45296"/>
              <a:ext cx="796954" cy="215444"/>
            </a:xfrm>
            <a:prstGeom prst="rect">
              <a:avLst/>
            </a:prstGeom>
            <a:noFill/>
            <a:ln>
              <a:noFill/>
            </a:ln>
          </p:spPr>
          <p:txBody>
            <a:bodyPr spcFirstLastPara="1" wrap="square" lIns="91425" tIns="45700" rIns="91425" bIns="45700" anchor="ctr" anchorCtr="0">
              <a:spAutoFit/>
            </a:bodyPr>
            <a:lstStyle/>
            <a:p>
              <a:pPr marL="0" marR="0" lvl="0" indent="0" algn="ctr" rtl="0">
                <a:lnSpc>
                  <a:spcPct val="100000"/>
                </a:lnSpc>
                <a:spcBef>
                  <a:spcPts val="0"/>
                </a:spcBef>
                <a:spcAft>
                  <a:spcPts val="0"/>
                </a:spcAft>
                <a:buNone/>
              </a:pPr>
              <a:r>
                <a:rPr lang="ja-JP" sz="800" b="0" i="0" u="none" strike="noStrike" cap="none">
                  <a:solidFill>
                    <a:srgbClr val="000000"/>
                  </a:solidFill>
                  <a:latin typeface="Yu Gothic" panose="020B0400000000000000" pitchFamily="34" charset="-128"/>
                  <a:ea typeface="Yu Gothic" panose="020B0400000000000000" pitchFamily="34" charset="-128"/>
                  <a:sym typeface="Arial"/>
                </a:rPr>
                <a:t>オプション</a:t>
              </a:r>
              <a:endParaRPr dirty="0">
                <a:latin typeface="Yu Gothic" panose="020B0400000000000000" pitchFamily="34" charset="-128"/>
                <a:ea typeface="Yu Gothic" panose="020B0400000000000000" pitchFamily="34" charset="-128"/>
              </a:endParaRPr>
            </a:p>
          </p:txBody>
        </p:sp>
      </p:grpSp>
      <p:sp>
        <p:nvSpPr>
          <p:cNvPr id="444" name="Google Shape;444;p16"/>
          <p:cNvSpPr/>
          <p:nvPr/>
        </p:nvSpPr>
        <p:spPr>
          <a:xfrm>
            <a:off x="4571351" y="4207122"/>
            <a:ext cx="4213224" cy="84634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700"/>
              <a:buFont typeface="Arial"/>
              <a:buNone/>
            </a:pPr>
            <a:r>
              <a:rPr lang="ja-JP" sz="700" b="0" i="0" u="none" strike="noStrike" cap="none" dirty="0">
                <a:solidFill>
                  <a:srgbClr val="3F3F3F"/>
                </a:solidFill>
                <a:latin typeface="Yu Gothic" panose="020B0400000000000000" pitchFamily="34" charset="-128"/>
                <a:ea typeface="Yu Gothic" panose="020B0400000000000000" pitchFamily="34" charset="-128"/>
                <a:sym typeface="Arial"/>
              </a:rPr>
              <a:t>【備考】</a:t>
            </a:r>
            <a:endParaRPr sz="1400" b="0" i="0" u="none" strike="noStrike" cap="none" dirty="0">
              <a:solidFill>
                <a:srgbClr val="3F3F3F"/>
              </a:solidFill>
              <a:latin typeface="Yu Gothic" panose="020B0400000000000000" pitchFamily="34" charset="-128"/>
              <a:ea typeface="Yu Gothic" panose="020B0400000000000000" pitchFamily="34" charset="-128"/>
              <a:sym typeface="Arial"/>
            </a:endParaRPr>
          </a:p>
          <a:p>
            <a:pPr marL="0" marR="0" lvl="0" indent="0" algn="l" rtl="0">
              <a:lnSpc>
                <a:spcPct val="100000"/>
              </a:lnSpc>
              <a:spcBef>
                <a:spcPts val="0"/>
              </a:spcBef>
              <a:spcAft>
                <a:spcPts val="0"/>
              </a:spcAft>
              <a:buNone/>
            </a:pPr>
            <a:r>
              <a:rPr lang="ja-JP" sz="700" b="0" i="0" u="none" strike="noStrike" cap="none" dirty="0">
                <a:solidFill>
                  <a:srgbClr val="FF0000"/>
                </a:solidFill>
                <a:latin typeface="Yu Gothic" panose="020B0400000000000000" pitchFamily="34" charset="-128"/>
                <a:ea typeface="Yu Gothic" panose="020B0400000000000000" pitchFamily="34" charset="-128"/>
                <a:sym typeface="Arial"/>
              </a:rPr>
              <a:t>・誘導部分、記事ページ内にPR表記が入ります</a:t>
            </a:r>
            <a:endParaRPr dirty="0">
              <a:latin typeface="Yu Gothic" panose="020B0400000000000000" pitchFamily="34" charset="-128"/>
              <a:ea typeface="Yu Gothic" panose="020B0400000000000000" pitchFamily="34" charset="-128"/>
            </a:endParaRPr>
          </a:p>
          <a:p>
            <a:pPr marL="0" marR="0" lvl="0" indent="0" algn="l" rtl="0">
              <a:lnSpc>
                <a:spcPct val="100000"/>
              </a:lnSpc>
              <a:spcBef>
                <a:spcPts val="0"/>
              </a:spcBef>
              <a:spcAft>
                <a:spcPts val="0"/>
              </a:spcAft>
              <a:buNone/>
            </a:pPr>
            <a:r>
              <a:rPr lang="ja-JP" sz="700" b="0" i="0" u="none" strike="noStrike" cap="none" dirty="0">
                <a:solidFill>
                  <a:srgbClr val="FF0000"/>
                </a:solidFill>
                <a:latin typeface="Yu Gothic" panose="020B0400000000000000" pitchFamily="34" charset="-128"/>
                <a:ea typeface="Yu Gothic" panose="020B0400000000000000" pitchFamily="34" charset="-128"/>
                <a:sym typeface="Arial"/>
              </a:rPr>
              <a:t>・掲載開始日の</a:t>
            </a:r>
            <a:r>
              <a:rPr lang="en-US" altLang="ja-JP" sz="700" dirty="0">
                <a:solidFill>
                  <a:srgbClr val="FF0000"/>
                </a:solidFill>
                <a:latin typeface="Yu Gothic" panose="020B0400000000000000" pitchFamily="34" charset="-128"/>
                <a:ea typeface="Yu Gothic" panose="020B0400000000000000" pitchFamily="34" charset="-128"/>
              </a:rPr>
              <a:t>4</a:t>
            </a:r>
            <a:r>
              <a:rPr lang="ja-JP" sz="700" b="0" i="0" u="none" strike="noStrike" cap="none" dirty="0">
                <a:solidFill>
                  <a:srgbClr val="FF0000"/>
                </a:solidFill>
                <a:latin typeface="Yu Gothic" panose="020B0400000000000000" pitchFamily="34" charset="-128"/>
                <a:ea typeface="Yu Gothic" panose="020B0400000000000000" pitchFamily="34" charset="-128"/>
                <a:sym typeface="Arial"/>
              </a:rPr>
              <a:t>0営業日前までに商品・リリース等の情報提供にご協力ください</a:t>
            </a:r>
            <a:endParaRPr dirty="0">
              <a:latin typeface="Yu Gothic" panose="020B0400000000000000" pitchFamily="34" charset="-128"/>
              <a:ea typeface="Yu Gothic" panose="020B0400000000000000" pitchFamily="34" charset="-128"/>
            </a:endParaRPr>
          </a:p>
          <a:p>
            <a:pPr marL="0" marR="0" lvl="0" indent="0" algn="l" rtl="0">
              <a:lnSpc>
                <a:spcPct val="100000"/>
              </a:lnSpc>
              <a:spcBef>
                <a:spcPts val="0"/>
              </a:spcBef>
              <a:spcAft>
                <a:spcPts val="0"/>
              </a:spcAft>
              <a:buClr>
                <a:srgbClr val="000000"/>
              </a:buClr>
              <a:buSzPts val="700"/>
              <a:buFont typeface="Arial"/>
              <a:buNone/>
            </a:pPr>
            <a:r>
              <a:rPr lang="ja-JP" sz="700" b="0" i="0" u="none" strike="noStrike" cap="none" dirty="0">
                <a:solidFill>
                  <a:srgbClr val="3F3F3F"/>
                </a:solidFill>
                <a:latin typeface="Yu Gothic" panose="020B0400000000000000" pitchFamily="34" charset="-128"/>
                <a:ea typeface="Yu Gothic" panose="020B0400000000000000" pitchFamily="34" charset="-128"/>
                <a:sym typeface="Arial"/>
              </a:rPr>
              <a:t>・掲載基準はウーマンエキサイトに準じたものといたしますので事前にご確認ください</a:t>
            </a:r>
            <a:endParaRPr sz="1400" b="0" i="0" u="none" strike="noStrike" cap="none" dirty="0">
              <a:solidFill>
                <a:srgbClr val="3F3F3F"/>
              </a:solidFill>
              <a:latin typeface="Yu Gothic" panose="020B0400000000000000" pitchFamily="34" charset="-128"/>
              <a:ea typeface="Yu Gothic" panose="020B0400000000000000" pitchFamily="34" charset="-128"/>
              <a:sym typeface="Arial"/>
            </a:endParaRPr>
          </a:p>
          <a:p>
            <a:pPr marL="0" marR="0" lvl="0" indent="0" algn="l" rtl="0">
              <a:lnSpc>
                <a:spcPct val="100000"/>
              </a:lnSpc>
              <a:spcBef>
                <a:spcPts val="0"/>
              </a:spcBef>
              <a:spcAft>
                <a:spcPts val="0"/>
              </a:spcAft>
              <a:buClr>
                <a:srgbClr val="000000"/>
              </a:buClr>
              <a:buSzPts val="700"/>
              <a:buFont typeface="Arial"/>
              <a:buNone/>
            </a:pPr>
            <a:r>
              <a:rPr lang="ja-JP" sz="700" b="0" i="0" u="none" strike="noStrike" cap="none" dirty="0">
                <a:solidFill>
                  <a:srgbClr val="3F3F3F"/>
                </a:solidFill>
                <a:latin typeface="Yu Gothic" panose="020B0400000000000000" pitchFamily="34" charset="-128"/>
                <a:ea typeface="Yu Gothic" panose="020B0400000000000000" pitchFamily="34" charset="-128"/>
                <a:sym typeface="Arial"/>
              </a:rPr>
              <a:t>・記事内に他社広告が掲載される場合がございます</a:t>
            </a:r>
            <a:endParaRPr sz="1400" b="0" i="0" u="none" strike="noStrike" cap="none" dirty="0">
              <a:solidFill>
                <a:srgbClr val="3F3F3F"/>
              </a:solidFill>
              <a:latin typeface="Yu Gothic" panose="020B0400000000000000" pitchFamily="34" charset="-128"/>
              <a:ea typeface="Yu Gothic" panose="020B0400000000000000" pitchFamily="34" charset="-128"/>
              <a:sym typeface="Arial"/>
            </a:endParaRPr>
          </a:p>
          <a:p>
            <a:pPr marL="0" marR="0" lvl="0" indent="0" algn="l" rtl="0">
              <a:lnSpc>
                <a:spcPct val="100000"/>
              </a:lnSpc>
              <a:spcBef>
                <a:spcPts val="0"/>
              </a:spcBef>
              <a:spcAft>
                <a:spcPts val="0"/>
              </a:spcAft>
              <a:buClr>
                <a:srgbClr val="000000"/>
              </a:buClr>
              <a:buSzPts val="700"/>
              <a:buFont typeface="Arial"/>
              <a:buNone/>
            </a:pPr>
            <a:r>
              <a:rPr lang="ja-JP" sz="700" b="0" i="0" u="none" strike="noStrike" cap="none" dirty="0">
                <a:solidFill>
                  <a:srgbClr val="3F3F3F"/>
                </a:solidFill>
                <a:latin typeface="Yu Gothic" panose="020B0400000000000000" pitchFamily="34" charset="-128"/>
                <a:ea typeface="Yu Gothic" panose="020B0400000000000000" pitchFamily="34" charset="-128"/>
                <a:sym typeface="Arial"/>
              </a:rPr>
              <a:t>・記事はアーカイブされます</a:t>
            </a:r>
            <a:endParaRPr sz="700" b="0" i="0" u="none" strike="noStrike" cap="none" dirty="0">
              <a:solidFill>
                <a:srgbClr val="3F3F3F"/>
              </a:solidFill>
              <a:latin typeface="Yu Gothic" panose="020B0400000000000000" pitchFamily="34" charset="-128"/>
              <a:ea typeface="Yu Gothic" panose="020B0400000000000000" pitchFamily="34" charset="-128"/>
              <a:sym typeface="Arial"/>
            </a:endParaRPr>
          </a:p>
          <a:p>
            <a:pPr marL="0" marR="0" lvl="0" indent="0" algn="l" rtl="0">
              <a:lnSpc>
                <a:spcPct val="100000"/>
              </a:lnSpc>
              <a:spcBef>
                <a:spcPts val="0"/>
              </a:spcBef>
              <a:spcAft>
                <a:spcPts val="0"/>
              </a:spcAft>
              <a:buClr>
                <a:srgbClr val="000000"/>
              </a:buClr>
              <a:buSzPts val="700"/>
              <a:buFont typeface="Arial"/>
              <a:buNone/>
            </a:pPr>
            <a:r>
              <a:rPr lang="ja-JP" sz="700" b="0" i="0" u="none" strike="noStrike" cap="none" dirty="0">
                <a:solidFill>
                  <a:srgbClr val="3F3F3F"/>
                </a:solidFill>
                <a:latin typeface="Yu Gothic" panose="020B0400000000000000" pitchFamily="34" charset="-128"/>
                <a:ea typeface="Yu Gothic" panose="020B0400000000000000" pitchFamily="34" charset="-128"/>
                <a:sym typeface="Arial"/>
              </a:rPr>
              <a:t>・月間の掲載本数に制限があるため、空き枠についてはお問い合わせ下さい</a:t>
            </a:r>
            <a:endParaRPr sz="700" b="0" i="0" u="none" strike="noStrike" cap="none" dirty="0">
              <a:solidFill>
                <a:srgbClr val="3F3F3F"/>
              </a:solidFill>
              <a:latin typeface="Yu Gothic" panose="020B0400000000000000" pitchFamily="34" charset="-128"/>
              <a:ea typeface="Yu Gothic" panose="020B0400000000000000" pitchFamily="34" charset="-128"/>
              <a:sym typeface="Arial"/>
            </a:endParaRPr>
          </a:p>
        </p:txBody>
      </p:sp>
      <p:graphicFrame>
        <p:nvGraphicFramePr>
          <p:cNvPr id="445" name="Google Shape;445;p16"/>
          <p:cNvGraphicFramePr/>
          <p:nvPr>
            <p:extLst>
              <p:ext uri="{D42A27DB-BD31-4B8C-83A1-F6EECF244321}">
                <p14:modId xmlns:p14="http://schemas.microsoft.com/office/powerpoint/2010/main" val="3530304814"/>
              </p:ext>
            </p:extLst>
          </p:nvPr>
        </p:nvGraphicFramePr>
        <p:xfrm>
          <a:off x="4576900" y="1124847"/>
          <a:ext cx="4207675" cy="2948880"/>
        </p:xfrm>
        <a:graphic>
          <a:graphicData uri="http://schemas.openxmlformats.org/drawingml/2006/table">
            <a:tbl>
              <a:tblPr>
                <a:noFill/>
                <a:tableStyleId>{6D8E67B2-B5D8-4F0E-BA5D-749BAAE9FA0E}</a:tableStyleId>
              </a:tblPr>
              <a:tblGrid>
                <a:gridCol w="890150">
                  <a:extLst>
                    <a:ext uri="{9D8B030D-6E8A-4147-A177-3AD203B41FA5}">
                      <a16:colId xmlns:a16="http://schemas.microsoft.com/office/drawing/2014/main" val="20000"/>
                    </a:ext>
                  </a:extLst>
                </a:gridCol>
                <a:gridCol w="1718875">
                  <a:extLst>
                    <a:ext uri="{9D8B030D-6E8A-4147-A177-3AD203B41FA5}">
                      <a16:colId xmlns:a16="http://schemas.microsoft.com/office/drawing/2014/main" val="20001"/>
                    </a:ext>
                  </a:extLst>
                </a:gridCol>
                <a:gridCol w="1598650">
                  <a:extLst>
                    <a:ext uri="{9D8B030D-6E8A-4147-A177-3AD203B41FA5}">
                      <a16:colId xmlns:a16="http://schemas.microsoft.com/office/drawing/2014/main" val="20002"/>
                    </a:ext>
                  </a:extLst>
                </a:gridCol>
              </a:tblGrid>
              <a:tr h="360000">
                <a:tc>
                  <a:txBody>
                    <a:bodyPr/>
                    <a:lstStyle/>
                    <a:p>
                      <a:pPr marL="0" marR="0" lvl="0" indent="0" algn="ctr" rtl="0">
                        <a:lnSpc>
                          <a:spcPct val="100000"/>
                        </a:lnSpc>
                        <a:spcBef>
                          <a:spcPts val="0"/>
                        </a:spcBef>
                        <a:spcAft>
                          <a:spcPts val="0"/>
                        </a:spcAft>
                        <a:buClr>
                          <a:schemeClr val="lt1"/>
                        </a:buClr>
                        <a:buSzPts val="900"/>
                        <a:buFont typeface="Meiryo"/>
                        <a:buNone/>
                      </a:pPr>
                      <a:r>
                        <a:rPr lang="ja-JP" sz="900" u="none" strike="noStrike" cap="none">
                          <a:solidFill>
                            <a:schemeClr val="lt1"/>
                          </a:solidFill>
                          <a:latin typeface="Yu Gothic" panose="020B0400000000000000" pitchFamily="34" charset="-128"/>
                          <a:ea typeface="Yu Gothic" panose="020B0400000000000000" pitchFamily="34" charset="-128"/>
                          <a:cs typeface="Arial"/>
                          <a:sym typeface="Arial"/>
                        </a:rPr>
                        <a:t>メニュー名</a:t>
                      </a:r>
                      <a:endParaRPr sz="900" u="none" strike="noStrike" cap="none" dirty="0">
                        <a:solidFill>
                          <a:schemeClr val="lt1"/>
                        </a:solidFill>
                        <a:latin typeface="Yu Gothic" panose="020B0400000000000000" pitchFamily="34" charset="-128"/>
                        <a:ea typeface="Yu Gothic" panose="020B0400000000000000" pitchFamily="34" charset="-128"/>
                        <a:cs typeface="Arial"/>
                        <a:sym typeface="Arial"/>
                      </a:endParaRPr>
                    </a:p>
                  </a:txBody>
                  <a:tcPr marL="90000" marR="90000" marT="43200" marB="43200" anchor="ctr">
                    <a:lnL w="9525" cap="flat" cmpd="sng">
                      <a:solidFill>
                        <a:srgbClr val="AEABAB"/>
                      </a:solidFill>
                      <a:prstDash val="solid"/>
                      <a:round/>
                      <a:headEnd type="none" w="sm" len="sm"/>
                      <a:tailEnd type="none" w="sm" len="sm"/>
                    </a:lnL>
                    <a:lnR w="9525" cap="flat" cmpd="sng">
                      <a:solidFill>
                        <a:srgbClr val="AEABAB"/>
                      </a:solidFill>
                      <a:prstDash val="solid"/>
                      <a:round/>
                      <a:headEnd type="none" w="sm" len="sm"/>
                      <a:tailEnd type="none" w="sm" len="sm"/>
                    </a:lnR>
                    <a:lnT w="9525" cap="flat" cmpd="sng">
                      <a:solidFill>
                        <a:srgbClr val="AEABAB"/>
                      </a:solidFill>
                      <a:prstDash val="solid"/>
                      <a:round/>
                      <a:headEnd type="none" w="sm" len="sm"/>
                      <a:tailEnd type="none" w="sm" len="sm"/>
                    </a:lnT>
                    <a:lnB w="9525" cap="flat" cmpd="sng">
                      <a:solidFill>
                        <a:srgbClr val="AEABAB"/>
                      </a:solidFill>
                      <a:prstDash val="solid"/>
                      <a:round/>
                      <a:headEnd type="none" w="sm" len="sm"/>
                      <a:tailEnd type="none" w="sm" len="sm"/>
                    </a:lnB>
                    <a:solidFill>
                      <a:srgbClr val="F89D8F"/>
                    </a:solidFill>
                  </a:tcPr>
                </a:tc>
                <a:tc gridSpan="2">
                  <a:txBody>
                    <a:bodyPr/>
                    <a:lstStyle/>
                    <a:p>
                      <a:pPr marL="0" marR="0" lvl="0" indent="0" algn="ctr" rtl="0">
                        <a:lnSpc>
                          <a:spcPct val="100000"/>
                        </a:lnSpc>
                        <a:spcBef>
                          <a:spcPts val="0"/>
                        </a:spcBef>
                        <a:spcAft>
                          <a:spcPts val="0"/>
                        </a:spcAft>
                        <a:buClr>
                          <a:srgbClr val="FFFFFF"/>
                        </a:buClr>
                        <a:buSzPts val="900"/>
                        <a:buFont typeface="Meiryo"/>
                        <a:buNone/>
                      </a:pPr>
                      <a:r>
                        <a:rPr lang="ja-JP" sz="900" b="0" i="0" u="none" strike="noStrike" cap="none">
                          <a:solidFill>
                            <a:srgbClr val="FFFFFF"/>
                          </a:solidFill>
                          <a:latin typeface="Yu Gothic" panose="020B0400000000000000" pitchFamily="34" charset="-128"/>
                          <a:ea typeface="Yu Gothic" panose="020B0400000000000000" pitchFamily="34" charset="-128"/>
                          <a:cs typeface="Arial"/>
                          <a:sym typeface="Arial"/>
                        </a:rPr>
                        <a:t>記事広告/テーマ特集タイアップ</a:t>
                      </a:r>
                      <a:endParaRPr sz="1350" b="0" i="0" u="none" strike="noStrike" cap="none" dirty="0">
                        <a:solidFill>
                          <a:srgbClr val="000000"/>
                        </a:solidFill>
                        <a:latin typeface="Yu Gothic" panose="020B0400000000000000" pitchFamily="34" charset="-128"/>
                        <a:ea typeface="Yu Gothic" panose="020B0400000000000000" pitchFamily="34" charset="-128"/>
                        <a:cs typeface="Arial"/>
                        <a:sym typeface="Arial"/>
                      </a:endParaRPr>
                    </a:p>
                  </a:txBody>
                  <a:tcPr marL="90000" marR="90000" marT="43200" marB="43200" anchor="ctr">
                    <a:lnL w="9525" cap="flat" cmpd="sng">
                      <a:solidFill>
                        <a:srgbClr val="AEABAB"/>
                      </a:solidFill>
                      <a:prstDash val="solid"/>
                      <a:round/>
                      <a:headEnd type="none" w="sm" len="sm"/>
                      <a:tailEnd type="none" w="sm" len="sm"/>
                    </a:lnL>
                    <a:lnR w="9525" cap="flat" cmpd="sng">
                      <a:solidFill>
                        <a:srgbClr val="AEABAB"/>
                      </a:solidFill>
                      <a:prstDash val="solid"/>
                      <a:round/>
                      <a:headEnd type="none" w="sm" len="sm"/>
                      <a:tailEnd type="none" w="sm" len="sm"/>
                    </a:lnR>
                    <a:lnT w="9525" cap="flat" cmpd="sng">
                      <a:solidFill>
                        <a:srgbClr val="AEABAB"/>
                      </a:solidFill>
                      <a:prstDash val="solid"/>
                      <a:round/>
                      <a:headEnd type="none" w="sm" len="sm"/>
                      <a:tailEnd type="none" w="sm" len="sm"/>
                    </a:lnT>
                    <a:lnB w="9525" cap="flat" cmpd="sng">
                      <a:solidFill>
                        <a:srgbClr val="AEABAB"/>
                      </a:solidFill>
                      <a:prstDash val="solid"/>
                      <a:round/>
                      <a:headEnd type="none" w="sm" len="sm"/>
                      <a:tailEnd type="none" w="sm" len="sm"/>
                    </a:lnB>
                    <a:solidFill>
                      <a:srgbClr val="F89D8F"/>
                    </a:solidFill>
                  </a:tcPr>
                </a:tc>
                <a:tc hMerge="1">
                  <a:txBody>
                    <a:bodyPr/>
                    <a:lstStyle/>
                    <a:p>
                      <a:endParaRPr lang="ja-JP"/>
                    </a:p>
                  </a:txBody>
                  <a:tcPr/>
                </a:tc>
                <a:extLst>
                  <a:ext uri="{0D108BD9-81ED-4DB2-BD59-A6C34878D82A}">
                    <a16:rowId xmlns:a16="http://schemas.microsoft.com/office/drawing/2014/main" val="10000"/>
                  </a:ext>
                </a:extLst>
              </a:tr>
              <a:tr h="492800">
                <a:tc>
                  <a:txBody>
                    <a:bodyPr/>
                    <a:lstStyle/>
                    <a:p>
                      <a:pPr marL="0" marR="0" lvl="0" indent="0" algn="ctr" rtl="0">
                        <a:lnSpc>
                          <a:spcPct val="100000"/>
                        </a:lnSpc>
                        <a:spcBef>
                          <a:spcPts val="0"/>
                        </a:spcBef>
                        <a:spcAft>
                          <a:spcPts val="0"/>
                        </a:spcAft>
                        <a:buClr>
                          <a:schemeClr val="dk1"/>
                        </a:buClr>
                        <a:buSzPts val="800"/>
                        <a:buFont typeface="Meiryo"/>
                        <a:buNone/>
                      </a:pPr>
                      <a:r>
                        <a:rPr lang="ja-JP" sz="900" b="0" i="0" u="none" strike="noStrike" cap="none">
                          <a:solidFill>
                            <a:schemeClr val="dk1"/>
                          </a:solidFill>
                          <a:latin typeface="Yu Gothic" panose="020B0400000000000000" pitchFamily="34" charset="-128"/>
                          <a:ea typeface="Yu Gothic" panose="020B0400000000000000" pitchFamily="34" charset="-128"/>
                          <a:cs typeface="Arial"/>
                          <a:sym typeface="Arial"/>
                        </a:rPr>
                        <a:t>掲載面</a:t>
                      </a:r>
                      <a:endParaRPr sz="900" u="none" strike="noStrike" cap="none" dirty="0">
                        <a:latin typeface="Yu Gothic" panose="020B0400000000000000" pitchFamily="34" charset="-128"/>
                        <a:ea typeface="Yu Gothic" panose="020B0400000000000000" pitchFamily="34" charset="-128"/>
                        <a:cs typeface="Arial"/>
                        <a:sym typeface="Arial"/>
                      </a:endParaRPr>
                    </a:p>
                  </a:txBody>
                  <a:tcPr marL="90000" marR="90000" marT="43200" marB="43200" anchor="ctr">
                    <a:lnL w="9525" cap="flat" cmpd="sng">
                      <a:solidFill>
                        <a:srgbClr val="AEABAB"/>
                      </a:solidFill>
                      <a:prstDash val="solid"/>
                      <a:round/>
                      <a:headEnd type="none" w="sm" len="sm"/>
                      <a:tailEnd type="none" w="sm" len="sm"/>
                    </a:lnL>
                    <a:lnR w="9525" cap="flat" cmpd="sng">
                      <a:solidFill>
                        <a:srgbClr val="AEABAB"/>
                      </a:solidFill>
                      <a:prstDash val="solid"/>
                      <a:round/>
                      <a:headEnd type="none" w="sm" len="sm"/>
                      <a:tailEnd type="none" w="sm" len="sm"/>
                    </a:lnR>
                    <a:lnT w="9525" cap="flat" cmpd="sng">
                      <a:solidFill>
                        <a:srgbClr val="AEABAB"/>
                      </a:solidFill>
                      <a:prstDash val="solid"/>
                      <a:round/>
                      <a:headEnd type="none" w="sm" len="sm"/>
                      <a:tailEnd type="none" w="sm" len="sm"/>
                    </a:lnT>
                    <a:lnB w="9525" cap="flat" cmpd="sng">
                      <a:solidFill>
                        <a:srgbClr val="AEABAB"/>
                      </a:solidFill>
                      <a:prstDash val="solid"/>
                      <a:round/>
                      <a:headEnd type="none" w="sm" len="sm"/>
                      <a:tailEnd type="none" w="sm" len="sm"/>
                    </a:lnB>
                    <a:solidFill>
                      <a:srgbClr val="F3B1A7"/>
                    </a:solidFill>
                  </a:tcPr>
                </a:tc>
                <a:tc gridSpan="2">
                  <a:txBody>
                    <a:bodyPr/>
                    <a:lstStyle/>
                    <a:p>
                      <a:pPr marL="0" marR="0" lvl="0" indent="0" algn="l" rtl="0">
                        <a:lnSpc>
                          <a:spcPct val="100000"/>
                        </a:lnSpc>
                        <a:spcBef>
                          <a:spcPts val="0"/>
                        </a:spcBef>
                        <a:spcAft>
                          <a:spcPts val="0"/>
                        </a:spcAft>
                        <a:buClr>
                          <a:schemeClr val="dk1"/>
                        </a:buClr>
                        <a:buSzPts val="700"/>
                        <a:buFont typeface="Meiryo"/>
                        <a:buNone/>
                      </a:pPr>
                      <a:r>
                        <a:rPr lang="ja-JP" sz="900" b="0" i="0" u="none" strike="noStrike" cap="none">
                          <a:solidFill>
                            <a:srgbClr val="3F3F3F"/>
                          </a:solidFill>
                          <a:latin typeface="Yu Gothic" panose="020B0400000000000000" pitchFamily="34" charset="-128"/>
                          <a:ea typeface="Yu Gothic" panose="020B0400000000000000" pitchFamily="34" charset="-128"/>
                          <a:cs typeface="Arial"/>
                          <a:sym typeface="Arial"/>
                        </a:rPr>
                        <a:t>ウーマンエキサイトトップ・中面ページ、</a:t>
                      </a:r>
                      <a:endParaRPr sz="900" b="0" i="0" u="none" strike="noStrike" cap="none" dirty="0">
                        <a:solidFill>
                          <a:srgbClr val="3F3F3F"/>
                        </a:solidFill>
                        <a:latin typeface="Yu Gothic" panose="020B0400000000000000" pitchFamily="34" charset="-128"/>
                        <a:ea typeface="Yu Gothic" panose="020B0400000000000000" pitchFamily="34" charset="-128"/>
                        <a:cs typeface="Arial"/>
                        <a:sym typeface="Arial"/>
                      </a:endParaRPr>
                    </a:p>
                    <a:p>
                      <a:pPr marL="0" marR="0" lvl="0" indent="0" algn="l" rtl="0">
                        <a:lnSpc>
                          <a:spcPct val="100000"/>
                        </a:lnSpc>
                        <a:spcBef>
                          <a:spcPts val="0"/>
                        </a:spcBef>
                        <a:spcAft>
                          <a:spcPts val="0"/>
                        </a:spcAft>
                        <a:buClr>
                          <a:schemeClr val="dk1"/>
                        </a:buClr>
                        <a:buSzPts val="700"/>
                        <a:buFont typeface="Meiryo"/>
                        <a:buNone/>
                      </a:pPr>
                      <a:r>
                        <a:rPr lang="ja-JP" sz="900" b="0" i="0" u="none" strike="noStrike" cap="none">
                          <a:solidFill>
                            <a:srgbClr val="3F3F3F"/>
                          </a:solidFill>
                          <a:latin typeface="Yu Gothic" panose="020B0400000000000000" pitchFamily="34" charset="-128"/>
                          <a:ea typeface="Yu Gothic" panose="020B0400000000000000" pitchFamily="34" charset="-128"/>
                          <a:cs typeface="Arial"/>
                          <a:sym typeface="Arial"/>
                        </a:rPr>
                        <a:t>エキサイトトップページ・中面ページ</a:t>
                      </a:r>
                      <a:endParaRPr sz="900" b="0" i="0" u="none" strike="noStrike" cap="none" dirty="0">
                        <a:solidFill>
                          <a:srgbClr val="3F3F3F"/>
                        </a:solidFill>
                        <a:latin typeface="Yu Gothic" panose="020B0400000000000000" pitchFamily="34" charset="-128"/>
                        <a:ea typeface="Yu Gothic" panose="020B0400000000000000" pitchFamily="34" charset="-128"/>
                        <a:cs typeface="Arial"/>
                        <a:sym typeface="Arial"/>
                      </a:endParaRPr>
                    </a:p>
                  </a:txBody>
                  <a:tcPr marL="90000" marR="90000" marT="43200" marB="43200" anchor="ctr">
                    <a:lnL w="9525" cap="flat" cmpd="sng">
                      <a:solidFill>
                        <a:srgbClr val="AEABAB"/>
                      </a:solidFill>
                      <a:prstDash val="solid"/>
                      <a:round/>
                      <a:headEnd type="none" w="sm" len="sm"/>
                      <a:tailEnd type="none" w="sm" len="sm"/>
                    </a:lnL>
                    <a:lnR w="9525" cap="flat" cmpd="sng">
                      <a:solidFill>
                        <a:srgbClr val="AEABAB"/>
                      </a:solidFill>
                      <a:prstDash val="solid"/>
                      <a:round/>
                      <a:headEnd type="none" w="sm" len="sm"/>
                      <a:tailEnd type="none" w="sm" len="sm"/>
                    </a:lnR>
                    <a:lnT w="9525" cap="flat" cmpd="sng">
                      <a:solidFill>
                        <a:srgbClr val="AEABAB"/>
                      </a:solidFill>
                      <a:prstDash val="solid"/>
                      <a:round/>
                      <a:headEnd type="none" w="sm" len="sm"/>
                      <a:tailEnd type="none" w="sm" len="sm"/>
                    </a:lnT>
                    <a:lnB w="9525" cap="flat" cmpd="sng">
                      <a:solidFill>
                        <a:srgbClr val="AEABAB"/>
                      </a:solidFill>
                      <a:prstDash val="solid"/>
                      <a:round/>
                      <a:headEnd type="none" w="sm" len="sm"/>
                      <a:tailEnd type="none" w="sm" len="sm"/>
                    </a:lnB>
                  </a:tcPr>
                </a:tc>
                <a:tc hMerge="1">
                  <a:txBody>
                    <a:bodyPr/>
                    <a:lstStyle/>
                    <a:p>
                      <a:endParaRPr lang="ja-JP"/>
                    </a:p>
                  </a:txBody>
                  <a:tcPr/>
                </a:tc>
                <a:extLst>
                  <a:ext uri="{0D108BD9-81ED-4DB2-BD59-A6C34878D82A}">
                    <a16:rowId xmlns:a16="http://schemas.microsoft.com/office/drawing/2014/main" val="10001"/>
                  </a:ext>
                </a:extLst>
              </a:tr>
              <a:tr h="360000">
                <a:tc>
                  <a:txBody>
                    <a:bodyPr/>
                    <a:lstStyle/>
                    <a:p>
                      <a:pPr marL="0" marR="0" lvl="0" indent="0" algn="ctr" rtl="0">
                        <a:lnSpc>
                          <a:spcPct val="100000"/>
                        </a:lnSpc>
                        <a:spcBef>
                          <a:spcPts val="0"/>
                        </a:spcBef>
                        <a:spcAft>
                          <a:spcPts val="0"/>
                        </a:spcAft>
                        <a:buClr>
                          <a:schemeClr val="dk1"/>
                        </a:buClr>
                        <a:buSzPts val="800"/>
                        <a:buFont typeface="Meiryo"/>
                        <a:buNone/>
                      </a:pPr>
                      <a:r>
                        <a:rPr lang="ja-JP" sz="900" b="0" i="0" u="none" strike="noStrike" cap="none">
                          <a:solidFill>
                            <a:schemeClr val="dk1"/>
                          </a:solidFill>
                          <a:latin typeface="Yu Gothic" panose="020B0400000000000000" pitchFamily="34" charset="-128"/>
                          <a:ea typeface="Yu Gothic" panose="020B0400000000000000" pitchFamily="34" charset="-128"/>
                          <a:cs typeface="Arial"/>
                          <a:sym typeface="Arial"/>
                        </a:rPr>
                        <a:t>掲載内容</a:t>
                      </a:r>
                      <a:endParaRPr sz="900" u="none" strike="noStrike" cap="none" dirty="0">
                        <a:latin typeface="Yu Gothic" panose="020B0400000000000000" pitchFamily="34" charset="-128"/>
                        <a:ea typeface="Yu Gothic" panose="020B0400000000000000" pitchFamily="34" charset="-128"/>
                        <a:cs typeface="Arial"/>
                        <a:sym typeface="Arial"/>
                      </a:endParaRPr>
                    </a:p>
                  </a:txBody>
                  <a:tcPr marL="90000" marR="90000" marT="43200" marB="43200" anchor="ctr">
                    <a:lnL w="9525" cap="flat" cmpd="sng">
                      <a:solidFill>
                        <a:srgbClr val="AEABAB"/>
                      </a:solidFill>
                      <a:prstDash val="solid"/>
                      <a:round/>
                      <a:headEnd type="none" w="sm" len="sm"/>
                      <a:tailEnd type="none" w="sm" len="sm"/>
                    </a:lnL>
                    <a:lnR w="9525" cap="flat" cmpd="sng">
                      <a:solidFill>
                        <a:srgbClr val="AEABAB"/>
                      </a:solidFill>
                      <a:prstDash val="solid"/>
                      <a:round/>
                      <a:headEnd type="none" w="sm" len="sm"/>
                      <a:tailEnd type="none" w="sm" len="sm"/>
                    </a:lnR>
                    <a:lnT w="9525" cap="flat" cmpd="sng">
                      <a:solidFill>
                        <a:srgbClr val="AEABAB"/>
                      </a:solidFill>
                      <a:prstDash val="solid"/>
                      <a:round/>
                      <a:headEnd type="none" w="sm" len="sm"/>
                      <a:tailEnd type="none" w="sm" len="sm"/>
                    </a:lnT>
                    <a:lnB w="9525" cap="flat" cmpd="sng">
                      <a:solidFill>
                        <a:srgbClr val="AEABAB"/>
                      </a:solidFill>
                      <a:prstDash val="solid"/>
                      <a:round/>
                      <a:headEnd type="none" w="sm" len="sm"/>
                      <a:tailEnd type="none" w="sm" len="sm"/>
                    </a:lnB>
                    <a:solidFill>
                      <a:srgbClr val="F3B1A7"/>
                    </a:solidFill>
                  </a:tcPr>
                </a:tc>
                <a:tc gridSpan="2">
                  <a:txBody>
                    <a:bodyPr/>
                    <a:lstStyle/>
                    <a:p>
                      <a:pPr marL="0" marR="0" lvl="0" indent="0" algn="l" rtl="0">
                        <a:lnSpc>
                          <a:spcPct val="100000"/>
                        </a:lnSpc>
                        <a:spcBef>
                          <a:spcPts val="0"/>
                        </a:spcBef>
                        <a:spcAft>
                          <a:spcPts val="0"/>
                        </a:spcAft>
                        <a:buClr>
                          <a:schemeClr val="dk1"/>
                        </a:buClr>
                        <a:buSzPts val="900"/>
                        <a:buFont typeface="Meiryo"/>
                        <a:buNone/>
                      </a:pPr>
                      <a:r>
                        <a:rPr lang="ja-JP" sz="900" b="0" i="0" u="none" strike="noStrike" cap="none">
                          <a:solidFill>
                            <a:srgbClr val="3F3F3F"/>
                          </a:solidFill>
                          <a:latin typeface="Yu Gothic" panose="020B0400000000000000" pitchFamily="34" charset="-128"/>
                          <a:ea typeface="Yu Gothic" panose="020B0400000000000000" pitchFamily="34" charset="-128"/>
                          <a:cs typeface="Arial"/>
                          <a:sym typeface="Arial"/>
                        </a:rPr>
                        <a:t>特集ページ＋記事広告3本</a:t>
                      </a:r>
                      <a:endParaRPr sz="900" u="none" strike="noStrike" cap="none" dirty="0">
                        <a:solidFill>
                          <a:srgbClr val="3F3F3F"/>
                        </a:solidFill>
                        <a:latin typeface="Yu Gothic" panose="020B0400000000000000" pitchFamily="34" charset="-128"/>
                        <a:ea typeface="Yu Gothic" panose="020B0400000000000000" pitchFamily="34" charset="-128"/>
                        <a:cs typeface="Arial"/>
                        <a:sym typeface="Arial"/>
                      </a:endParaRPr>
                    </a:p>
                  </a:txBody>
                  <a:tcPr marL="90000" marR="90000" marT="43200" marB="43200" anchor="ctr">
                    <a:lnL w="9525" cap="flat" cmpd="sng">
                      <a:solidFill>
                        <a:srgbClr val="AEABAB"/>
                      </a:solidFill>
                      <a:prstDash val="solid"/>
                      <a:round/>
                      <a:headEnd type="none" w="sm" len="sm"/>
                      <a:tailEnd type="none" w="sm" len="sm"/>
                    </a:lnL>
                    <a:lnR w="9525" cap="flat" cmpd="sng">
                      <a:solidFill>
                        <a:srgbClr val="AEABAB"/>
                      </a:solidFill>
                      <a:prstDash val="solid"/>
                      <a:round/>
                      <a:headEnd type="none" w="sm" len="sm"/>
                      <a:tailEnd type="none" w="sm" len="sm"/>
                    </a:lnR>
                    <a:lnT w="9525" cap="flat" cmpd="sng">
                      <a:solidFill>
                        <a:srgbClr val="AEABAB"/>
                      </a:solidFill>
                      <a:prstDash val="solid"/>
                      <a:round/>
                      <a:headEnd type="none" w="sm" len="sm"/>
                      <a:tailEnd type="none" w="sm" len="sm"/>
                    </a:lnT>
                    <a:lnB w="9525" cap="flat" cmpd="sng">
                      <a:solidFill>
                        <a:srgbClr val="AEABAB"/>
                      </a:solidFill>
                      <a:prstDash val="solid"/>
                      <a:round/>
                      <a:headEnd type="none" w="sm" len="sm"/>
                      <a:tailEnd type="none" w="sm" len="sm"/>
                    </a:lnB>
                  </a:tcPr>
                </a:tc>
                <a:tc hMerge="1">
                  <a:txBody>
                    <a:bodyPr/>
                    <a:lstStyle/>
                    <a:p>
                      <a:endParaRPr lang="ja-JP"/>
                    </a:p>
                  </a:txBody>
                  <a:tcPr/>
                </a:tc>
                <a:extLst>
                  <a:ext uri="{0D108BD9-81ED-4DB2-BD59-A6C34878D82A}">
                    <a16:rowId xmlns:a16="http://schemas.microsoft.com/office/drawing/2014/main" val="10002"/>
                  </a:ext>
                </a:extLst>
              </a:tr>
              <a:tr h="492800">
                <a:tc>
                  <a:txBody>
                    <a:bodyPr/>
                    <a:lstStyle/>
                    <a:p>
                      <a:pPr marL="0" marR="0" lvl="0" indent="0" algn="ctr" rtl="0">
                        <a:lnSpc>
                          <a:spcPct val="100000"/>
                        </a:lnSpc>
                        <a:spcBef>
                          <a:spcPts val="0"/>
                        </a:spcBef>
                        <a:spcAft>
                          <a:spcPts val="0"/>
                        </a:spcAft>
                        <a:buClr>
                          <a:schemeClr val="dk1"/>
                        </a:buClr>
                        <a:buSzPts val="800"/>
                        <a:buFont typeface="Meiryo"/>
                        <a:buNone/>
                      </a:pPr>
                      <a:r>
                        <a:rPr lang="ja-JP" sz="900" b="0" i="0" u="none" strike="noStrike" cap="none">
                          <a:solidFill>
                            <a:schemeClr val="dk1"/>
                          </a:solidFill>
                          <a:latin typeface="Yu Gothic" panose="020B0400000000000000" pitchFamily="34" charset="-128"/>
                          <a:ea typeface="Yu Gothic" panose="020B0400000000000000" pitchFamily="34" charset="-128"/>
                          <a:cs typeface="Arial"/>
                          <a:sym typeface="Arial"/>
                        </a:rPr>
                        <a:t>想定PV</a:t>
                      </a:r>
                      <a:endParaRPr sz="900" b="0" i="0" u="none" strike="noStrike" cap="none" dirty="0">
                        <a:solidFill>
                          <a:schemeClr val="dk1"/>
                        </a:solidFill>
                        <a:latin typeface="Yu Gothic" panose="020B0400000000000000" pitchFamily="34" charset="-128"/>
                        <a:ea typeface="Yu Gothic" panose="020B0400000000000000" pitchFamily="34" charset="-128"/>
                        <a:cs typeface="Arial"/>
                        <a:sym typeface="Arial"/>
                      </a:endParaRPr>
                    </a:p>
                  </a:txBody>
                  <a:tcPr marL="90000" marR="90000" marT="43200" marB="43200" anchor="ctr">
                    <a:lnL w="9525" cap="flat" cmpd="sng">
                      <a:solidFill>
                        <a:srgbClr val="AEABAB"/>
                      </a:solidFill>
                      <a:prstDash val="solid"/>
                      <a:round/>
                      <a:headEnd type="none" w="sm" len="sm"/>
                      <a:tailEnd type="none" w="sm" len="sm"/>
                    </a:lnL>
                    <a:lnR w="9525" cap="flat" cmpd="sng">
                      <a:solidFill>
                        <a:srgbClr val="AEABAB"/>
                      </a:solidFill>
                      <a:prstDash val="solid"/>
                      <a:round/>
                      <a:headEnd type="none" w="sm" len="sm"/>
                      <a:tailEnd type="none" w="sm" len="sm"/>
                    </a:lnR>
                    <a:lnT w="9525" cap="flat" cmpd="sng">
                      <a:solidFill>
                        <a:srgbClr val="AEABAB"/>
                      </a:solidFill>
                      <a:prstDash val="solid"/>
                      <a:round/>
                      <a:headEnd type="none" w="sm" len="sm"/>
                      <a:tailEnd type="none" w="sm" len="sm"/>
                    </a:lnT>
                    <a:lnB w="9525" cap="flat" cmpd="sng">
                      <a:solidFill>
                        <a:srgbClr val="AEABAB"/>
                      </a:solidFill>
                      <a:prstDash val="solid"/>
                      <a:round/>
                      <a:headEnd type="none" w="sm" len="sm"/>
                      <a:tailEnd type="none" w="sm" len="sm"/>
                    </a:lnB>
                    <a:solidFill>
                      <a:srgbClr val="F3B1A7"/>
                    </a:solidFill>
                  </a:tcPr>
                </a:tc>
                <a:tc gridSpan="2">
                  <a:txBody>
                    <a:bodyPr/>
                    <a:lstStyle/>
                    <a:p>
                      <a:pPr marL="0" marR="0" lvl="0" indent="0" algn="l" rtl="0">
                        <a:lnSpc>
                          <a:spcPct val="100000"/>
                        </a:lnSpc>
                        <a:spcBef>
                          <a:spcPts val="0"/>
                        </a:spcBef>
                        <a:spcAft>
                          <a:spcPts val="0"/>
                        </a:spcAft>
                        <a:buClr>
                          <a:schemeClr val="dk1"/>
                        </a:buClr>
                        <a:buSzPts val="900"/>
                        <a:buFont typeface="Meiryo"/>
                        <a:buNone/>
                      </a:pPr>
                      <a:r>
                        <a:rPr lang="ja-JP" sz="900" b="0" i="0" u="none" strike="noStrike" cap="none">
                          <a:solidFill>
                            <a:srgbClr val="3F3F3F"/>
                          </a:solidFill>
                          <a:latin typeface="Yu Gothic" panose="020B0400000000000000" pitchFamily="34" charset="-128"/>
                          <a:ea typeface="Yu Gothic" panose="020B0400000000000000" pitchFamily="34" charset="-128"/>
                          <a:cs typeface="Arial"/>
                          <a:sym typeface="Arial"/>
                        </a:rPr>
                        <a:t>35,000PV～（4週間）</a:t>
                      </a:r>
                      <a:endParaRPr sz="900" b="0" i="0" u="none" strike="noStrike" cap="none" dirty="0">
                        <a:solidFill>
                          <a:srgbClr val="3F3F3F"/>
                        </a:solidFill>
                        <a:latin typeface="Yu Gothic" panose="020B0400000000000000" pitchFamily="34" charset="-128"/>
                        <a:ea typeface="Yu Gothic" panose="020B0400000000000000" pitchFamily="34" charset="-128"/>
                        <a:cs typeface="Arial"/>
                        <a:sym typeface="Arial"/>
                      </a:endParaRPr>
                    </a:p>
                    <a:p>
                      <a:pPr marL="0" marR="0" lvl="0" indent="0" algn="l" rtl="0">
                        <a:lnSpc>
                          <a:spcPct val="100000"/>
                        </a:lnSpc>
                        <a:spcBef>
                          <a:spcPts val="180"/>
                        </a:spcBef>
                        <a:spcAft>
                          <a:spcPts val="0"/>
                        </a:spcAft>
                        <a:buClr>
                          <a:schemeClr val="dk1"/>
                        </a:buClr>
                        <a:buSzPts val="900"/>
                        <a:buFont typeface="Meiryo"/>
                        <a:buNone/>
                      </a:pPr>
                      <a:r>
                        <a:rPr lang="ja-JP" sz="900" b="0" i="0" u="none" strike="noStrike" cap="none">
                          <a:solidFill>
                            <a:srgbClr val="3F3F3F"/>
                          </a:solidFill>
                          <a:latin typeface="Yu Gothic" panose="020B0400000000000000" pitchFamily="34" charset="-128"/>
                          <a:ea typeface="Yu Gothic" panose="020B0400000000000000" pitchFamily="34" charset="-128"/>
                          <a:cs typeface="Arial"/>
                          <a:sym typeface="Arial"/>
                        </a:rPr>
                        <a:t>内訳：記事3本＋特集ページの合計</a:t>
                      </a:r>
                      <a:endParaRPr sz="900" u="none" strike="noStrike" cap="none" dirty="0">
                        <a:solidFill>
                          <a:srgbClr val="3F3F3F"/>
                        </a:solidFill>
                        <a:latin typeface="Yu Gothic" panose="020B0400000000000000" pitchFamily="34" charset="-128"/>
                        <a:ea typeface="Yu Gothic" panose="020B0400000000000000" pitchFamily="34" charset="-128"/>
                        <a:cs typeface="Arial"/>
                        <a:sym typeface="Arial"/>
                      </a:endParaRPr>
                    </a:p>
                  </a:txBody>
                  <a:tcPr marL="90000" marR="90000" marT="43200" marB="43200" anchor="ctr">
                    <a:lnL w="9525" cap="flat" cmpd="sng">
                      <a:solidFill>
                        <a:srgbClr val="AEABAB"/>
                      </a:solidFill>
                      <a:prstDash val="solid"/>
                      <a:round/>
                      <a:headEnd type="none" w="sm" len="sm"/>
                      <a:tailEnd type="none" w="sm" len="sm"/>
                    </a:lnL>
                    <a:lnR w="9525" cap="flat" cmpd="sng">
                      <a:solidFill>
                        <a:srgbClr val="AEABAB"/>
                      </a:solidFill>
                      <a:prstDash val="solid"/>
                      <a:round/>
                      <a:headEnd type="none" w="sm" len="sm"/>
                      <a:tailEnd type="none" w="sm" len="sm"/>
                    </a:lnR>
                    <a:lnT w="9525" cap="flat" cmpd="sng">
                      <a:solidFill>
                        <a:srgbClr val="AEABAB"/>
                      </a:solidFill>
                      <a:prstDash val="solid"/>
                      <a:round/>
                      <a:headEnd type="none" w="sm" len="sm"/>
                      <a:tailEnd type="none" w="sm" len="sm"/>
                    </a:lnT>
                    <a:lnB w="9525" cap="flat" cmpd="sng">
                      <a:solidFill>
                        <a:srgbClr val="AEABAB"/>
                      </a:solidFill>
                      <a:prstDash val="solid"/>
                      <a:round/>
                      <a:headEnd type="none" w="sm" len="sm"/>
                      <a:tailEnd type="none" w="sm" len="sm"/>
                    </a:lnB>
                  </a:tcPr>
                </a:tc>
                <a:tc hMerge="1">
                  <a:txBody>
                    <a:bodyPr/>
                    <a:lstStyle/>
                    <a:p>
                      <a:endParaRPr lang="ja-JP"/>
                    </a:p>
                  </a:txBody>
                  <a:tcPr/>
                </a:tc>
                <a:extLst>
                  <a:ext uri="{0D108BD9-81ED-4DB2-BD59-A6C34878D82A}">
                    <a16:rowId xmlns:a16="http://schemas.microsoft.com/office/drawing/2014/main" val="10003"/>
                  </a:ext>
                </a:extLst>
              </a:tr>
              <a:tr h="492800">
                <a:tc>
                  <a:txBody>
                    <a:bodyPr/>
                    <a:lstStyle/>
                    <a:p>
                      <a:pPr marL="0" marR="0" lvl="0" indent="0" algn="ctr" rtl="0">
                        <a:lnSpc>
                          <a:spcPct val="100000"/>
                        </a:lnSpc>
                        <a:spcBef>
                          <a:spcPts val="0"/>
                        </a:spcBef>
                        <a:spcAft>
                          <a:spcPts val="0"/>
                        </a:spcAft>
                        <a:buClr>
                          <a:schemeClr val="dk1"/>
                        </a:buClr>
                        <a:buSzPts val="800"/>
                        <a:buFont typeface="Meiryo"/>
                        <a:buNone/>
                      </a:pPr>
                      <a:r>
                        <a:rPr lang="ja-JP" sz="900" b="0" i="0" u="none" strike="noStrike" cap="none">
                          <a:solidFill>
                            <a:schemeClr val="dk1"/>
                          </a:solidFill>
                          <a:latin typeface="Yu Gothic" panose="020B0400000000000000" pitchFamily="34" charset="-128"/>
                          <a:ea typeface="Yu Gothic" panose="020B0400000000000000" pitchFamily="34" charset="-128"/>
                          <a:cs typeface="Arial"/>
                          <a:sym typeface="Arial"/>
                        </a:rPr>
                        <a:t>掲載料金</a:t>
                      </a:r>
                      <a:endParaRPr sz="900" u="none" strike="noStrike" cap="none" dirty="0">
                        <a:latin typeface="Yu Gothic" panose="020B0400000000000000" pitchFamily="34" charset="-128"/>
                        <a:ea typeface="Yu Gothic" panose="020B0400000000000000" pitchFamily="34" charset="-128"/>
                        <a:cs typeface="Arial"/>
                        <a:sym typeface="Arial"/>
                      </a:endParaRPr>
                    </a:p>
                  </a:txBody>
                  <a:tcPr marL="90000" marR="90000" marT="43200" marB="43200" anchor="ctr">
                    <a:lnL w="9525" cap="flat" cmpd="sng">
                      <a:solidFill>
                        <a:srgbClr val="AEABAB"/>
                      </a:solidFill>
                      <a:prstDash val="solid"/>
                      <a:round/>
                      <a:headEnd type="none" w="sm" len="sm"/>
                      <a:tailEnd type="none" w="sm" len="sm"/>
                    </a:lnL>
                    <a:lnR w="9525" cap="flat" cmpd="sng">
                      <a:solidFill>
                        <a:srgbClr val="AEABAB"/>
                      </a:solidFill>
                      <a:prstDash val="solid"/>
                      <a:round/>
                      <a:headEnd type="none" w="sm" len="sm"/>
                      <a:tailEnd type="none" w="sm" len="sm"/>
                    </a:lnR>
                    <a:lnT w="9525" cap="flat" cmpd="sng">
                      <a:solidFill>
                        <a:srgbClr val="AEABAB"/>
                      </a:solidFill>
                      <a:prstDash val="solid"/>
                      <a:round/>
                      <a:headEnd type="none" w="sm" len="sm"/>
                      <a:tailEnd type="none" w="sm" len="sm"/>
                    </a:lnT>
                    <a:lnB w="9525" cap="flat" cmpd="sng">
                      <a:solidFill>
                        <a:srgbClr val="AEABAB"/>
                      </a:solidFill>
                      <a:prstDash val="solid"/>
                      <a:round/>
                      <a:headEnd type="none" w="sm" len="sm"/>
                      <a:tailEnd type="none" w="sm" len="sm"/>
                    </a:lnB>
                    <a:solidFill>
                      <a:srgbClr val="F3B1A7"/>
                    </a:solidFill>
                  </a:tcPr>
                </a:tc>
                <a:tc gridSpan="2">
                  <a:txBody>
                    <a:bodyPr/>
                    <a:lstStyle/>
                    <a:p>
                      <a:pPr marL="0" marR="0" lvl="0" indent="0" algn="l" rtl="0">
                        <a:lnSpc>
                          <a:spcPct val="100000"/>
                        </a:lnSpc>
                        <a:spcBef>
                          <a:spcPts val="0"/>
                        </a:spcBef>
                        <a:spcAft>
                          <a:spcPts val="0"/>
                        </a:spcAft>
                        <a:buClr>
                          <a:schemeClr val="dk1"/>
                        </a:buClr>
                        <a:buSzPts val="900"/>
                        <a:buFont typeface="Meiryo"/>
                        <a:buNone/>
                      </a:pPr>
                      <a:r>
                        <a:rPr lang="ja-JP" sz="900" b="0" i="0" u="none" strike="noStrike" cap="none">
                          <a:solidFill>
                            <a:srgbClr val="3F3F3F"/>
                          </a:solidFill>
                          <a:latin typeface="Yu Gothic" panose="020B0400000000000000" pitchFamily="34" charset="-128"/>
                          <a:ea typeface="Yu Gothic" panose="020B0400000000000000" pitchFamily="34" charset="-128"/>
                          <a:cs typeface="Arial"/>
                          <a:sym typeface="Arial"/>
                        </a:rPr>
                        <a:t>3,500,000円～</a:t>
                      </a:r>
                      <a:br>
                        <a:rPr lang="ja-JP" sz="900" b="0" i="0" u="none" strike="noStrike" cap="none">
                          <a:solidFill>
                            <a:srgbClr val="3F3F3F"/>
                          </a:solidFill>
                          <a:latin typeface="Yu Gothic" panose="020B0400000000000000" pitchFamily="34" charset="-128"/>
                          <a:ea typeface="Yu Gothic" panose="020B0400000000000000" pitchFamily="34" charset="-128"/>
                          <a:cs typeface="Arial"/>
                          <a:sym typeface="Arial"/>
                        </a:rPr>
                      </a:br>
                      <a:r>
                        <a:rPr lang="ja-JP" sz="900" b="0" i="0" u="none" strike="noStrike" cap="none">
                          <a:solidFill>
                            <a:srgbClr val="3F3F3F"/>
                          </a:solidFill>
                          <a:latin typeface="Yu Gothic" panose="020B0400000000000000" pitchFamily="34" charset="-128"/>
                          <a:ea typeface="Yu Gothic" panose="020B0400000000000000" pitchFamily="34" charset="-128"/>
                          <a:cs typeface="Arial"/>
                          <a:sym typeface="Arial"/>
                        </a:rPr>
                        <a:t>【内訳】 媒体費：3,200,000円（グロス）～</a:t>
                      </a:r>
                      <a:endParaRPr sz="900" u="none" strike="noStrike" cap="none" dirty="0">
                        <a:solidFill>
                          <a:srgbClr val="3F3F3F"/>
                        </a:solidFill>
                        <a:latin typeface="Yu Gothic" panose="020B0400000000000000" pitchFamily="34" charset="-128"/>
                        <a:ea typeface="Yu Gothic" panose="020B0400000000000000" pitchFamily="34" charset="-128"/>
                        <a:cs typeface="Arial"/>
                        <a:sym typeface="Arial"/>
                      </a:endParaRPr>
                    </a:p>
                    <a:p>
                      <a:pPr marL="0" marR="0" lvl="0" indent="0" algn="l" rtl="0">
                        <a:lnSpc>
                          <a:spcPct val="100000"/>
                        </a:lnSpc>
                        <a:spcBef>
                          <a:spcPts val="160"/>
                        </a:spcBef>
                        <a:spcAft>
                          <a:spcPts val="0"/>
                        </a:spcAft>
                        <a:buClr>
                          <a:schemeClr val="dk1"/>
                        </a:buClr>
                        <a:buSzPts val="800"/>
                        <a:buFont typeface="Meiryo"/>
                        <a:buNone/>
                      </a:pPr>
                      <a:r>
                        <a:rPr lang="ja-JP" sz="900" b="0" i="0" u="none" strike="noStrike" cap="none">
                          <a:solidFill>
                            <a:srgbClr val="3F3F3F"/>
                          </a:solidFill>
                          <a:latin typeface="Yu Gothic" panose="020B0400000000000000" pitchFamily="34" charset="-128"/>
                          <a:ea typeface="Yu Gothic" panose="020B0400000000000000" pitchFamily="34" charset="-128"/>
                          <a:cs typeface="Arial"/>
                          <a:sym typeface="Arial"/>
                        </a:rPr>
                        <a:t>　　　　 制作費：300,000円（ネット）～</a:t>
                      </a:r>
                      <a:endParaRPr sz="900" u="none" strike="noStrike" cap="none" dirty="0">
                        <a:solidFill>
                          <a:srgbClr val="3F3F3F"/>
                        </a:solidFill>
                        <a:latin typeface="Yu Gothic" panose="020B0400000000000000" pitchFamily="34" charset="-128"/>
                        <a:ea typeface="Yu Gothic" panose="020B0400000000000000" pitchFamily="34" charset="-128"/>
                        <a:cs typeface="Arial"/>
                        <a:sym typeface="Arial"/>
                      </a:endParaRPr>
                    </a:p>
                  </a:txBody>
                  <a:tcPr marL="90000" marR="90000" marT="43200" marB="43200" anchor="ctr">
                    <a:lnL w="9525" cap="flat" cmpd="sng">
                      <a:solidFill>
                        <a:srgbClr val="AEABAB"/>
                      </a:solidFill>
                      <a:prstDash val="solid"/>
                      <a:round/>
                      <a:headEnd type="none" w="sm" len="sm"/>
                      <a:tailEnd type="none" w="sm" len="sm"/>
                    </a:lnL>
                    <a:lnR w="9525" cap="flat" cmpd="sng">
                      <a:solidFill>
                        <a:srgbClr val="AEABAB"/>
                      </a:solidFill>
                      <a:prstDash val="solid"/>
                      <a:round/>
                      <a:headEnd type="none" w="sm" len="sm"/>
                      <a:tailEnd type="none" w="sm" len="sm"/>
                    </a:lnR>
                    <a:lnT w="9525" cap="flat" cmpd="sng">
                      <a:solidFill>
                        <a:srgbClr val="AEABAB"/>
                      </a:solidFill>
                      <a:prstDash val="solid"/>
                      <a:round/>
                      <a:headEnd type="none" w="sm" len="sm"/>
                      <a:tailEnd type="none" w="sm" len="sm"/>
                    </a:lnT>
                    <a:lnB w="9525" cap="flat" cmpd="sng">
                      <a:solidFill>
                        <a:srgbClr val="AEABAB"/>
                      </a:solidFill>
                      <a:prstDash val="solid"/>
                      <a:round/>
                      <a:headEnd type="none" w="sm" len="sm"/>
                      <a:tailEnd type="none" w="sm" len="sm"/>
                    </a:lnB>
                  </a:tcPr>
                </a:tc>
                <a:tc hMerge="1">
                  <a:txBody>
                    <a:bodyPr/>
                    <a:lstStyle/>
                    <a:p>
                      <a:endParaRPr lang="ja-JP"/>
                    </a:p>
                  </a:txBody>
                  <a:tcPr/>
                </a:tc>
                <a:extLst>
                  <a:ext uri="{0D108BD9-81ED-4DB2-BD59-A6C34878D82A}">
                    <a16:rowId xmlns:a16="http://schemas.microsoft.com/office/drawing/2014/main" val="10004"/>
                  </a:ext>
                </a:extLst>
              </a:tr>
              <a:tr h="360000">
                <a:tc>
                  <a:txBody>
                    <a:bodyPr/>
                    <a:lstStyle/>
                    <a:p>
                      <a:pPr marL="0" marR="0" lvl="0" indent="0" algn="l" rtl="0">
                        <a:spcBef>
                          <a:spcPts val="0"/>
                        </a:spcBef>
                        <a:spcAft>
                          <a:spcPts val="0"/>
                        </a:spcAft>
                        <a:buNone/>
                      </a:pPr>
                      <a:r>
                        <a:rPr lang="ja-JP" sz="900" u="none" strike="noStrike" cap="none">
                          <a:latin typeface="Yu Gothic" panose="020B0400000000000000" pitchFamily="34" charset="-128"/>
                          <a:ea typeface="Yu Gothic" panose="020B0400000000000000" pitchFamily="34" charset="-128"/>
                          <a:cs typeface="Arial"/>
                          <a:sym typeface="Arial"/>
                        </a:rPr>
                        <a:t>オプション</a:t>
                      </a:r>
                      <a:endParaRPr sz="900" dirty="0">
                        <a:latin typeface="Yu Gothic" panose="020B0400000000000000" pitchFamily="34" charset="-128"/>
                        <a:ea typeface="Yu Gothic" panose="020B0400000000000000" pitchFamily="34" charset="-128"/>
                        <a:cs typeface="Arial"/>
                        <a:sym typeface="Arial"/>
                      </a:endParaRPr>
                    </a:p>
                  </a:txBody>
                  <a:tcPr marL="91450" marR="91450" marT="45725" marB="45725" anchor="ctr">
                    <a:lnL w="9525" cap="flat" cmpd="sng">
                      <a:solidFill>
                        <a:srgbClr val="AEABAB"/>
                      </a:solidFill>
                      <a:prstDash val="solid"/>
                      <a:round/>
                      <a:headEnd type="none" w="sm" len="sm"/>
                      <a:tailEnd type="none" w="sm" len="sm"/>
                    </a:lnL>
                    <a:lnR w="9525" cap="flat" cmpd="sng">
                      <a:solidFill>
                        <a:srgbClr val="AEABAB"/>
                      </a:solidFill>
                      <a:prstDash val="solid"/>
                      <a:round/>
                      <a:headEnd type="none" w="sm" len="sm"/>
                      <a:tailEnd type="none" w="sm" len="sm"/>
                    </a:lnR>
                    <a:lnT w="9525" cap="flat" cmpd="sng">
                      <a:solidFill>
                        <a:srgbClr val="AEABAB"/>
                      </a:solidFill>
                      <a:prstDash val="solid"/>
                      <a:round/>
                      <a:headEnd type="none" w="sm" len="sm"/>
                      <a:tailEnd type="none" w="sm" len="sm"/>
                    </a:lnT>
                    <a:lnB w="9525" cap="flat" cmpd="sng">
                      <a:solidFill>
                        <a:srgbClr val="AEABAB"/>
                      </a:solidFill>
                      <a:prstDash val="solid"/>
                      <a:round/>
                      <a:headEnd type="none" w="sm" len="sm"/>
                      <a:tailEnd type="none" w="sm" len="sm"/>
                    </a:lnB>
                    <a:solidFill>
                      <a:srgbClr val="F3B1A7"/>
                    </a:solidFill>
                  </a:tcPr>
                </a:tc>
                <a:tc>
                  <a:txBody>
                    <a:bodyPr/>
                    <a:lstStyle/>
                    <a:p>
                      <a:pPr marL="0" marR="0" lvl="0" indent="0" algn="l" rtl="0">
                        <a:lnSpc>
                          <a:spcPct val="100000"/>
                        </a:lnSpc>
                        <a:spcBef>
                          <a:spcPts val="0"/>
                        </a:spcBef>
                        <a:spcAft>
                          <a:spcPts val="0"/>
                        </a:spcAft>
                        <a:buClr>
                          <a:schemeClr val="dk1"/>
                        </a:buClr>
                        <a:buSzPts val="900"/>
                        <a:buFont typeface="Meiryo"/>
                        <a:buNone/>
                      </a:pPr>
                      <a:r>
                        <a:rPr lang="ja-JP" sz="900" b="0" i="0" u="none" strike="noStrike" cap="none">
                          <a:solidFill>
                            <a:srgbClr val="3F3F3F"/>
                          </a:solidFill>
                          <a:latin typeface="Yu Gothic" panose="020B0400000000000000" pitchFamily="34" charset="-128"/>
                          <a:ea typeface="Yu Gothic" panose="020B0400000000000000" pitchFamily="34" charset="-128"/>
                          <a:cs typeface="Arial"/>
                          <a:sym typeface="Arial"/>
                        </a:rPr>
                        <a:t>読了率レポート</a:t>
                      </a:r>
                      <a:endParaRPr sz="900" dirty="0">
                        <a:solidFill>
                          <a:srgbClr val="3F3F3F"/>
                        </a:solidFill>
                        <a:latin typeface="Yu Gothic" panose="020B0400000000000000" pitchFamily="34" charset="-128"/>
                        <a:ea typeface="Yu Gothic" panose="020B0400000000000000" pitchFamily="34" charset="-128"/>
                        <a:cs typeface="Arial"/>
                        <a:sym typeface="Arial"/>
                      </a:endParaRPr>
                    </a:p>
                  </a:txBody>
                  <a:tcPr marL="90000" marR="90000" marT="43200" marB="43200" anchor="ctr">
                    <a:lnL w="9525" cap="flat" cmpd="sng">
                      <a:solidFill>
                        <a:srgbClr val="AEABAB"/>
                      </a:solidFill>
                      <a:prstDash val="solid"/>
                      <a:round/>
                      <a:headEnd type="none" w="sm" len="sm"/>
                      <a:tailEnd type="none" w="sm" len="sm"/>
                    </a:lnL>
                    <a:lnR w="9525" cap="flat" cmpd="sng">
                      <a:solidFill>
                        <a:srgbClr val="AEABAB"/>
                      </a:solidFill>
                      <a:prstDash val="solid"/>
                      <a:round/>
                      <a:headEnd type="none" w="sm" len="sm"/>
                      <a:tailEnd type="none" w="sm" len="sm"/>
                    </a:lnR>
                    <a:lnT w="9525" cap="flat" cmpd="sng">
                      <a:solidFill>
                        <a:srgbClr val="AEABAB"/>
                      </a:solidFill>
                      <a:prstDash val="solid"/>
                      <a:round/>
                      <a:headEnd type="none" w="sm" len="sm"/>
                      <a:tailEnd type="none" w="sm" len="sm"/>
                    </a:lnT>
                    <a:lnB w="9525" cap="flat" cmpd="sng">
                      <a:solidFill>
                        <a:srgbClr val="AEABAB"/>
                      </a:solidFill>
                      <a:prstDash val="solid"/>
                      <a:round/>
                      <a:headEnd type="none" w="sm" len="sm"/>
                      <a:tailEnd type="none" w="sm" len="sm"/>
                    </a:lnB>
                  </a:tcPr>
                </a:tc>
                <a:tc>
                  <a:txBody>
                    <a:bodyPr/>
                    <a:lstStyle/>
                    <a:p>
                      <a:pPr marL="0" marR="0" lvl="0" indent="0" algn="l" rtl="0">
                        <a:spcBef>
                          <a:spcPts val="0"/>
                        </a:spcBef>
                        <a:spcAft>
                          <a:spcPts val="0"/>
                        </a:spcAft>
                        <a:buNone/>
                      </a:pPr>
                      <a:r>
                        <a:rPr lang="ja-JP" sz="900">
                          <a:solidFill>
                            <a:srgbClr val="3F3F3F"/>
                          </a:solidFill>
                          <a:latin typeface="Yu Gothic" panose="020B0400000000000000" pitchFamily="34" charset="-128"/>
                          <a:ea typeface="Yu Gothic" panose="020B0400000000000000" pitchFamily="34" charset="-128"/>
                          <a:cs typeface="Arial"/>
                          <a:sym typeface="Arial"/>
                        </a:rPr>
                        <a:t>別途ご相談</a:t>
                      </a:r>
                      <a:endParaRPr sz="900" dirty="0">
                        <a:solidFill>
                          <a:srgbClr val="3F3F3F"/>
                        </a:solidFill>
                        <a:latin typeface="Yu Gothic" panose="020B0400000000000000" pitchFamily="34" charset="-128"/>
                        <a:ea typeface="Yu Gothic" panose="020B0400000000000000" pitchFamily="34" charset="-128"/>
                        <a:cs typeface="Arial"/>
                        <a:sym typeface="Arial"/>
                      </a:endParaRPr>
                    </a:p>
                  </a:txBody>
                  <a:tcPr marL="91450" marR="91450" marT="45725" marB="45725" anchor="ctr">
                    <a:lnL w="9525" cap="flat" cmpd="sng">
                      <a:solidFill>
                        <a:srgbClr val="AEABAB"/>
                      </a:solidFill>
                      <a:prstDash val="solid"/>
                      <a:round/>
                      <a:headEnd type="none" w="sm" len="sm"/>
                      <a:tailEnd type="none" w="sm" len="sm"/>
                    </a:lnL>
                    <a:lnR w="9525" cap="flat" cmpd="sng">
                      <a:solidFill>
                        <a:srgbClr val="AEABAB"/>
                      </a:solidFill>
                      <a:prstDash val="solid"/>
                      <a:round/>
                      <a:headEnd type="none" w="sm" len="sm"/>
                      <a:tailEnd type="none" w="sm" len="sm"/>
                    </a:lnR>
                    <a:lnT w="9525" cap="flat" cmpd="sng">
                      <a:solidFill>
                        <a:srgbClr val="AEABAB"/>
                      </a:solidFill>
                      <a:prstDash val="solid"/>
                      <a:round/>
                      <a:headEnd type="none" w="sm" len="sm"/>
                      <a:tailEnd type="none" w="sm" len="sm"/>
                    </a:lnT>
                    <a:lnB w="9525" cap="flat" cmpd="sng">
                      <a:solidFill>
                        <a:srgbClr val="AEABAB"/>
                      </a:solidFill>
                      <a:prstDash val="solid"/>
                      <a:round/>
                      <a:headEnd type="none" w="sm" len="sm"/>
                      <a:tailEnd type="none" w="sm" len="sm"/>
                    </a:lnB>
                  </a:tcPr>
                </a:tc>
                <a:extLst>
                  <a:ext uri="{0D108BD9-81ED-4DB2-BD59-A6C34878D82A}">
                    <a16:rowId xmlns:a16="http://schemas.microsoft.com/office/drawing/2014/main" val="10005"/>
                  </a:ext>
                </a:extLst>
              </a:tr>
              <a:tr h="360000">
                <a:tc>
                  <a:txBody>
                    <a:bodyPr/>
                    <a:lstStyle/>
                    <a:p>
                      <a:pPr marL="0" marR="0" lvl="0" indent="0" algn="ctr" rtl="0">
                        <a:lnSpc>
                          <a:spcPct val="100000"/>
                        </a:lnSpc>
                        <a:spcBef>
                          <a:spcPts val="0"/>
                        </a:spcBef>
                        <a:spcAft>
                          <a:spcPts val="0"/>
                        </a:spcAft>
                        <a:buClr>
                          <a:schemeClr val="dk1"/>
                        </a:buClr>
                        <a:buSzPts val="800"/>
                        <a:buFont typeface="Meiryo"/>
                        <a:buNone/>
                      </a:pPr>
                      <a:r>
                        <a:rPr lang="ja-JP" sz="900">
                          <a:solidFill>
                            <a:schemeClr val="dk1"/>
                          </a:solidFill>
                          <a:latin typeface="Yu Gothic" panose="020B0400000000000000" pitchFamily="34" charset="-128"/>
                          <a:ea typeface="Yu Gothic" panose="020B0400000000000000" pitchFamily="34" charset="-128"/>
                          <a:cs typeface="Arial"/>
                          <a:sym typeface="Arial"/>
                        </a:rPr>
                        <a:t>レポート</a:t>
                      </a:r>
                      <a:endParaRPr sz="900" dirty="0">
                        <a:latin typeface="Yu Gothic" panose="020B0400000000000000" pitchFamily="34" charset="-128"/>
                        <a:ea typeface="Yu Gothic" panose="020B0400000000000000" pitchFamily="34" charset="-128"/>
                        <a:cs typeface="Arial"/>
                        <a:sym typeface="Arial"/>
                      </a:endParaRPr>
                    </a:p>
                  </a:txBody>
                  <a:tcPr marL="90000" marR="90000" marT="43200" marB="43200" anchor="ctr">
                    <a:lnL w="9525" cap="flat" cmpd="sng">
                      <a:solidFill>
                        <a:srgbClr val="AEABAB"/>
                      </a:solidFill>
                      <a:prstDash val="solid"/>
                      <a:round/>
                      <a:headEnd type="none" w="sm" len="sm"/>
                      <a:tailEnd type="none" w="sm" len="sm"/>
                    </a:lnL>
                    <a:lnR w="9525" cap="flat" cmpd="sng">
                      <a:solidFill>
                        <a:srgbClr val="AEABAB"/>
                      </a:solidFill>
                      <a:prstDash val="solid"/>
                      <a:round/>
                      <a:headEnd type="none" w="sm" len="sm"/>
                      <a:tailEnd type="none" w="sm" len="sm"/>
                    </a:lnR>
                    <a:lnT w="9525" cap="flat" cmpd="sng">
                      <a:solidFill>
                        <a:srgbClr val="AEABAB"/>
                      </a:solidFill>
                      <a:prstDash val="solid"/>
                      <a:round/>
                      <a:headEnd type="none" w="sm" len="sm"/>
                      <a:tailEnd type="none" w="sm" len="sm"/>
                    </a:lnT>
                    <a:lnB w="9525" cap="flat" cmpd="sng">
                      <a:solidFill>
                        <a:srgbClr val="AEABAB"/>
                      </a:solidFill>
                      <a:prstDash val="solid"/>
                      <a:round/>
                      <a:headEnd type="none" w="sm" len="sm"/>
                      <a:tailEnd type="none" w="sm" len="sm"/>
                    </a:lnB>
                    <a:solidFill>
                      <a:srgbClr val="F3B1A7"/>
                    </a:solidFill>
                  </a:tcPr>
                </a:tc>
                <a:tc gridSpan="2">
                  <a:txBody>
                    <a:bodyPr/>
                    <a:lstStyle/>
                    <a:p>
                      <a:pPr marL="0" marR="0" lvl="0" indent="0" algn="l" rtl="0">
                        <a:lnSpc>
                          <a:spcPct val="100000"/>
                        </a:lnSpc>
                        <a:spcBef>
                          <a:spcPts val="0"/>
                        </a:spcBef>
                        <a:spcAft>
                          <a:spcPts val="0"/>
                        </a:spcAft>
                        <a:buClr>
                          <a:schemeClr val="dk1"/>
                        </a:buClr>
                        <a:buSzPts val="900"/>
                        <a:buFont typeface="Meiryo"/>
                        <a:buNone/>
                      </a:pPr>
                      <a:r>
                        <a:rPr lang="ja-JP" sz="900" dirty="0">
                          <a:solidFill>
                            <a:srgbClr val="3F3F3F"/>
                          </a:solidFill>
                          <a:latin typeface="Yu Gothic" panose="020B0400000000000000" pitchFamily="34" charset="-128"/>
                          <a:ea typeface="Yu Gothic" panose="020B0400000000000000" pitchFamily="34" charset="-128"/>
                          <a:cs typeface="Arial"/>
                          <a:sym typeface="Arial"/>
                        </a:rPr>
                        <a:t>PV、平均滞在時間、クリック、CTR、総評レビュー</a:t>
                      </a:r>
                      <a:endParaRPr sz="900" dirty="0">
                        <a:solidFill>
                          <a:srgbClr val="3F3F3F"/>
                        </a:solidFill>
                        <a:latin typeface="Yu Gothic" panose="020B0400000000000000" pitchFamily="34" charset="-128"/>
                        <a:ea typeface="Yu Gothic" panose="020B0400000000000000" pitchFamily="34" charset="-128"/>
                        <a:cs typeface="Arial"/>
                        <a:sym typeface="Arial"/>
                      </a:endParaRPr>
                    </a:p>
                  </a:txBody>
                  <a:tcPr marL="90000" marR="90000" marT="43200" marB="43200" anchor="ctr">
                    <a:lnL w="9525" cap="flat" cmpd="sng">
                      <a:solidFill>
                        <a:srgbClr val="AEABAB"/>
                      </a:solidFill>
                      <a:prstDash val="solid"/>
                      <a:round/>
                      <a:headEnd type="none" w="sm" len="sm"/>
                      <a:tailEnd type="none" w="sm" len="sm"/>
                    </a:lnL>
                    <a:lnR w="9525" cap="flat" cmpd="sng">
                      <a:solidFill>
                        <a:srgbClr val="AEABAB"/>
                      </a:solidFill>
                      <a:prstDash val="solid"/>
                      <a:round/>
                      <a:headEnd type="none" w="sm" len="sm"/>
                      <a:tailEnd type="none" w="sm" len="sm"/>
                    </a:lnR>
                    <a:lnT w="9525" cap="flat" cmpd="sng">
                      <a:solidFill>
                        <a:srgbClr val="AEABAB"/>
                      </a:solidFill>
                      <a:prstDash val="solid"/>
                      <a:round/>
                      <a:headEnd type="none" w="sm" len="sm"/>
                      <a:tailEnd type="none" w="sm" len="sm"/>
                    </a:lnT>
                    <a:lnB w="9525" cap="flat" cmpd="sng">
                      <a:solidFill>
                        <a:srgbClr val="AEABAB"/>
                      </a:solidFill>
                      <a:prstDash val="solid"/>
                      <a:round/>
                      <a:headEnd type="none" w="sm" len="sm"/>
                      <a:tailEnd type="none" w="sm" len="sm"/>
                    </a:lnB>
                  </a:tcPr>
                </a:tc>
                <a:tc hMerge="1">
                  <a:txBody>
                    <a:bodyPr/>
                    <a:lstStyle/>
                    <a:p>
                      <a:endParaRPr lang="ja-JP"/>
                    </a:p>
                  </a:txBody>
                  <a:tcPr/>
                </a:tc>
                <a:extLst>
                  <a:ext uri="{0D108BD9-81ED-4DB2-BD59-A6C34878D82A}">
                    <a16:rowId xmlns:a16="http://schemas.microsoft.com/office/drawing/2014/main" val="10006"/>
                  </a:ext>
                </a:extLst>
              </a:tr>
            </a:tbl>
          </a:graphicData>
        </a:graphic>
      </p:graphicFrame>
      <p:pic>
        <p:nvPicPr>
          <p:cNvPr id="446" name="Google Shape;446;p16"/>
          <p:cNvPicPr preferRelativeResize="0"/>
          <p:nvPr/>
        </p:nvPicPr>
        <p:blipFill rotWithShape="1">
          <a:blip r:embed="rId3">
            <a:alphaModFix/>
          </a:blip>
          <a:srcRect/>
          <a:stretch/>
        </p:blipFill>
        <p:spPr>
          <a:xfrm>
            <a:off x="1611936" y="1489883"/>
            <a:ext cx="1872375" cy="1918937"/>
          </a:xfrm>
          <a:prstGeom prst="rect">
            <a:avLst/>
          </a:prstGeom>
          <a:noFill/>
          <a:ln>
            <a:noFill/>
          </a:ln>
        </p:spPr>
      </p:pic>
      <p:sp>
        <p:nvSpPr>
          <p:cNvPr id="447" name="Google Shape;447;p16"/>
          <p:cNvSpPr/>
          <p:nvPr/>
        </p:nvSpPr>
        <p:spPr>
          <a:xfrm>
            <a:off x="2111979" y="1601445"/>
            <a:ext cx="1312260" cy="215403"/>
          </a:xfrm>
          <a:prstGeom prst="rect">
            <a:avLst/>
          </a:prstGeom>
          <a:solidFill>
            <a:schemeClr val="lt1"/>
          </a:solidFill>
          <a:ln>
            <a:noFill/>
          </a:ln>
        </p:spPr>
        <p:txBody>
          <a:bodyPr spcFirstLastPara="1" wrap="square" lIns="91425" tIns="45700" rIns="91425" bIns="45700" anchor="ctr" anchorCtr="0">
            <a:spAutoFit/>
          </a:bodyPr>
          <a:lstStyle/>
          <a:p>
            <a:pPr marL="0" marR="0" lvl="0" indent="0" algn="ctr" rtl="0">
              <a:lnSpc>
                <a:spcPct val="100000"/>
              </a:lnSpc>
              <a:spcBef>
                <a:spcPts val="0"/>
              </a:spcBef>
              <a:spcAft>
                <a:spcPts val="0"/>
              </a:spcAft>
              <a:buClr>
                <a:srgbClr val="000000"/>
              </a:buClr>
              <a:buSzPts val="800"/>
              <a:buFont typeface="Arial"/>
              <a:buNone/>
            </a:pPr>
            <a:endParaRPr sz="800" b="1" i="0" u="none" strike="noStrike" cap="none" dirty="0">
              <a:solidFill>
                <a:srgbClr val="000000"/>
              </a:solidFill>
              <a:latin typeface="Yu Gothic" panose="020B0400000000000000" pitchFamily="34" charset="-128"/>
              <a:ea typeface="Yu Gothic" panose="020B0400000000000000" pitchFamily="34" charset="-128"/>
              <a:sym typeface="Arial"/>
            </a:endParaRPr>
          </a:p>
        </p:txBody>
      </p:sp>
      <p:sp>
        <p:nvSpPr>
          <p:cNvPr id="448" name="Google Shape;448;p16"/>
          <p:cNvSpPr/>
          <p:nvPr/>
        </p:nvSpPr>
        <p:spPr>
          <a:xfrm>
            <a:off x="1611937" y="2718398"/>
            <a:ext cx="1872374" cy="646793"/>
          </a:xfrm>
          <a:prstGeom prst="rect">
            <a:avLst/>
          </a:prstGeom>
          <a:noFill/>
          <a:ln w="28575" cap="flat" cmpd="sng">
            <a:solidFill>
              <a:srgbClr val="FF000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rgbClr val="FFFFFF"/>
              </a:solidFill>
              <a:latin typeface="Yu Gothic" panose="020B0400000000000000" pitchFamily="34" charset="-128"/>
              <a:ea typeface="Yu Gothic" panose="020B0400000000000000" pitchFamily="34" charset="-128"/>
              <a:sym typeface="Arial"/>
            </a:endParaRPr>
          </a:p>
        </p:txBody>
      </p:sp>
      <p:grpSp>
        <p:nvGrpSpPr>
          <p:cNvPr id="449" name="Google Shape;449;p16"/>
          <p:cNvGrpSpPr/>
          <p:nvPr/>
        </p:nvGrpSpPr>
        <p:grpSpPr>
          <a:xfrm>
            <a:off x="1665242" y="4072862"/>
            <a:ext cx="1761055" cy="1878749"/>
            <a:chOff x="1158150" y="2201616"/>
            <a:chExt cx="1761055" cy="1878749"/>
          </a:xfrm>
        </p:grpSpPr>
        <p:pic>
          <p:nvPicPr>
            <p:cNvPr id="450" name="Google Shape;450;p16"/>
            <p:cNvPicPr preferRelativeResize="0"/>
            <p:nvPr/>
          </p:nvPicPr>
          <p:blipFill rotWithShape="1">
            <a:blip r:embed="rId4">
              <a:alphaModFix/>
            </a:blip>
            <a:srcRect/>
            <a:stretch/>
          </p:blipFill>
          <p:spPr>
            <a:xfrm>
              <a:off x="1158150" y="2201616"/>
              <a:ext cx="1761055" cy="1719306"/>
            </a:xfrm>
            <a:prstGeom prst="rect">
              <a:avLst/>
            </a:prstGeom>
            <a:noFill/>
            <a:ln>
              <a:noFill/>
            </a:ln>
          </p:spPr>
        </p:pic>
        <p:sp>
          <p:nvSpPr>
            <p:cNvPr id="451" name="Google Shape;451;p16"/>
            <p:cNvSpPr/>
            <p:nvPr/>
          </p:nvSpPr>
          <p:spPr>
            <a:xfrm>
              <a:off x="1406687" y="2296216"/>
              <a:ext cx="1262694" cy="215403"/>
            </a:xfrm>
            <a:prstGeom prst="rect">
              <a:avLst/>
            </a:prstGeom>
            <a:solidFill>
              <a:schemeClr val="lt1"/>
            </a:solidFill>
            <a:ln>
              <a:noFill/>
            </a:ln>
          </p:spPr>
          <p:txBody>
            <a:bodyPr spcFirstLastPara="1" wrap="square" lIns="91425" tIns="45700" rIns="91425" bIns="45700" anchor="ctr" anchorCtr="0">
              <a:spAutoFit/>
            </a:bodyPr>
            <a:lstStyle/>
            <a:p>
              <a:pPr marL="0" marR="0" lvl="0" indent="0" algn="ctr" rtl="0">
                <a:lnSpc>
                  <a:spcPct val="100000"/>
                </a:lnSpc>
                <a:spcBef>
                  <a:spcPts val="0"/>
                </a:spcBef>
                <a:spcAft>
                  <a:spcPts val="0"/>
                </a:spcAft>
                <a:buClr>
                  <a:srgbClr val="000000"/>
                </a:buClr>
                <a:buSzPts val="800"/>
                <a:buFont typeface="Arial"/>
                <a:buNone/>
              </a:pPr>
              <a:endParaRPr sz="800" b="1" i="0" u="none" strike="noStrike" cap="none" dirty="0">
                <a:solidFill>
                  <a:srgbClr val="000000"/>
                </a:solidFill>
                <a:latin typeface="Yu Gothic" panose="020B0400000000000000" pitchFamily="34" charset="-128"/>
                <a:ea typeface="Yu Gothic" panose="020B0400000000000000" pitchFamily="34" charset="-128"/>
                <a:sym typeface="Arial"/>
              </a:endParaRPr>
            </a:p>
          </p:txBody>
        </p:sp>
        <p:sp>
          <p:nvSpPr>
            <p:cNvPr id="452" name="Google Shape;452;p16"/>
            <p:cNvSpPr/>
            <p:nvPr/>
          </p:nvSpPr>
          <p:spPr>
            <a:xfrm>
              <a:off x="2347042" y="2603500"/>
              <a:ext cx="523998" cy="442536"/>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rgbClr val="FFFFFF"/>
                </a:solidFill>
                <a:latin typeface="Yu Gothic" panose="020B0400000000000000" pitchFamily="34" charset="-128"/>
                <a:ea typeface="Yu Gothic" panose="020B0400000000000000" pitchFamily="34" charset="-128"/>
                <a:sym typeface="Arial"/>
              </a:endParaRPr>
            </a:p>
          </p:txBody>
        </p:sp>
        <p:sp>
          <p:nvSpPr>
            <p:cNvPr id="453" name="Google Shape;453;p16"/>
            <p:cNvSpPr/>
            <p:nvPr/>
          </p:nvSpPr>
          <p:spPr>
            <a:xfrm>
              <a:off x="2356816" y="3117107"/>
              <a:ext cx="514223" cy="720768"/>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rgbClr val="FFFFFF"/>
                </a:solidFill>
                <a:latin typeface="Yu Gothic" panose="020B0400000000000000" pitchFamily="34" charset="-128"/>
                <a:ea typeface="Yu Gothic" panose="020B0400000000000000" pitchFamily="34" charset="-128"/>
                <a:sym typeface="Arial"/>
              </a:endParaRPr>
            </a:p>
          </p:txBody>
        </p:sp>
        <p:sp>
          <p:nvSpPr>
            <p:cNvPr id="454" name="Google Shape;454;p16"/>
            <p:cNvSpPr/>
            <p:nvPr/>
          </p:nvSpPr>
          <p:spPr>
            <a:xfrm>
              <a:off x="2347041" y="3837875"/>
              <a:ext cx="572164" cy="242490"/>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rgbClr val="FFFFFF"/>
                </a:solidFill>
                <a:latin typeface="Yu Gothic" panose="020B0400000000000000" pitchFamily="34" charset="-128"/>
                <a:ea typeface="Yu Gothic" panose="020B0400000000000000" pitchFamily="34" charset="-128"/>
                <a:sym typeface="Arial"/>
              </a:endParaRPr>
            </a:p>
          </p:txBody>
        </p:sp>
      </p:grpSp>
      <p:sp>
        <p:nvSpPr>
          <p:cNvPr id="455" name="Google Shape;455;p16"/>
          <p:cNvSpPr/>
          <p:nvPr/>
        </p:nvSpPr>
        <p:spPr>
          <a:xfrm>
            <a:off x="2177520" y="3433402"/>
            <a:ext cx="736500" cy="263400"/>
          </a:xfrm>
          <a:prstGeom prst="downArrow">
            <a:avLst>
              <a:gd name="adj1" fmla="val 50000"/>
              <a:gd name="adj2" fmla="val 48153"/>
            </a:avLst>
          </a:prstGeom>
          <a:solidFill>
            <a:srgbClr val="FAB8A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000"/>
              <a:buFont typeface="Arial"/>
              <a:buNone/>
            </a:pPr>
            <a:endParaRPr sz="1000" b="0" i="0" u="none" strike="noStrike" cap="none" dirty="0">
              <a:solidFill>
                <a:srgbClr val="000000"/>
              </a:solidFill>
              <a:latin typeface="Yu Gothic" panose="020B0400000000000000" pitchFamily="34" charset="-128"/>
              <a:ea typeface="Yu Gothic" panose="020B0400000000000000" pitchFamily="34" charset="-128"/>
              <a:cs typeface="Meiryo"/>
              <a:sym typeface="Meiryo"/>
            </a:endParaRPr>
          </a:p>
        </p:txBody>
      </p:sp>
      <p:sp>
        <p:nvSpPr>
          <p:cNvPr id="456" name="Google Shape;456;p16"/>
          <p:cNvSpPr/>
          <p:nvPr/>
        </p:nvSpPr>
        <p:spPr>
          <a:xfrm>
            <a:off x="1453268" y="4917282"/>
            <a:ext cx="2178119" cy="272370"/>
          </a:xfrm>
          <a:prstGeom prst="roundRect">
            <a:avLst>
              <a:gd name="adj" fmla="val 16667"/>
            </a:avLst>
          </a:prstGeom>
          <a:solidFill>
            <a:srgbClr val="7F7F7F"/>
          </a:solidFill>
          <a:ln>
            <a:noFill/>
          </a:ln>
          <a:effectLst>
            <a:outerShdw dist="20000" sx="999" sy="999" rotWithShape="0">
              <a:srgbClr val="000000"/>
            </a:outerShdw>
          </a:effectLst>
        </p:spPr>
        <p:txBody>
          <a:bodyPr spcFirstLastPara="1" wrap="square" lIns="36000" tIns="45700" rIns="91425" bIns="45700" anchor="ctr" anchorCtr="0">
            <a:spAutoFit/>
          </a:bodyPr>
          <a:lstStyle/>
          <a:p>
            <a:pPr marL="0" marR="0" lvl="0" indent="0" algn="ctr" rtl="0">
              <a:lnSpc>
                <a:spcPct val="100000"/>
              </a:lnSpc>
              <a:spcBef>
                <a:spcPts val="0"/>
              </a:spcBef>
              <a:spcAft>
                <a:spcPts val="0"/>
              </a:spcAft>
              <a:buNone/>
            </a:pPr>
            <a:r>
              <a:rPr lang="ja-JP" sz="1000" b="0" i="0" u="none" strike="noStrike" cap="none">
                <a:solidFill>
                  <a:srgbClr val="FFFFFF"/>
                </a:solidFill>
                <a:latin typeface="Yu Gothic" panose="020B0400000000000000" pitchFamily="34" charset="-128"/>
                <a:ea typeface="Yu Gothic" panose="020B0400000000000000" pitchFamily="34" charset="-128"/>
                <a:sym typeface="Arial"/>
              </a:rPr>
              <a:t>各記事ページへリンク</a:t>
            </a:r>
            <a:endParaRPr dirty="0">
              <a:latin typeface="Yu Gothic" panose="020B0400000000000000" pitchFamily="34" charset="-128"/>
              <a:ea typeface="Yu Gothic" panose="020B0400000000000000" pitchFamily="34" charset="-128"/>
            </a:endParaRPr>
          </a:p>
        </p:txBody>
      </p:sp>
      <p:sp>
        <p:nvSpPr>
          <p:cNvPr id="457" name="Google Shape;457;p16"/>
          <p:cNvSpPr/>
          <p:nvPr/>
        </p:nvSpPr>
        <p:spPr>
          <a:xfrm>
            <a:off x="2001128" y="1134679"/>
            <a:ext cx="1082400" cy="216000"/>
          </a:xfrm>
          <a:prstGeom prst="rect">
            <a:avLst/>
          </a:prstGeom>
          <a:solidFill>
            <a:srgbClr val="F89D8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r>
              <a:rPr lang="ja-JP" sz="900" b="0" i="0" u="none" strike="noStrike" cap="none">
                <a:solidFill>
                  <a:schemeClr val="lt1"/>
                </a:solidFill>
                <a:latin typeface="Yu Gothic" panose="020B0400000000000000" pitchFamily="34" charset="-128"/>
                <a:ea typeface="Yu Gothic" panose="020B0400000000000000" pitchFamily="34" charset="-128"/>
                <a:sym typeface="Arial"/>
              </a:rPr>
              <a:t>特集ページ</a:t>
            </a:r>
            <a:endParaRPr sz="900" b="0" i="0" u="none" strike="noStrike" cap="none" dirty="0">
              <a:solidFill>
                <a:schemeClr val="lt1"/>
              </a:solidFill>
              <a:latin typeface="Yu Gothic" panose="020B0400000000000000" pitchFamily="34" charset="-128"/>
              <a:ea typeface="Yu Gothic" panose="020B0400000000000000" pitchFamily="34" charset="-128"/>
              <a:sym typeface="Arial"/>
            </a:endParaRPr>
          </a:p>
        </p:txBody>
      </p:sp>
      <p:sp>
        <p:nvSpPr>
          <p:cNvPr id="458" name="Google Shape;458;p16"/>
          <p:cNvSpPr/>
          <p:nvPr/>
        </p:nvSpPr>
        <p:spPr>
          <a:xfrm>
            <a:off x="2001128" y="3735183"/>
            <a:ext cx="1082400" cy="246300"/>
          </a:xfrm>
          <a:prstGeom prst="rect">
            <a:avLst/>
          </a:prstGeom>
          <a:solidFill>
            <a:srgbClr val="F89D8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r>
              <a:rPr lang="ja-JP" sz="900" b="0" i="0" u="none" strike="noStrike" cap="none">
                <a:solidFill>
                  <a:schemeClr val="lt1"/>
                </a:solidFill>
                <a:latin typeface="Yu Gothic" panose="020B0400000000000000" pitchFamily="34" charset="-128"/>
                <a:ea typeface="Yu Gothic" panose="020B0400000000000000" pitchFamily="34" charset="-128"/>
                <a:sym typeface="Arial"/>
              </a:rPr>
              <a:t>記事広告×3本</a:t>
            </a:r>
            <a:endParaRPr sz="900" b="0" i="0" u="none" strike="noStrike" cap="none" dirty="0">
              <a:solidFill>
                <a:schemeClr val="lt1"/>
              </a:solidFill>
              <a:latin typeface="Yu Gothic" panose="020B0400000000000000" pitchFamily="34" charset="-128"/>
              <a:ea typeface="Yu Gothic" panose="020B0400000000000000" pitchFamily="34" charset="-128"/>
              <a:sym typeface="Arial"/>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462"/>
        <p:cNvGrpSpPr/>
        <p:nvPr/>
      </p:nvGrpSpPr>
      <p:grpSpPr>
        <a:xfrm>
          <a:off x="0" y="0"/>
          <a:ext cx="0" cy="0"/>
          <a:chOff x="0" y="0"/>
          <a:chExt cx="0" cy="0"/>
        </a:xfrm>
      </p:grpSpPr>
      <p:sp>
        <p:nvSpPr>
          <p:cNvPr id="464" name="Google Shape;464;p17"/>
          <p:cNvSpPr txBox="1"/>
          <p:nvPr/>
        </p:nvSpPr>
        <p:spPr>
          <a:xfrm>
            <a:off x="254981" y="271451"/>
            <a:ext cx="8059738" cy="331353"/>
          </a:xfrm>
          <a:prstGeom prst="rect">
            <a:avLst/>
          </a:prstGeom>
          <a:noFill/>
          <a:ln>
            <a:noFill/>
          </a:ln>
        </p:spPr>
        <p:txBody>
          <a:bodyPr spcFirstLastPara="1" wrap="square" lIns="91425" tIns="91425" rIns="91425" bIns="91425" anchor="t" anchorCtr="0">
            <a:noAutofit/>
          </a:bodyPr>
          <a:lstStyle/>
          <a:p>
            <a:pPr marL="0" marR="0" lvl="0" indent="0" algn="l" rtl="0">
              <a:lnSpc>
                <a:spcPct val="110000"/>
              </a:lnSpc>
              <a:spcBef>
                <a:spcPts val="0"/>
              </a:spcBef>
              <a:spcAft>
                <a:spcPts val="0"/>
              </a:spcAft>
              <a:buNone/>
            </a:pPr>
            <a:r>
              <a:rPr lang="ja-JP" sz="1500" b="1" i="0" u="none" strike="noStrike" cap="none" dirty="0">
                <a:solidFill>
                  <a:srgbClr val="7F7F7F"/>
                </a:solidFill>
                <a:latin typeface="Yu Gothic" panose="020B0400000000000000" pitchFamily="34" charset="-128"/>
                <a:ea typeface="Yu Gothic" panose="020B0400000000000000" pitchFamily="34" charset="-128"/>
                <a:sym typeface="Arial"/>
              </a:rPr>
              <a:t>記事広告</a:t>
            </a:r>
            <a:endParaRPr sz="1500" b="1" i="0" u="none" strike="noStrike" cap="none" dirty="0">
              <a:solidFill>
                <a:srgbClr val="7F7F7F"/>
              </a:solidFill>
              <a:latin typeface="Yu Gothic" panose="020B0400000000000000" pitchFamily="34" charset="-128"/>
              <a:ea typeface="Yu Gothic" panose="020B0400000000000000" pitchFamily="34" charset="-128"/>
              <a:sym typeface="Arial"/>
            </a:endParaRPr>
          </a:p>
        </p:txBody>
      </p:sp>
      <p:cxnSp>
        <p:nvCxnSpPr>
          <p:cNvPr id="465" name="Google Shape;465;p17"/>
          <p:cNvCxnSpPr/>
          <p:nvPr/>
        </p:nvCxnSpPr>
        <p:spPr>
          <a:xfrm rot="10800000" flipH="1">
            <a:off x="1556238" y="434660"/>
            <a:ext cx="7228987" cy="37506"/>
          </a:xfrm>
          <a:prstGeom prst="straightConnector1">
            <a:avLst/>
          </a:prstGeom>
          <a:noFill/>
          <a:ln w="9525" cap="rnd" cmpd="sng">
            <a:solidFill>
              <a:srgbClr val="CCCCCC"/>
            </a:solidFill>
            <a:prstDash val="solid"/>
            <a:miter lim="800000"/>
            <a:headEnd type="none" w="sm" len="sm"/>
            <a:tailEnd type="none" w="sm" len="sm"/>
          </a:ln>
        </p:spPr>
      </p:cxnSp>
      <p:sp>
        <p:nvSpPr>
          <p:cNvPr id="466" name="Google Shape;466;p17"/>
          <p:cNvSpPr/>
          <p:nvPr/>
        </p:nvSpPr>
        <p:spPr>
          <a:xfrm rot="-5400000">
            <a:off x="1973001" y="2805078"/>
            <a:ext cx="633659" cy="429715"/>
          </a:xfrm>
          <a:prstGeom prst="downArrow">
            <a:avLst>
              <a:gd name="adj1" fmla="val 50000"/>
              <a:gd name="adj2" fmla="val 48153"/>
            </a:avLst>
          </a:prstGeom>
          <a:solidFill>
            <a:srgbClr val="FAB8A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000"/>
              <a:buFont typeface="Arial"/>
              <a:buNone/>
            </a:pPr>
            <a:endParaRPr sz="1000" b="0" i="0" u="none" strike="noStrike" cap="none" dirty="0">
              <a:solidFill>
                <a:srgbClr val="000000"/>
              </a:solidFill>
              <a:latin typeface="Yu Gothic" panose="020B0400000000000000" pitchFamily="34" charset="-128"/>
              <a:ea typeface="Yu Gothic" panose="020B0400000000000000" pitchFamily="34" charset="-128"/>
              <a:cs typeface="Meiryo"/>
              <a:sym typeface="Meiryo"/>
            </a:endParaRPr>
          </a:p>
        </p:txBody>
      </p:sp>
      <p:pic>
        <p:nvPicPr>
          <p:cNvPr id="467" name="Google Shape;467;p17"/>
          <p:cNvPicPr preferRelativeResize="0"/>
          <p:nvPr/>
        </p:nvPicPr>
        <p:blipFill rotWithShape="1">
          <a:blip r:embed="rId3">
            <a:alphaModFix/>
          </a:blip>
          <a:srcRect/>
          <a:stretch/>
        </p:blipFill>
        <p:spPr>
          <a:xfrm rot="10800000">
            <a:off x="548808" y="1522623"/>
            <a:ext cx="1436456" cy="2773840"/>
          </a:xfrm>
          <a:prstGeom prst="rect">
            <a:avLst/>
          </a:prstGeom>
          <a:noFill/>
          <a:ln>
            <a:noFill/>
          </a:ln>
        </p:spPr>
      </p:pic>
      <p:sp>
        <p:nvSpPr>
          <p:cNvPr id="468" name="Google Shape;468;p17"/>
          <p:cNvSpPr/>
          <p:nvPr/>
        </p:nvSpPr>
        <p:spPr>
          <a:xfrm>
            <a:off x="548808" y="3019936"/>
            <a:ext cx="1436456" cy="1276777"/>
          </a:xfrm>
          <a:prstGeom prst="rect">
            <a:avLst/>
          </a:prstGeom>
          <a:noFill/>
          <a:ln w="28575" cap="flat" cmpd="sng">
            <a:solidFill>
              <a:srgbClr val="FF000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rgbClr val="FFFFFF"/>
              </a:solidFill>
              <a:latin typeface="Yu Gothic" panose="020B0400000000000000" pitchFamily="34" charset="-128"/>
              <a:ea typeface="Yu Gothic" panose="020B0400000000000000" pitchFamily="34" charset="-128"/>
              <a:cs typeface="Meiryo"/>
              <a:sym typeface="Meiryo"/>
            </a:endParaRPr>
          </a:p>
        </p:txBody>
      </p:sp>
      <p:grpSp>
        <p:nvGrpSpPr>
          <p:cNvPr id="469" name="Google Shape;469;p17"/>
          <p:cNvGrpSpPr/>
          <p:nvPr/>
        </p:nvGrpSpPr>
        <p:grpSpPr>
          <a:xfrm>
            <a:off x="2577321" y="1527226"/>
            <a:ext cx="1756997" cy="2985422"/>
            <a:chOff x="1603811" y="1428716"/>
            <a:chExt cx="3609975" cy="6133931"/>
          </a:xfrm>
        </p:grpSpPr>
        <p:pic>
          <p:nvPicPr>
            <p:cNvPr id="470" name="Google Shape;470;p17"/>
            <p:cNvPicPr preferRelativeResize="0"/>
            <p:nvPr/>
          </p:nvPicPr>
          <p:blipFill rotWithShape="1">
            <a:blip r:embed="rId4">
              <a:alphaModFix/>
            </a:blip>
            <a:srcRect/>
            <a:stretch/>
          </p:blipFill>
          <p:spPr>
            <a:xfrm>
              <a:off x="1603811" y="1885747"/>
              <a:ext cx="3609975" cy="5676900"/>
            </a:xfrm>
            <a:prstGeom prst="rect">
              <a:avLst/>
            </a:prstGeom>
            <a:noFill/>
            <a:ln>
              <a:noFill/>
            </a:ln>
          </p:spPr>
        </p:pic>
        <p:pic>
          <p:nvPicPr>
            <p:cNvPr id="471" name="Google Shape;471;p17"/>
            <p:cNvPicPr preferRelativeResize="0"/>
            <p:nvPr/>
          </p:nvPicPr>
          <p:blipFill rotWithShape="1">
            <a:blip r:embed="rId5">
              <a:alphaModFix/>
            </a:blip>
            <a:srcRect/>
            <a:stretch/>
          </p:blipFill>
          <p:spPr>
            <a:xfrm>
              <a:off x="1603811" y="1428716"/>
              <a:ext cx="3609975" cy="539089"/>
            </a:xfrm>
            <a:prstGeom prst="rect">
              <a:avLst/>
            </a:prstGeom>
            <a:noFill/>
            <a:ln>
              <a:noFill/>
            </a:ln>
          </p:spPr>
        </p:pic>
      </p:grpSp>
      <p:sp>
        <p:nvSpPr>
          <p:cNvPr id="472" name="Google Shape;472;p17"/>
          <p:cNvSpPr/>
          <p:nvPr/>
        </p:nvSpPr>
        <p:spPr>
          <a:xfrm>
            <a:off x="2914619" y="1128361"/>
            <a:ext cx="1082400" cy="216000"/>
          </a:xfrm>
          <a:prstGeom prst="rect">
            <a:avLst/>
          </a:prstGeom>
          <a:solidFill>
            <a:srgbClr val="F89D8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r>
              <a:rPr lang="ja-JP" sz="900" b="0" i="0" u="none" strike="noStrike" cap="none">
                <a:solidFill>
                  <a:schemeClr val="lt1"/>
                </a:solidFill>
                <a:latin typeface="Yu Gothic" panose="020B0400000000000000" pitchFamily="34" charset="-128"/>
                <a:ea typeface="Yu Gothic" panose="020B0400000000000000" pitchFamily="34" charset="-128"/>
                <a:sym typeface="Arial"/>
              </a:rPr>
              <a:t>記事広告</a:t>
            </a:r>
            <a:endParaRPr sz="900" b="0" i="0" u="none" strike="noStrike" cap="none" dirty="0">
              <a:solidFill>
                <a:schemeClr val="lt1"/>
              </a:solidFill>
              <a:latin typeface="Yu Gothic" panose="020B0400000000000000" pitchFamily="34" charset="-128"/>
              <a:ea typeface="Yu Gothic" panose="020B0400000000000000" pitchFamily="34" charset="-128"/>
              <a:sym typeface="Arial"/>
            </a:endParaRPr>
          </a:p>
        </p:txBody>
      </p:sp>
      <p:sp>
        <p:nvSpPr>
          <p:cNvPr id="473" name="Google Shape;473;p17"/>
          <p:cNvSpPr/>
          <p:nvPr/>
        </p:nvSpPr>
        <p:spPr>
          <a:xfrm>
            <a:off x="725836" y="1128361"/>
            <a:ext cx="1082400" cy="216000"/>
          </a:xfrm>
          <a:prstGeom prst="rect">
            <a:avLst/>
          </a:prstGeom>
          <a:solidFill>
            <a:srgbClr val="F89D8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r>
              <a:rPr lang="ja-JP" sz="900" b="0" i="0" u="none" strike="noStrike" cap="none">
                <a:solidFill>
                  <a:schemeClr val="lt1"/>
                </a:solidFill>
                <a:latin typeface="Yu Gothic" panose="020B0400000000000000" pitchFamily="34" charset="-128"/>
                <a:ea typeface="Yu Gothic" panose="020B0400000000000000" pitchFamily="34" charset="-128"/>
                <a:sym typeface="Arial"/>
              </a:rPr>
              <a:t>記事誘導面</a:t>
            </a:r>
            <a:endParaRPr sz="900" b="0" i="0" u="none" strike="noStrike" cap="none" dirty="0">
              <a:solidFill>
                <a:schemeClr val="lt1"/>
              </a:solidFill>
              <a:latin typeface="Yu Gothic" panose="020B0400000000000000" pitchFamily="34" charset="-128"/>
              <a:ea typeface="Yu Gothic" panose="020B0400000000000000" pitchFamily="34" charset="-128"/>
              <a:sym typeface="Arial"/>
            </a:endParaRPr>
          </a:p>
        </p:txBody>
      </p:sp>
      <p:sp>
        <p:nvSpPr>
          <p:cNvPr id="474" name="Google Shape;474;p17"/>
          <p:cNvSpPr/>
          <p:nvPr/>
        </p:nvSpPr>
        <p:spPr>
          <a:xfrm>
            <a:off x="358775" y="5889656"/>
            <a:ext cx="4218125" cy="415458"/>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700"/>
              <a:buFont typeface="Arial"/>
              <a:buNone/>
            </a:pPr>
            <a:r>
              <a:rPr lang="ja-JP" sz="700" b="0" i="0" u="none" strike="noStrike" cap="none">
                <a:solidFill>
                  <a:srgbClr val="3F3F3F"/>
                </a:solidFill>
                <a:latin typeface="Yu Gothic" panose="020B0400000000000000" pitchFamily="34" charset="-128"/>
                <a:ea typeface="Yu Gothic" panose="020B0400000000000000" pitchFamily="34" charset="-128"/>
                <a:sym typeface="Arial"/>
              </a:rPr>
              <a:t>※掲載期間等は保証いたしません</a:t>
            </a:r>
            <a:endParaRPr sz="1400" b="0" i="0" u="none" strike="noStrike" cap="none" dirty="0">
              <a:solidFill>
                <a:srgbClr val="3F3F3F"/>
              </a:solidFill>
              <a:latin typeface="Yu Gothic" panose="020B0400000000000000" pitchFamily="34" charset="-128"/>
              <a:ea typeface="Yu Gothic" panose="020B0400000000000000" pitchFamily="34" charset="-128"/>
              <a:sym typeface="Arial"/>
            </a:endParaRPr>
          </a:p>
          <a:p>
            <a:pPr marL="0" marR="0" lvl="0" indent="0" algn="l" rtl="0">
              <a:lnSpc>
                <a:spcPct val="100000"/>
              </a:lnSpc>
              <a:spcBef>
                <a:spcPts val="0"/>
              </a:spcBef>
              <a:spcAft>
                <a:spcPts val="0"/>
              </a:spcAft>
              <a:buClr>
                <a:srgbClr val="000000"/>
              </a:buClr>
              <a:buSzPts val="700"/>
              <a:buFont typeface="Arial"/>
              <a:buNone/>
            </a:pPr>
            <a:r>
              <a:rPr lang="ja-JP" sz="700" b="0" i="0" u="none" strike="noStrike" cap="none">
                <a:solidFill>
                  <a:srgbClr val="3F3F3F"/>
                </a:solidFill>
                <a:latin typeface="Yu Gothic" panose="020B0400000000000000" pitchFamily="34" charset="-128"/>
                <a:ea typeface="Yu Gothic" panose="020B0400000000000000" pitchFamily="34" charset="-128"/>
                <a:sym typeface="Arial"/>
              </a:rPr>
              <a:t>※上記は掲載イメージです</a:t>
            </a:r>
            <a:endParaRPr sz="700" b="0" i="0" u="none" strike="noStrike" cap="none" dirty="0">
              <a:solidFill>
                <a:srgbClr val="3F3F3F"/>
              </a:solidFill>
              <a:latin typeface="Yu Gothic" panose="020B0400000000000000" pitchFamily="34" charset="-128"/>
              <a:ea typeface="Yu Gothic" panose="020B0400000000000000" pitchFamily="34" charset="-128"/>
              <a:sym typeface="Arial"/>
            </a:endParaRPr>
          </a:p>
          <a:p>
            <a:pPr marL="0" marR="0" lvl="0" indent="0" algn="l" rtl="0">
              <a:lnSpc>
                <a:spcPct val="100000"/>
              </a:lnSpc>
              <a:spcBef>
                <a:spcPts val="0"/>
              </a:spcBef>
              <a:spcAft>
                <a:spcPts val="0"/>
              </a:spcAft>
              <a:buClr>
                <a:srgbClr val="000000"/>
              </a:buClr>
              <a:buSzPts val="700"/>
              <a:buFont typeface="Arial"/>
              <a:buNone/>
            </a:pPr>
            <a:r>
              <a:rPr lang="ja-JP" sz="700" b="0" i="0" u="none" strike="noStrike" cap="none">
                <a:solidFill>
                  <a:srgbClr val="3F3F3F"/>
                </a:solidFill>
                <a:latin typeface="Yu Gothic" panose="020B0400000000000000" pitchFamily="34" charset="-128"/>
                <a:ea typeface="Yu Gothic" panose="020B0400000000000000" pitchFamily="34" charset="-128"/>
                <a:sym typeface="Arial"/>
              </a:rPr>
              <a:t>リニューアルや弊社の都合によりデザイン等が変更となる場合がございます</a:t>
            </a:r>
            <a:endParaRPr sz="1400" b="0" i="0" u="none" strike="noStrike" cap="none" dirty="0">
              <a:solidFill>
                <a:srgbClr val="3F3F3F"/>
              </a:solidFill>
              <a:latin typeface="Yu Gothic" panose="020B0400000000000000" pitchFamily="34" charset="-128"/>
              <a:ea typeface="Yu Gothic" panose="020B0400000000000000" pitchFamily="34" charset="-128"/>
              <a:sym typeface="Arial"/>
            </a:endParaRPr>
          </a:p>
        </p:txBody>
      </p:sp>
      <p:grpSp>
        <p:nvGrpSpPr>
          <p:cNvPr id="475" name="Google Shape;475;p17"/>
          <p:cNvGrpSpPr/>
          <p:nvPr/>
        </p:nvGrpSpPr>
        <p:grpSpPr>
          <a:xfrm>
            <a:off x="6879948" y="-11189"/>
            <a:ext cx="1905276" cy="340065"/>
            <a:chOff x="6879948" y="-11189"/>
            <a:chExt cx="1905276" cy="340065"/>
          </a:xfrm>
        </p:grpSpPr>
        <p:sp>
          <p:nvSpPr>
            <p:cNvPr id="476" name="Google Shape;476;p17"/>
            <p:cNvSpPr/>
            <p:nvPr/>
          </p:nvSpPr>
          <p:spPr>
            <a:xfrm rot="10800000">
              <a:off x="6879948" y="-11189"/>
              <a:ext cx="889233" cy="328877"/>
            </a:xfrm>
            <a:prstGeom prst="snip2SameRect">
              <a:avLst>
                <a:gd name="adj1" fmla="val 50000"/>
                <a:gd name="adj2" fmla="val 0"/>
              </a:avLst>
            </a:prstGeom>
            <a:solidFill>
              <a:srgbClr val="F89D90"/>
            </a:solidFill>
            <a:ln>
              <a:noFill/>
            </a:ln>
          </p:spPr>
          <p:txBody>
            <a:bodyPr spcFirstLastPara="1" wrap="square" lIns="72000" tIns="36000" rIns="72000" bIns="36000" anchor="ctr" anchorCtr="0">
              <a:noAutofit/>
            </a:bodyPr>
            <a:lstStyle/>
            <a:p>
              <a:pPr marL="0" marR="0" lvl="0" indent="0" algn="l" rtl="0">
                <a:lnSpc>
                  <a:spcPct val="100000"/>
                </a:lnSpc>
                <a:spcBef>
                  <a:spcPts val="0"/>
                </a:spcBef>
                <a:spcAft>
                  <a:spcPts val="0"/>
                </a:spcAft>
                <a:buClr>
                  <a:srgbClr val="000000"/>
                </a:buClr>
                <a:buSzPts val="900"/>
                <a:buFont typeface="Arial"/>
                <a:buNone/>
              </a:pPr>
              <a:endParaRPr sz="900" b="0" i="0" u="none" strike="noStrike" cap="none" dirty="0">
                <a:solidFill>
                  <a:srgbClr val="F89D90"/>
                </a:solidFill>
                <a:latin typeface="Yu Gothic" panose="020B0400000000000000" pitchFamily="34" charset="-128"/>
                <a:ea typeface="Yu Gothic" panose="020B0400000000000000" pitchFamily="34" charset="-128"/>
                <a:sym typeface="Arial"/>
              </a:endParaRPr>
            </a:p>
          </p:txBody>
        </p:sp>
        <p:sp>
          <p:nvSpPr>
            <p:cNvPr id="477" name="Google Shape;477;p17"/>
            <p:cNvSpPr/>
            <p:nvPr/>
          </p:nvSpPr>
          <p:spPr>
            <a:xfrm rot="10800000">
              <a:off x="7895991" y="-1"/>
              <a:ext cx="889233" cy="328877"/>
            </a:xfrm>
            <a:prstGeom prst="snip2SameRect">
              <a:avLst>
                <a:gd name="adj1" fmla="val 50000"/>
                <a:gd name="adj2" fmla="val 0"/>
              </a:avLst>
            </a:prstGeom>
            <a:solidFill>
              <a:srgbClr val="E6E6E6"/>
            </a:solidFill>
            <a:ln>
              <a:noFill/>
            </a:ln>
          </p:spPr>
          <p:txBody>
            <a:bodyPr spcFirstLastPara="1" wrap="square" lIns="72000" tIns="36000" rIns="72000" bIns="36000" anchor="ctr" anchorCtr="0">
              <a:noAutofit/>
            </a:bodyPr>
            <a:lstStyle/>
            <a:p>
              <a:pPr marL="0" marR="0" lvl="0" indent="0" algn="l" rtl="0">
                <a:lnSpc>
                  <a:spcPct val="100000"/>
                </a:lnSpc>
                <a:spcBef>
                  <a:spcPts val="0"/>
                </a:spcBef>
                <a:spcAft>
                  <a:spcPts val="0"/>
                </a:spcAft>
                <a:buClr>
                  <a:srgbClr val="000000"/>
                </a:buClr>
                <a:buSzPts val="900"/>
                <a:buFont typeface="Arial"/>
                <a:buNone/>
              </a:pPr>
              <a:endParaRPr sz="900" b="0" i="0" u="none" strike="noStrike" cap="none" dirty="0">
                <a:solidFill>
                  <a:schemeClr val="dk1"/>
                </a:solidFill>
                <a:latin typeface="Yu Gothic" panose="020B0400000000000000" pitchFamily="34" charset="-128"/>
                <a:ea typeface="Yu Gothic" panose="020B0400000000000000" pitchFamily="34" charset="-128"/>
                <a:sym typeface="Arial"/>
              </a:endParaRPr>
            </a:p>
          </p:txBody>
        </p:sp>
        <p:sp>
          <p:nvSpPr>
            <p:cNvPr id="478" name="Google Shape;478;p17"/>
            <p:cNvSpPr txBox="1"/>
            <p:nvPr/>
          </p:nvSpPr>
          <p:spPr>
            <a:xfrm>
              <a:off x="6926087" y="45296"/>
              <a:ext cx="796954" cy="215444"/>
            </a:xfrm>
            <a:prstGeom prst="rect">
              <a:avLst/>
            </a:prstGeom>
            <a:noFill/>
            <a:ln>
              <a:noFill/>
            </a:ln>
          </p:spPr>
          <p:txBody>
            <a:bodyPr spcFirstLastPara="1" wrap="square" lIns="91425" tIns="45700" rIns="91425" bIns="45700" anchor="ctr" anchorCtr="0">
              <a:spAutoFit/>
            </a:bodyPr>
            <a:lstStyle/>
            <a:p>
              <a:pPr marL="0" marR="0" lvl="0" indent="0" algn="ctr" rtl="0">
                <a:lnSpc>
                  <a:spcPct val="100000"/>
                </a:lnSpc>
                <a:spcBef>
                  <a:spcPts val="0"/>
                </a:spcBef>
                <a:spcAft>
                  <a:spcPts val="0"/>
                </a:spcAft>
                <a:buNone/>
              </a:pPr>
              <a:r>
                <a:rPr lang="ja-JP" sz="800" b="0" i="0" u="none" strike="noStrike" cap="none">
                  <a:solidFill>
                    <a:schemeClr val="lt1"/>
                  </a:solidFill>
                  <a:latin typeface="Yu Gothic" panose="020B0400000000000000" pitchFamily="34" charset="-128"/>
                  <a:ea typeface="Yu Gothic" panose="020B0400000000000000" pitchFamily="34" charset="-128"/>
                  <a:sym typeface="Arial"/>
                </a:rPr>
                <a:t>タイアップ</a:t>
              </a:r>
              <a:endParaRPr dirty="0">
                <a:latin typeface="Yu Gothic" panose="020B0400000000000000" pitchFamily="34" charset="-128"/>
                <a:ea typeface="Yu Gothic" panose="020B0400000000000000" pitchFamily="34" charset="-128"/>
              </a:endParaRPr>
            </a:p>
          </p:txBody>
        </p:sp>
        <p:sp>
          <p:nvSpPr>
            <p:cNvPr id="479" name="Google Shape;479;p17"/>
            <p:cNvSpPr txBox="1"/>
            <p:nvPr/>
          </p:nvSpPr>
          <p:spPr>
            <a:xfrm>
              <a:off x="7942130" y="45296"/>
              <a:ext cx="796954" cy="215444"/>
            </a:xfrm>
            <a:prstGeom prst="rect">
              <a:avLst/>
            </a:prstGeom>
            <a:noFill/>
            <a:ln>
              <a:noFill/>
            </a:ln>
          </p:spPr>
          <p:txBody>
            <a:bodyPr spcFirstLastPara="1" wrap="square" lIns="91425" tIns="45700" rIns="91425" bIns="45700" anchor="ctr" anchorCtr="0">
              <a:spAutoFit/>
            </a:bodyPr>
            <a:lstStyle/>
            <a:p>
              <a:pPr marL="0" marR="0" lvl="0" indent="0" algn="ctr" rtl="0">
                <a:lnSpc>
                  <a:spcPct val="100000"/>
                </a:lnSpc>
                <a:spcBef>
                  <a:spcPts val="0"/>
                </a:spcBef>
                <a:spcAft>
                  <a:spcPts val="0"/>
                </a:spcAft>
                <a:buNone/>
              </a:pPr>
              <a:r>
                <a:rPr lang="ja-JP" sz="800" b="0" i="0" u="none" strike="noStrike" cap="none">
                  <a:solidFill>
                    <a:srgbClr val="000000"/>
                  </a:solidFill>
                  <a:latin typeface="Yu Gothic" panose="020B0400000000000000" pitchFamily="34" charset="-128"/>
                  <a:ea typeface="Yu Gothic" panose="020B0400000000000000" pitchFamily="34" charset="-128"/>
                  <a:sym typeface="Arial"/>
                </a:rPr>
                <a:t>オプション</a:t>
              </a:r>
              <a:endParaRPr dirty="0">
                <a:latin typeface="Yu Gothic" panose="020B0400000000000000" pitchFamily="34" charset="-128"/>
                <a:ea typeface="Yu Gothic" panose="020B0400000000000000" pitchFamily="34" charset="-128"/>
              </a:endParaRPr>
            </a:p>
          </p:txBody>
        </p:sp>
      </p:grpSp>
      <p:sp>
        <p:nvSpPr>
          <p:cNvPr id="480" name="Google Shape;480;p17"/>
          <p:cNvSpPr/>
          <p:nvPr/>
        </p:nvSpPr>
        <p:spPr>
          <a:xfrm>
            <a:off x="4571999" y="3958690"/>
            <a:ext cx="4213225" cy="954067"/>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700"/>
              <a:buFont typeface="Arial"/>
              <a:buNone/>
            </a:pPr>
            <a:r>
              <a:rPr lang="ja-JP" sz="700" b="0" i="0" u="none" strike="noStrike" cap="none" dirty="0">
                <a:solidFill>
                  <a:srgbClr val="3F3F3F"/>
                </a:solidFill>
                <a:latin typeface="Yu Gothic" panose="020B0400000000000000" pitchFamily="34" charset="-128"/>
                <a:ea typeface="Yu Gothic" panose="020B0400000000000000" pitchFamily="34" charset="-128"/>
                <a:sym typeface="Arial"/>
              </a:rPr>
              <a:t>【備考】</a:t>
            </a:r>
            <a:endParaRPr sz="1400" b="0" i="0" u="none" strike="noStrike" cap="none" dirty="0">
              <a:solidFill>
                <a:srgbClr val="3F3F3F"/>
              </a:solidFill>
              <a:latin typeface="Yu Gothic" panose="020B0400000000000000" pitchFamily="34" charset="-128"/>
              <a:ea typeface="Yu Gothic" panose="020B0400000000000000" pitchFamily="34" charset="-128"/>
              <a:sym typeface="Arial"/>
            </a:endParaRPr>
          </a:p>
          <a:p>
            <a:pPr marL="0" marR="0" lvl="0" indent="0" algn="l" rtl="0">
              <a:lnSpc>
                <a:spcPct val="100000"/>
              </a:lnSpc>
              <a:spcBef>
                <a:spcPts val="0"/>
              </a:spcBef>
              <a:spcAft>
                <a:spcPts val="0"/>
              </a:spcAft>
              <a:buClr>
                <a:srgbClr val="000000"/>
              </a:buClr>
              <a:buSzPts val="700"/>
              <a:buFont typeface="Arial"/>
              <a:buNone/>
            </a:pPr>
            <a:r>
              <a:rPr lang="ja-JP" sz="700" b="0" i="0" u="none" strike="noStrike" cap="none" dirty="0">
                <a:solidFill>
                  <a:srgbClr val="FF0000"/>
                </a:solidFill>
                <a:latin typeface="Yu Gothic" panose="020B0400000000000000" pitchFamily="34" charset="-128"/>
                <a:ea typeface="Yu Gothic" panose="020B0400000000000000" pitchFamily="34" charset="-128"/>
                <a:sym typeface="Arial"/>
              </a:rPr>
              <a:t>・誘導部分、記事ページ内にPR表記が入ります</a:t>
            </a:r>
            <a:endParaRPr sz="700" b="0" i="0" u="none" strike="noStrike" cap="none" dirty="0">
              <a:solidFill>
                <a:srgbClr val="FF0000"/>
              </a:solidFill>
              <a:latin typeface="Yu Gothic" panose="020B0400000000000000" pitchFamily="34" charset="-128"/>
              <a:ea typeface="Yu Gothic" panose="020B0400000000000000" pitchFamily="34" charset="-128"/>
              <a:sym typeface="Arial"/>
            </a:endParaRPr>
          </a:p>
          <a:p>
            <a:pPr marL="0" marR="0" lvl="0" indent="0" algn="l" rtl="0">
              <a:lnSpc>
                <a:spcPct val="100000"/>
              </a:lnSpc>
              <a:spcBef>
                <a:spcPts val="0"/>
              </a:spcBef>
              <a:spcAft>
                <a:spcPts val="0"/>
              </a:spcAft>
              <a:buClr>
                <a:srgbClr val="000000"/>
              </a:buClr>
              <a:buSzPts val="700"/>
              <a:buFont typeface="Arial"/>
              <a:buNone/>
            </a:pPr>
            <a:r>
              <a:rPr lang="ja-JP" sz="700" b="0" i="0" u="none" strike="noStrike" cap="none" dirty="0">
                <a:solidFill>
                  <a:srgbClr val="FF0000"/>
                </a:solidFill>
                <a:latin typeface="Yu Gothic" panose="020B0400000000000000" pitchFamily="34" charset="-128"/>
                <a:ea typeface="Yu Gothic" panose="020B0400000000000000" pitchFamily="34" charset="-128"/>
                <a:sym typeface="Arial"/>
              </a:rPr>
              <a:t>・掲載開始日の</a:t>
            </a:r>
            <a:r>
              <a:rPr lang="en-US" altLang="ja-JP" sz="700" b="0" i="0" u="none" strike="noStrike" cap="none" dirty="0">
                <a:solidFill>
                  <a:srgbClr val="FF0000"/>
                </a:solidFill>
                <a:latin typeface="Yu Gothic" panose="020B0400000000000000" pitchFamily="34" charset="-128"/>
                <a:ea typeface="Yu Gothic" panose="020B0400000000000000" pitchFamily="34" charset="-128"/>
                <a:sym typeface="Arial"/>
              </a:rPr>
              <a:t>2</a:t>
            </a:r>
            <a:r>
              <a:rPr lang="ja-JP" sz="700" b="0" i="0" u="none" strike="noStrike" cap="none" dirty="0">
                <a:solidFill>
                  <a:srgbClr val="FF0000"/>
                </a:solidFill>
                <a:latin typeface="Yu Gothic" panose="020B0400000000000000" pitchFamily="34" charset="-128"/>
                <a:ea typeface="Yu Gothic" panose="020B0400000000000000" pitchFamily="34" charset="-128"/>
                <a:sym typeface="Arial"/>
              </a:rPr>
              <a:t>0営業日前までに商品・リリース等の情報提供にご協力ください</a:t>
            </a:r>
            <a:endParaRPr sz="1400" b="0" i="0" u="none" strike="noStrike" cap="none" dirty="0">
              <a:solidFill>
                <a:srgbClr val="FF0000"/>
              </a:solidFill>
              <a:latin typeface="Yu Gothic" panose="020B0400000000000000" pitchFamily="34" charset="-128"/>
              <a:ea typeface="Yu Gothic" panose="020B0400000000000000" pitchFamily="34" charset="-128"/>
              <a:sym typeface="Arial"/>
            </a:endParaRPr>
          </a:p>
          <a:p>
            <a:pPr marL="0" marR="0" lvl="0" indent="0" algn="l" rtl="0">
              <a:lnSpc>
                <a:spcPct val="100000"/>
              </a:lnSpc>
              <a:spcBef>
                <a:spcPts val="0"/>
              </a:spcBef>
              <a:spcAft>
                <a:spcPts val="0"/>
              </a:spcAft>
              <a:buClr>
                <a:srgbClr val="000000"/>
              </a:buClr>
              <a:buSzPts val="700"/>
              <a:buFont typeface="Arial"/>
              <a:buNone/>
            </a:pPr>
            <a:r>
              <a:rPr lang="ja-JP" sz="700" b="0" i="0" u="none" strike="noStrike" cap="none" dirty="0">
                <a:solidFill>
                  <a:srgbClr val="3F3F3F"/>
                </a:solidFill>
                <a:latin typeface="Yu Gothic" panose="020B0400000000000000" pitchFamily="34" charset="-128"/>
                <a:ea typeface="Yu Gothic" panose="020B0400000000000000" pitchFamily="34" charset="-128"/>
                <a:sym typeface="Arial"/>
              </a:rPr>
              <a:t>・掲載基準はウーマンエキサイトに準じたものといたしますので事前にご確認ください</a:t>
            </a:r>
            <a:endParaRPr sz="1400" b="0" i="0" u="none" strike="noStrike" cap="none" dirty="0">
              <a:solidFill>
                <a:srgbClr val="3F3F3F"/>
              </a:solidFill>
              <a:latin typeface="Yu Gothic" panose="020B0400000000000000" pitchFamily="34" charset="-128"/>
              <a:ea typeface="Yu Gothic" panose="020B0400000000000000" pitchFamily="34" charset="-128"/>
              <a:sym typeface="Arial"/>
            </a:endParaRPr>
          </a:p>
          <a:p>
            <a:pPr marL="0" marR="0" lvl="0" indent="0" algn="l" rtl="0">
              <a:lnSpc>
                <a:spcPct val="100000"/>
              </a:lnSpc>
              <a:spcBef>
                <a:spcPts val="0"/>
              </a:spcBef>
              <a:spcAft>
                <a:spcPts val="0"/>
              </a:spcAft>
              <a:buClr>
                <a:srgbClr val="000000"/>
              </a:buClr>
              <a:buSzPts val="700"/>
              <a:buFont typeface="Arial"/>
              <a:buNone/>
            </a:pPr>
            <a:r>
              <a:rPr lang="ja-JP" sz="700" b="0" i="0" u="none" strike="noStrike" cap="none" dirty="0">
                <a:solidFill>
                  <a:srgbClr val="3F3F3F"/>
                </a:solidFill>
                <a:latin typeface="Yu Gothic" panose="020B0400000000000000" pitchFamily="34" charset="-128"/>
                <a:ea typeface="Yu Gothic" panose="020B0400000000000000" pitchFamily="34" charset="-128"/>
                <a:sym typeface="Arial"/>
              </a:rPr>
              <a:t>・記事内に他社広告が掲載される場合がございます</a:t>
            </a:r>
            <a:endParaRPr sz="1400" b="0" i="0" u="none" strike="noStrike" cap="none" dirty="0">
              <a:solidFill>
                <a:srgbClr val="3F3F3F"/>
              </a:solidFill>
              <a:latin typeface="Yu Gothic" panose="020B0400000000000000" pitchFamily="34" charset="-128"/>
              <a:ea typeface="Yu Gothic" panose="020B0400000000000000" pitchFamily="34" charset="-128"/>
              <a:sym typeface="Arial"/>
            </a:endParaRPr>
          </a:p>
          <a:p>
            <a:pPr marL="0" marR="0" lvl="0" indent="0" algn="l" rtl="0">
              <a:lnSpc>
                <a:spcPct val="100000"/>
              </a:lnSpc>
              <a:spcBef>
                <a:spcPts val="0"/>
              </a:spcBef>
              <a:spcAft>
                <a:spcPts val="0"/>
              </a:spcAft>
              <a:buClr>
                <a:srgbClr val="000000"/>
              </a:buClr>
              <a:buSzPts val="700"/>
              <a:buFont typeface="Arial"/>
              <a:buNone/>
            </a:pPr>
            <a:r>
              <a:rPr lang="ja-JP" sz="700" b="0" i="0" u="none" strike="noStrike" cap="none" dirty="0">
                <a:solidFill>
                  <a:srgbClr val="3F3F3F"/>
                </a:solidFill>
                <a:latin typeface="Yu Gothic" panose="020B0400000000000000" pitchFamily="34" charset="-128"/>
                <a:ea typeface="Yu Gothic" panose="020B0400000000000000" pitchFamily="34" charset="-128"/>
                <a:sym typeface="Arial"/>
              </a:rPr>
              <a:t>・アーカイブされます</a:t>
            </a:r>
            <a:endParaRPr sz="700" b="0" i="0" u="none" strike="noStrike" cap="none" dirty="0">
              <a:solidFill>
                <a:srgbClr val="3F3F3F"/>
              </a:solidFill>
              <a:latin typeface="Yu Gothic" panose="020B0400000000000000" pitchFamily="34" charset="-128"/>
              <a:ea typeface="Yu Gothic" panose="020B0400000000000000" pitchFamily="34" charset="-128"/>
              <a:sym typeface="Arial"/>
            </a:endParaRPr>
          </a:p>
          <a:p>
            <a:pPr marL="0" marR="0" lvl="0" indent="0" algn="l" rtl="0">
              <a:lnSpc>
                <a:spcPct val="100000"/>
              </a:lnSpc>
              <a:spcBef>
                <a:spcPts val="0"/>
              </a:spcBef>
              <a:spcAft>
                <a:spcPts val="0"/>
              </a:spcAft>
              <a:buClr>
                <a:srgbClr val="000000"/>
              </a:buClr>
              <a:buSzPts val="700"/>
              <a:buFont typeface="Arial"/>
              <a:buNone/>
            </a:pPr>
            <a:r>
              <a:rPr lang="ja-JP" sz="700" b="0" i="0" u="none" strike="noStrike" cap="none" dirty="0">
                <a:solidFill>
                  <a:srgbClr val="3F3F3F"/>
                </a:solidFill>
                <a:latin typeface="Yu Gothic" panose="020B0400000000000000" pitchFamily="34" charset="-128"/>
                <a:ea typeface="Yu Gothic" panose="020B0400000000000000" pitchFamily="34" charset="-128"/>
                <a:sym typeface="Arial"/>
              </a:rPr>
              <a:t>・PVの進捗によっては、SNS等の外部配信を実施する場合がございます</a:t>
            </a:r>
            <a:endParaRPr sz="700" b="0" i="0" u="none" strike="noStrike" cap="none" dirty="0">
              <a:solidFill>
                <a:srgbClr val="3F3F3F"/>
              </a:solidFill>
              <a:latin typeface="Yu Gothic" panose="020B0400000000000000" pitchFamily="34" charset="-128"/>
              <a:ea typeface="Yu Gothic" panose="020B0400000000000000" pitchFamily="34" charset="-128"/>
              <a:sym typeface="Arial"/>
            </a:endParaRPr>
          </a:p>
          <a:p>
            <a:pPr marL="0" marR="0" lvl="0" indent="0" algn="l" rtl="0">
              <a:lnSpc>
                <a:spcPct val="100000"/>
              </a:lnSpc>
              <a:spcBef>
                <a:spcPts val="0"/>
              </a:spcBef>
              <a:spcAft>
                <a:spcPts val="0"/>
              </a:spcAft>
              <a:buClr>
                <a:srgbClr val="000000"/>
              </a:buClr>
              <a:buSzPts val="700"/>
              <a:buFont typeface="Arial"/>
              <a:buNone/>
            </a:pPr>
            <a:r>
              <a:rPr lang="ja-JP" sz="700" b="0" i="0" u="none" strike="noStrike" cap="none" dirty="0">
                <a:solidFill>
                  <a:srgbClr val="3F3F3F"/>
                </a:solidFill>
                <a:latin typeface="Yu Gothic" panose="020B0400000000000000" pitchFamily="34" charset="-128"/>
                <a:ea typeface="Yu Gothic" panose="020B0400000000000000" pitchFamily="34" charset="-128"/>
                <a:sym typeface="Arial"/>
              </a:rPr>
              <a:t>・月間の掲載本数に制限があるため、空き枠についてはお問い合わせください</a:t>
            </a:r>
            <a:endParaRPr sz="700" b="0" i="0" u="none" strike="noStrike" cap="none" dirty="0">
              <a:solidFill>
                <a:srgbClr val="3F3F3F"/>
              </a:solidFill>
              <a:latin typeface="Yu Gothic" panose="020B0400000000000000" pitchFamily="34" charset="-128"/>
              <a:ea typeface="Yu Gothic" panose="020B0400000000000000" pitchFamily="34" charset="-128"/>
              <a:sym typeface="Arial"/>
            </a:endParaRPr>
          </a:p>
        </p:txBody>
      </p:sp>
      <p:sp>
        <p:nvSpPr>
          <p:cNvPr id="481" name="Google Shape;481;p17"/>
          <p:cNvSpPr/>
          <p:nvPr/>
        </p:nvSpPr>
        <p:spPr>
          <a:xfrm>
            <a:off x="4572000" y="4931487"/>
            <a:ext cx="3323991" cy="677100"/>
          </a:xfrm>
          <a:prstGeom prst="rect">
            <a:avLst/>
          </a:prstGeom>
          <a:solidFill>
            <a:srgbClr val="AEABAB"/>
          </a:solidFill>
          <a:ln>
            <a:noFill/>
          </a:ln>
        </p:spPr>
        <p:txBody>
          <a:bodyPr spcFirstLastPara="1" wrap="square" lIns="91425" tIns="45700" rIns="91425" bIns="45700" anchor="ctr" anchorCtr="0">
            <a:spAutoFit/>
          </a:bodyPr>
          <a:lstStyle/>
          <a:p>
            <a:pPr marL="0" marR="0" lvl="0" indent="0" algn="l" rtl="0">
              <a:lnSpc>
                <a:spcPct val="100000"/>
              </a:lnSpc>
              <a:spcBef>
                <a:spcPts val="0"/>
              </a:spcBef>
              <a:spcAft>
                <a:spcPts val="0"/>
              </a:spcAft>
              <a:buClr>
                <a:srgbClr val="000000"/>
              </a:buClr>
              <a:buSzPts val="1000"/>
              <a:buFont typeface="Arial"/>
              <a:buNone/>
            </a:pPr>
            <a:r>
              <a:rPr lang="ja-JP" sz="1000" b="0" i="0" u="none" strike="noStrike" cap="none">
                <a:solidFill>
                  <a:srgbClr val="FFFFFF"/>
                </a:solidFill>
                <a:latin typeface="Yu Gothic" panose="020B0400000000000000" pitchFamily="34" charset="-128"/>
                <a:ea typeface="Yu Gothic" panose="020B0400000000000000" pitchFamily="34" charset="-128"/>
                <a:sym typeface="Arial"/>
              </a:rPr>
              <a:t>記事スペック</a:t>
            </a:r>
            <a:endParaRPr sz="1400" b="0" i="0" u="none" strike="noStrike" cap="none" dirty="0">
              <a:solidFill>
                <a:srgbClr val="000000"/>
              </a:solidFill>
              <a:latin typeface="Yu Gothic" panose="020B0400000000000000" pitchFamily="34" charset="-128"/>
              <a:ea typeface="Yu Gothic" panose="020B0400000000000000" pitchFamily="34" charset="-128"/>
              <a:sym typeface="Arial"/>
            </a:endParaRPr>
          </a:p>
          <a:p>
            <a:pPr marL="0" marR="0" lvl="0" indent="0" algn="l" rtl="0">
              <a:lnSpc>
                <a:spcPct val="100000"/>
              </a:lnSpc>
              <a:spcBef>
                <a:spcPts val="0"/>
              </a:spcBef>
              <a:spcAft>
                <a:spcPts val="0"/>
              </a:spcAft>
              <a:buClr>
                <a:srgbClr val="000000"/>
              </a:buClr>
              <a:buSzPts val="700"/>
              <a:buFont typeface="Arial"/>
              <a:buNone/>
            </a:pPr>
            <a:r>
              <a:rPr lang="ja-JP" sz="700" b="0" i="0" u="none" strike="noStrike" cap="none">
                <a:solidFill>
                  <a:srgbClr val="FFFFFF"/>
                </a:solidFill>
                <a:latin typeface="Yu Gothic" panose="020B0400000000000000" pitchFamily="34" charset="-128"/>
                <a:ea typeface="Yu Gothic" panose="020B0400000000000000" pitchFamily="34" charset="-128"/>
                <a:sym typeface="Arial"/>
              </a:rPr>
              <a:t>・HTML1～2ページ</a:t>
            </a:r>
            <a:endParaRPr sz="1400" b="0" i="0" u="none" strike="noStrike" cap="none" dirty="0">
              <a:solidFill>
                <a:srgbClr val="000000"/>
              </a:solidFill>
              <a:latin typeface="Yu Gothic" panose="020B0400000000000000" pitchFamily="34" charset="-128"/>
              <a:ea typeface="Yu Gothic" panose="020B0400000000000000" pitchFamily="34" charset="-128"/>
              <a:sym typeface="Arial"/>
            </a:endParaRPr>
          </a:p>
          <a:p>
            <a:pPr marL="0" marR="0" lvl="0" indent="0" algn="l" rtl="0">
              <a:lnSpc>
                <a:spcPct val="100000"/>
              </a:lnSpc>
              <a:spcBef>
                <a:spcPts val="0"/>
              </a:spcBef>
              <a:spcAft>
                <a:spcPts val="0"/>
              </a:spcAft>
              <a:buClr>
                <a:srgbClr val="000000"/>
              </a:buClr>
              <a:buSzPts val="700"/>
              <a:buFont typeface="Arial"/>
              <a:buNone/>
            </a:pPr>
            <a:r>
              <a:rPr lang="ja-JP" sz="700" b="0" i="0" u="none" strike="noStrike" cap="none">
                <a:solidFill>
                  <a:srgbClr val="FFFFFF"/>
                </a:solidFill>
                <a:latin typeface="Yu Gothic" panose="020B0400000000000000" pitchFamily="34" charset="-128"/>
                <a:ea typeface="Yu Gothic" panose="020B0400000000000000" pitchFamily="34" charset="-128"/>
                <a:sym typeface="Arial"/>
              </a:rPr>
              <a:t>・最大1,200文字＋写真3点程度</a:t>
            </a:r>
            <a:endParaRPr sz="1400" b="0" i="0" u="none" strike="noStrike" cap="none" dirty="0">
              <a:solidFill>
                <a:srgbClr val="000000"/>
              </a:solidFill>
              <a:latin typeface="Yu Gothic" panose="020B0400000000000000" pitchFamily="34" charset="-128"/>
              <a:ea typeface="Yu Gothic" panose="020B0400000000000000" pitchFamily="34" charset="-128"/>
              <a:sym typeface="Arial"/>
            </a:endParaRPr>
          </a:p>
          <a:p>
            <a:pPr marL="0" marR="0" lvl="0" indent="0" algn="l" rtl="0">
              <a:lnSpc>
                <a:spcPct val="100000"/>
              </a:lnSpc>
              <a:spcBef>
                <a:spcPts val="0"/>
              </a:spcBef>
              <a:spcAft>
                <a:spcPts val="0"/>
              </a:spcAft>
              <a:buClr>
                <a:srgbClr val="000000"/>
              </a:buClr>
              <a:buSzPts val="700"/>
              <a:buFont typeface="Arial"/>
              <a:buNone/>
            </a:pPr>
            <a:r>
              <a:rPr lang="ja-JP" sz="700" b="0" i="0" u="none" strike="noStrike" cap="none">
                <a:solidFill>
                  <a:srgbClr val="FFFFFF"/>
                </a:solidFill>
                <a:latin typeface="Yu Gothic" panose="020B0400000000000000" pitchFamily="34" charset="-128"/>
                <a:ea typeface="Yu Gothic" panose="020B0400000000000000" pitchFamily="34" charset="-128"/>
                <a:sym typeface="Arial"/>
              </a:rPr>
              <a:t>・資料ベースの執筆（取材・撮影なし）</a:t>
            </a:r>
            <a:endParaRPr sz="1400" b="0" i="0" u="none" strike="noStrike" cap="none" dirty="0">
              <a:solidFill>
                <a:srgbClr val="000000"/>
              </a:solidFill>
              <a:latin typeface="Yu Gothic" panose="020B0400000000000000" pitchFamily="34" charset="-128"/>
              <a:ea typeface="Yu Gothic" panose="020B0400000000000000" pitchFamily="34" charset="-128"/>
              <a:sym typeface="Arial"/>
            </a:endParaRPr>
          </a:p>
          <a:p>
            <a:pPr marL="0" marR="0" lvl="0" indent="0" algn="l" rtl="0">
              <a:lnSpc>
                <a:spcPct val="100000"/>
              </a:lnSpc>
              <a:spcBef>
                <a:spcPts val="0"/>
              </a:spcBef>
              <a:spcAft>
                <a:spcPts val="0"/>
              </a:spcAft>
              <a:buClr>
                <a:srgbClr val="000000"/>
              </a:buClr>
              <a:buSzPts val="700"/>
              <a:buFont typeface="Arial"/>
              <a:buNone/>
            </a:pPr>
            <a:r>
              <a:rPr lang="ja-JP" sz="700" b="0" i="0" u="none" strike="noStrike" cap="none">
                <a:solidFill>
                  <a:srgbClr val="FFFFFF"/>
                </a:solidFill>
                <a:latin typeface="Yu Gothic" panose="020B0400000000000000" pitchFamily="34" charset="-128"/>
                <a:ea typeface="Yu Gothic" panose="020B0400000000000000" pitchFamily="34" charset="-128"/>
                <a:sym typeface="Arial"/>
              </a:rPr>
              <a:t>・問い合わせ先、データ類の表記統一は、ウーマンエキサイトの基準に準じる</a:t>
            </a:r>
            <a:endParaRPr sz="1400" b="0" i="0" u="none" strike="noStrike" cap="none" dirty="0">
              <a:solidFill>
                <a:srgbClr val="000000"/>
              </a:solidFill>
              <a:latin typeface="Yu Gothic" panose="020B0400000000000000" pitchFamily="34" charset="-128"/>
              <a:ea typeface="Yu Gothic" panose="020B0400000000000000" pitchFamily="34" charset="-128"/>
              <a:sym typeface="Arial"/>
            </a:endParaRPr>
          </a:p>
        </p:txBody>
      </p:sp>
      <p:graphicFrame>
        <p:nvGraphicFramePr>
          <p:cNvPr id="482" name="Google Shape;482;p17"/>
          <p:cNvGraphicFramePr/>
          <p:nvPr>
            <p:extLst>
              <p:ext uri="{D42A27DB-BD31-4B8C-83A1-F6EECF244321}">
                <p14:modId xmlns:p14="http://schemas.microsoft.com/office/powerpoint/2010/main" val="1835401240"/>
              </p:ext>
            </p:extLst>
          </p:nvPr>
        </p:nvGraphicFramePr>
        <p:xfrm>
          <a:off x="4572000" y="1123903"/>
          <a:ext cx="4227750" cy="2722750"/>
        </p:xfrm>
        <a:graphic>
          <a:graphicData uri="http://schemas.openxmlformats.org/drawingml/2006/table">
            <a:tbl>
              <a:tblPr>
                <a:noFill/>
                <a:tableStyleId>{6D8E67B2-B5D8-4F0E-BA5D-749BAAE9FA0E}</a:tableStyleId>
              </a:tblPr>
              <a:tblGrid>
                <a:gridCol w="993550">
                  <a:extLst>
                    <a:ext uri="{9D8B030D-6E8A-4147-A177-3AD203B41FA5}">
                      <a16:colId xmlns:a16="http://schemas.microsoft.com/office/drawing/2014/main" val="20000"/>
                    </a:ext>
                  </a:extLst>
                </a:gridCol>
                <a:gridCol w="1354500">
                  <a:extLst>
                    <a:ext uri="{9D8B030D-6E8A-4147-A177-3AD203B41FA5}">
                      <a16:colId xmlns:a16="http://schemas.microsoft.com/office/drawing/2014/main" val="20001"/>
                    </a:ext>
                  </a:extLst>
                </a:gridCol>
                <a:gridCol w="1879700">
                  <a:extLst>
                    <a:ext uri="{9D8B030D-6E8A-4147-A177-3AD203B41FA5}">
                      <a16:colId xmlns:a16="http://schemas.microsoft.com/office/drawing/2014/main" val="20002"/>
                    </a:ext>
                  </a:extLst>
                </a:gridCol>
              </a:tblGrid>
              <a:tr h="360000">
                <a:tc>
                  <a:txBody>
                    <a:bodyPr/>
                    <a:lstStyle/>
                    <a:p>
                      <a:pPr marL="0" marR="0" lvl="0" indent="0" algn="ctr" rtl="0">
                        <a:lnSpc>
                          <a:spcPct val="100000"/>
                        </a:lnSpc>
                        <a:spcBef>
                          <a:spcPts val="0"/>
                        </a:spcBef>
                        <a:spcAft>
                          <a:spcPts val="0"/>
                        </a:spcAft>
                        <a:buClr>
                          <a:schemeClr val="lt1"/>
                        </a:buClr>
                        <a:buSzPts val="900"/>
                        <a:buFont typeface="Meiryo"/>
                        <a:buNone/>
                      </a:pPr>
                      <a:r>
                        <a:rPr lang="ja-JP" sz="900">
                          <a:solidFill>
                            <a:schemeClr val="lt1"/>
                          </a:solidFill>
                          <a:latin typeface="Yu Gothic" panose="020B0400000000000000" pitchFamily="34" charset="-128"/>
                          <a:ea typeface="Yu Gothic" panose="020B0400000000000000" pitchFamily="34" charset="-128"/>
                          <a:cs typeface="Arial"/>
                          <a:sym typeface="Arial"/>
                        </a:rPr>
                        <a:t>メニュー名</a:t>
                      </a:r>
                      <a:endParaRPr dirty="0">
                        <a:latin typeface="Yu Gothic" panose="020B0400000000000000" pitchFamily="34" charset="-128"/>
                        <a:ea typeface="Yu Gothic" panose="020B0400000000000000" pitchFamily="34" charset="-128"/>
                      </a:endParaRPr>
                    </a:p>
                  </a:txBody>
                  <a:tcPr marL="90000" marR="90000" marT="43200" marB="43200" anchor="ctr">
                    <a:lnL w="9525" cap="flat" cmpd="sng">
                      <a:solidFill>
                        <a:srgbClr val="AEABAB"/>
                      </a:solidFill>
                      <a:prstDash val="solid"/>
                      <a:round/>
                      <a:headEnd type="none" w="sm" len="sm"/>
                      <a:tailEnd type="none" w="sm" len="sm"/>
                    </a:lnL>
                    <a:lnR w="9525" cap="flat" cmpd="sng">
                      <a:solidFill>
                        <a:srgbClr val="AEABAB"/>
                      </a:solidFill>
                      <a:prstDash val="solid"/>
                      <a:round/>
                      <a:headEnd type="none" w="sm" len="sm"/>
                      <a:tailEnd type="none" w="sm" len="sm"/>
                    </a:lnR>
                    <a:lnT w="9525" cap="flat" cmpd="sng">
                      <a:solidFill>
                        <a:srgbClr val="AEABAB"/>
                      </a:solidFill>
                      <a:prstDash val="solid"/>
                      <a:round/>
                      <a:headEnd type="none" w="sm" len="sm"/>
                      <a:tailEnd type="none" w="sm" len="sm"/>
                    </a:lnT>
                    <a:lnB w="9525" cap="flat" cmpd="sng">
                      <a:solidFill>
                        <a:srgbClr val="AEABAB"/>
                      </a:solidFill>
                      <a:prstDash val="solid"/>
                      <a:round/>
                      <a:headEnd type="none" w="sm" len="sm"/>
                      <a:tailEnd type="none" w="sm" len="sm"/>
                    </a:lnB>
                    <a:solidFill>
                      <a:srgbClr val="F89D8F"/>
                    </a:solidFill>
                  </a:tcPr>
                </a:tc>
                <a:tc gridSpan="2">
                  <a:txBody>
                    <a:bodyPr/>
                    <a:lstStyle/>
                    <a:p>
                      <a:pPr marL="0" marR="0" lvl="0" indent="0" algn="ctr" rtl="0">
                        <a:lnSpc>
                          <a:spcPct val="100000"/>
                        </a:lnSpc>
                        <a:spcBef>
                          <a:spcPts val="0"/>
                        </a:spcBef>
                        <a:spcAft>
                          <a:spcPts val="0"/>
                        </a:spcAft>
                        <a:buClr>
                          <a:srgbClr val="FFFFFF"/>
                        </a:buClr>
                        <a:buSzPts val="900"/>
                        <a:buFont typeface="Meiryo"/>
                        <a:buNone/>
                      </a:pPr>
                      <a:r>
                        <a:rPr lang="ja-JP" sz="900" b="0" i="0" u="none" strike="noStrike" cap="none">
                          <a:solidFill>
                            <a:srgbClr val="FFFFFF"/>
                          </a:solidFill>
                          <a:latin typeface="Yu Gothic" panose="020B0400000000000000" pitchFamily="34" charset="-128"/>
                          <a:ea typeface="Yu Gothic" panose="020B0400000000000000" pitchFamily="34" charset="-128"/>
                          <a:cs typeface="Arial"/>
                          <a:sym typeface="Arial"/>
                        </a:rPr>
                        <a:t>記事広告</a:t>
                      </a:r>
                      <a:endParaRPr sz="1350" b="0" i="0" u="none" strike="noStrike" cap="none" dirty="0">
                        <a:solidFill>
                          <a:srgbClr val="000000"/>
                        </a:solidFill>
                        <a:latin typeface="Yu Gothic" panose="020B0400000000000000" pitchFamily="34" charset="-128"/>
                        <a:ea typeface="Yu Gothic" panose="020B0400000000000000" pitchFamily="34" charset="-128"/>
                        <a:cs typeface="Arial"/>
                        <a:sym typeface="Arial"/>
                      </a:endParaRPr>
                    </a:p>
                  </a:txBody>
                  <a:tcPr marL="90000" marR="90000" marT="43200" marB="43200" anchor="ctr">
                    <a:lnL w="9525" cap="flat" cmpd="sng">
                      <a:solidFill>
                        <a:srgbClr val="AEABAB"/>
                      </a:solidFill>
                      <a:prstDash val="solid"/>
                      <a:round/>
                      <a:headEnd type="none" w="sm" len="sm"/>
                      <a:tailEnd type="none" w="sm" len="sm"/>
                    </a:lnL>
                    <a:lnR w="9525" cap="flat" cmpd="sng">
                      <a:solidFill>
                        <a:srgbClr val="AEABAB"/>
                      </a:solidFill>
                      <a:prstDash val="solid"/>
                      <a:round/>
                      <a:headEnd type="none" w="sm" len="sm"/>
                      <a:tailEnd type="none" w="sm" len="sm"/>
                    </a:lnR>
                    <a:lnT w="9525" cap="flat" cmpd="sng">
                      <a:solidFill>
                        <a:srgbClr val="AEABAB"/>
                      </a:solidFill>
                      <a:prstDash val="solid"/>
                      <a:round/>
                      <a:headEnd type="none" w="sm" len="sm"/>
                      <a:tailEnd type="none" w="sm" len="sm"/>
                    </a:lnT>
                    <a:lnB w="9525" cap="flat" cmpd="sng">
                      <a:solidFill>
                        <a:srgbClr val="AEABAB"/>
                      </a:solidFill>
                      <a:prstDash val="solid"/>
                      <a:round/>
                      <a:headEnd type="none" w="sm" len="sm"/>
                      <a:tailEnd type="none" w="sm" len="sm"/>
                    </a:lnB>
                    <a:solidFill>
                      <a:srgbClr val="F89D8F"/>
                    </a:solidFill>
                  </a:tcPr>
                </a:tc>
                <a:tc hMerge="1">
                  <a:txBody>
                    <a:bodyPr/>
                    <a:lstStyle/>
                    <a:p>
                      <a:endParaRPr lang="ja-JP"/>
                    </a:p>
                  </a:txBody>
                  <a:tcPr/>
                </a:tc>
                <a:extLst>
                  <a:ext uri="{0D108BD9-81ED-4DB2-BD59-A6C34878D82A}">
                    <a16:rowId xmlns:a16="http://schemas.microsoft.com/office/drawing/2014/main" val="10000"/>
                  </a:ext>
                </a:extLst>
              </a:tr>
              <a:tr h="504000">
                <a:tc>
                  <a:txBody>
                    <a:bodyPr/>
                    <a:lstStyle/>
                    <a:p>
                      <a:pPr marL="0" marR="0" lvl="0" indent="0" algn="ctr" rtl="0">
                        <a:lnSpc>
                          <a:spcPct val="100000"/>
                        </a:lnSpc>
                        <a:spcBef>
                          <a:spcPts val="0"/>
                        </a:spcBef>
                        <a:spcAft>
                          <a:spcPts val="0"/>
                        </a:spcAft>
                        <a:buClr>
                          <a:schemeClr val="dk1"/>
                        </a:buClr>
                        <a:buSzPts val="800"/>
                        <a:buFont typeface="Meiryo"/>
                        <a:buNone/>
                      </a:pPr>
                      <a:r>
                        <a:rPr lang="ja-JP" sz="900" b="0" i="0" u="none" strike="noStrike" cap="none">
                          <a:solidFill>
                            <a:schemeClr val="dk1"/>
                          </a:solidFill>
                          <a:latin typeface="Yu Gothic" panose="020B0400000000000000" pitchFamily="34" charset="-128"/>
                          <a:ea typeface="Yu Gothic" panose="020B0400000000000000" pitchFamily="34" charset="-128"/>
                          <a:cs typeface="Arial"/>
                          <a:sym typeface="Arial"/>
                        </a:rPr>
                        <a:t>掲載面</a:t>
                      </a:r>
                      <a:endParaRPr sz="900" dirty="0">
                        <a:latin typeface="Yu Gothic" panose="020B0400000000000000" pitchFamily="34" charset="-128"/>
                        <a:ea typeface="Yu Gothic" panose="020B0400000000000000" pitchFamily="34" charset="-128"/>
                        <a:cs typeface="Arial"/>
                        <a:sym typeface="Arial"/>
                      </a:endParaRPr>
                    </a:p>
                  </a:txBody>
                  <a:tcPr marL="90000" marR="90000" marT="43200" marB="43200" anchor="ctr">
                    <a:lnL w="9525" cap="flat" cmpd="sng">
                      <a:solidFill>
                        <a:srgbClr val="AEABAB"/>
                      </a:solidFill>
                      <a:prstDash val="solid"/>
                      <a:round/>
                      <a:headEnd type="none" w="sm" len="sm"/>
                      <a:tailEnd type="none" w="sm" len="sm"/>
                    </a:lnL>
                    <a:lnR w="9525" cap="flat" cmpd="sng">
                      <a:solidFill>
                        <a:srgbClr val="AEABAB"/>
                      </a:solidFill>
                      <a:prstDash val="solid"/>
                      <a:round/>
                      <a:headEnd type="none" w="sm" len="sm"/>
                      <a:tailEnd type="none" w="sm" len="sm"/>
                    </a:lnR>
                    <a:lnT w="9525" cap="flat" cmpd="sng">
                      <a:solidFill>
                        <a:srgbClr val="AEABAB"/>
                      </a:solidFill>
                      <a:prstDash val="solid"/>
                      <a:round/>
                      <a:headEnd type="none" w="sm" len="sm"/>
                      <a:tailEnd type="none" w="sm" len="sm"/>
                    </a:lnT>
                    <a:lnB w="9525" cap="flat" cmpd="sng">
                      <a:solidFill>
                        <a:srgbClr val="AEABAB"/>
                      </a:solidFill>
                      <a:prstDash val="solid"/>
                      <a:round/>
                      <a:headEnd type="none" w="sm" len="sm"/>
                      <a:tailEnd type="none" w="sm" len="sm"/>
                    </a:lnB>
                    <a:solidFill>
                      <a:srgbClr val="F3B1A7"/>
                    </a:solidFill>
                  </a:tcPr>
                </a:tc>
                <a:tc gridSpan="2">
                  <a:txBody>
                    <a:bodyPr/>
                    <a:lstStyle/>
                    <a:p>
                      <a:pPr marL="0" marR="0" lvl="0" indent="0" algn="l" rtl="0">
                        <a:lnSpc>
                          <a:spcPct val="100000"/>
                        </a:lnSpc>
                        <a:spcBef>
                          <a:spcPts val="0"/>
                        </a:spcBef>
                        <a:spcAft>
                          <a:spcPts val="0"/>
                        </a:spcAft>
                        <a:buClr>
                          <a:schemeClr val="dk1"/>
                        </a:buClr>
                        <a:buSzPts val="700"/>
                        <a:buFont typeface="Meiryo"/>
                        <a:buNone/>
                      </a:pPr>
                      <a:r>
                        <a:rPr lang="ja-JP" sz="900" b="0" i="0" u="none" strike="noStrike" cap="none">
                          <a:solidFill>
                            <a:srgbClr val="3F3F3F"/>
                          </a:solidFill>
                          <a:latin typeface="Yu Gothic" panose="020B0400000000000000" pitchFamily="34" charset="-128"/>
                          <a:ea typeface="Yu Gothic" panose="020B0400000000000000" pitchFamily="34" charset="-128"/>
                          <a:cs typeface="Arial"/>
                          <a:sym typeface="Arial"/>
                        </a:rPr>
                        <a:t>ウーマンエキサイトトップ・中面ページ、</a:t>
                      </a:r>
                      <a:endParaRPr sz="900" b="0" i="0" u="none" strike="noStrike" cap="none" dirty="0">
                        <a:solidFill>
                          <a:srgbClr val="3F3F3F"/>
                        </a:solidFill>
                        <a:latin typeface="Yu Gothic" panose="020B0400000000000000" pitchFamily="34" charset="-128"/>
                        <a:ea typeface="Yu Gothic" panose="020B0400000000000000" pitchFamily="34" charset="-128"/>
                        <a:cs typeface="Arial"/>
                        <a:sym typeface="Arial"/>
                      </a:endParaRPr>
                    </a:p>
                    <a:p>
                      <a:pPr marL="0" marR="0" lvl="0" indent="0" algn="l" rtl="0">
                        <a:lnSpc>
                          <a:spcPct val="100000"/>
                        </a:lnSpc>
                        <a:spcBef>
                          <a:spcPts val="0"/>
                        </a:spcBef>
                        <a:spcAft>
                          <a:spcPts val="0"/>
                        </a:spcAft>
                        <a:buClr>
                          <a:schemeClr val="dk1"/>
                        </a:buClr>
                        <a:buSzPts val="700"/>
                        <a:buFont typeface="Meiryo"/>
                        <a:buNone/>
                      </a:pPr>
                      <a:r>
                        <a:rPr lang="ja-JP" sz="900" b="0" i="0" u="none" strike="noStrike" cap="none">
                          <a:solidFill>
                            <a:srgbClr val="3F3F3F"/>
                          </a:solidFill>
                          <a:latin typeface="Yu Gothic" panose="020B0400000000000000" pitchFamily="34" charset="-128"/>
                          <a:ea typeface="Yu Gothic" panose="020B0400000000000000" pitchFamily="34" charset="-128"/>
                          <a:cs typeface="Arial"/>
                          <a:sym typeface="Arial"/>
                        </a:rPr>
                        <a:t>エキサイトトップページ・中面ページ・アプリページ</a:t>
                      </a:r>
                      <a:endParaRPr sz="900" dirty="0">
                        <a:solidFill>
                          <a:srgbClr val="3F3F3F"/>
                        </a:solidFill>
                        <a:latin typeface="Yu Gothic" panose="020B0400000000000000" pitchFamily="34" charset="-128"/>
                        <a:ea typeface="Yu Gothic" panose="020B0400000000000000" pitchFamily="34" charset="-128"/>
                        <a:cs typeface="Arial"/>
                        <a:sym typeface="Arial"/>
                      </a:endParaRPr>
                    </a:p>
                  </a:txBody>
                  <a:tcPr marL="90000" marR="90000" marT="43200" marB="43200" anchor="ctr">
                    <a:lnL w="9525" cap="flat" cmpd="sng">
                      <a:solidFill>
                        <a:srgbClr val="AEABAB"/>
                      </a:solidFill>
                      <a:prstDash val="solid"/>
                      <a:round/>
                      <a:headEnd type="none" w="sm" len="sm"/>
                      <a:tailEnd type="none" w="sm" len="sm"/>
                    </a:lnL>
                    <a:lnR w="9525" cap="flat" cmpd="sng">
                      <a:solidFill>
                        <a:srgbClr val="AEABAB"/>
                      </a:solidFill>
                      <a:prstDash val="solid"/>
                      <a:round/>
                      <a:headEnd type="none" w="sm" len="sm"/>
                      <a:tailEnd type="none" w="sm" len="sm"/>
                    </a:lnR>
                    <a:lnT w="9525" cap="flat" cmpd="sng">
                      <a:solidFill>
                        <a:srgbClr val="AEABAB"/>
                      </a:solidFill>
                      <a:prstDash val="solid"/>
                      <a:round/>
                      <a:headEnd type="none" w="sm" len="sm"/>
                      <a:tailEnd type="none" w="sm" len="sm"/>
                    </a:lnT>
                    <a:lnB w="9525" cap="flat" cmpd="sng">
                      <a:solidFill>
                        <a:srgbClr val="AEABAB"/>
                      </a:solidFill>
                      <a:prstDash val="solid"/>
                      <a:round/>
                      <a:headEnd type="none" w="sm" len="sm"/>
                      <a:tailEnd type="none" w="sm" len="sm"/>
                    </a:lnB>
                  </a:tcPr>
                </a:tc>
                <a:tc hMerge="1">
                  <a:txBody>
                    <a:bodyPr/>
                    <a:lstStyle/>
                    <a:p>
                      <a:endParaRPr lang="ja-JP"/>
                    </a:p>
                  </a:txBody>
                  <a:tcPr/>
                </a:tc>
                <a:extLst>
                  <a:ext uri="{0D108BD9-81ED-4DB2-BD59-A6C34878D82A}">
                    <a16:rowId xmlns:a16="http://schemas.microsoft.com/office/drawing/2014/main" val="10001"/>
                  </a:ext>
                </a:extLst>
              </a:tr>
              <a:tr h="360000">
                <a:tc>
                  <a:txBody>
                    <a:bodyPr/>
                    <a:lstStyle/>
                    <a:p>
                      <a:pPr marL="0" marR="0" lvl="0" indent="0" algn="ctr" rtl="0">
                        <a:lnSpc>
                          <a:spcPct val="100000"/>
                        </a:lnSpc>
                        <a:spcBef>
                          <a:spcPts val="0"/>
                        </a:spcBef>
                        <a:spcAft>
                          <a:spcPts val="0"/>
                        </a:spcAft>
                        <a:buClr>
                          <a:schemeClr val="dk1"/>
                        </a:buClr>
                        <a:buSzPts val="800"/>
                        <a:buFont typeface="Meiryo"/>
                        <a:buNone/>
                      </a:pPr>
                      <a:r>
                        <a:rPr lang="ja-JP" sz="900" b="0" i="0" u="none" strike="noStrike" cap="none">
                          <a:solidFill>
                            <a:schemeClr val="dk1"/>
                          </a:solidFill>
                          <a:latin typeface="Yu Gothic" panose="020B0400000000000000" pitchFamily="34" charset="-128"/>
                          <a:ea typeface="Yu Gothic" panose="020B0400000000000000" pitchFamily="34" charset="-128"/>
                          <a:cs typeface="Arial"/>
                          <a:sym typeface="Arial"/>
                        </a:rPr>
                        <a:t>記事カテゴリ</a:t>
                      </a:r>
                      <a:endParaRPr sz="900" dirty="0">
                        <a:latin typeface="Yu Gothic" panose="020B0400000000000000" pitchFamily="34" charset="-128"/>
                        <a:ea typeface="Yu Gothic" panose="020B0400000000000000" pitchFamily="34" charset="-128"/>
                        <a:cs typeface="Arial"/>
                        <a:sym typeface="Arial"/>
                      </a:endParaRPr>
                    </a:p>
                  </a:txBody>
                  <a:tcPr marL="90000" marR="90000" marT="43200" marB="43200" anchor="ctr">
                    <a:lnL w="9525" cap="flat" cmpd="sng">
                      <a:solidFill>
                        <a:srgbClr val="AEABAB"/>
                      </a:solidFill>
                      <a:prstDash val="solid"/>
                      <a:round/>
                      <a:headEnd type="none" w="sm" len="sm"/>
                      <a:tailEnd type="none" w="sm" len="sm"/>
                    </a:lnL>
                    <a:lnR w="9525" cap="flat" cmpd="sng">
                      <a:solidFill>
                        <a:srgbClr val="AEABAB"/>
                      </a:solidFill>
                      <a:prstDash val="solid"/>
                      <a:round/>
                      <a:headEnd type="none" w="sm" len="sm"/>
                      <a:tailEnd type="none" w="sm" len="sm"/>
                    </a:lnR>
                    <a:lnT w="9525" cap="flat" cmpd="sng">
                      <a:solidFill>
                        <a:srgbClr val="AEABAB"/>
                      </a:solidFill>
                      <a:prstDash val="solid"/>
                      <a:round/>
                      <a:headEnd type="none" w="sm" len="sm"/>
                      <a:tailEnd type="none" w="sm" len="sm"/>
                    </a:lnT>
                    <a:lnB w="9525" cap="flat" cmpd="sng">
                      <a:solidFill>
                        <a:srgbClr val="AEABAB"/>
                      </a:solidFill>
                      <a:prstDash val="solid"/>
                      <a:round/>
                      <a:headEnd type="none" w="sm" len="sm"/>
                      <a:tailEnd type="none" w="sm" len="sm"/>
                    </a:lnB>
                    <a:solidFill>
                      <a:srgbClr val="F3B1A7"/>
                    </a:solidFill>
                  </a:tcPr>
                </a:tc>
                <a:tc gridSpan="2">
                  <a:txBody>
                    <a:bodyPr/>
                    <a:lstStyle/>
                    <a:p>
                      <a:pPr marL="0" marR="0" lvl="0" indent="0" algn="l" rtl="0">
                        <a:lnSpc>
                          <a:spcPct val="100000"/>
                        </a:lnSpc>
                        <a:spcBef>
                          <a:spcPts val="0"/>
                        </a:spcBef>
                        <a:spcAft>
                          <a:spcPts val="0"/>
                        </a:spcAft>
                        <a:buClr>
                          <a:schemeClr val="dk1"/>
                        </a:buClr>
                        <a:buSzPts val="900"/>
                        <a:buFont typeface="Meiryo"/>
                        <a:buNone/>
                      </a:pPr>
                      <a:r>
                        <a:rPr lang="ja-JP" sz="900" b="0" i="0" u="none" strike="noStrike" cap="none">
                          <a:solidFill>
                            <a:srgbClr val="3F3F3F"/>
                          </a:solidFill>
                          <a:latin typeface="Yu Gothic" panose="020B0400000000000000" pitchFamily="34" charset="-128"/>
                          <a:ea typeface="Yu Gothic" panose="020B0400000000000000" pitchFamily="34" charset="-128"/>
                          <a:cs typeface="Arial"/>
                          <a:sym typeface="Arial"/>
                        </a:rPr>
                        <a:t>子育て／くらし／レシピ／ビューティ／占い</a:t>
                      </a:r>
                      <a:endParaRPr sz="900" dirty="0">
                        <a:solidFill>
                          <a:srgbClr val="3F3F3F"/>
                        </a:solidFill>
                        <a:latin typeface="Yu Gothic" panose="020B0400000000000000" pitchFamily="34" charset="-128"/>
                        <a:ea typeface="Yu Gothic" panose="020B0400000000000000" pitchFamily="34" charset="-128"/>
                        <a:cs typeface="Arial"/>
                        <a:sym typeface="Arial"/>
                      </a:endParaRPr>
                    </a:p>
                  </a:txBody>
                  <a:tcPr marL="90000" marR="90000" marT="43200" marB="43200" anchor="ctr">
                    <a:lnL w="9525" cap="flat" cmpd="sng">
                      <a:solidFill>
                        <a:srgbClr val="AEABAB"/>
                      </a:solidFill>
                      <a:prstDash val="solid"/>
                      <a:round/>
                      <a:headEnd type="none" w="sm" len="sm"/>
                      <a:tailEnd type="none" w="sm" len="sm"/>
                    </a:lnL>
                    <a:lnR w="9525" cap="flat" cmpd="sng">
                      <a:solidFill>
                        <a:srgbClr val="AEABAB"/>
                      </a:solidFill>
                      <a:prstDash val="solid"/>
                      <a:round/>
                      <a:headEnd type="none" w="sm" len="sm"/>
                      <a:tailEnd type="none" w="sm" len="sm"/>
                    </a:lnR>
                    <a:lnT w="9525" cap="flat" cmpd="sng">
                      <a:solidFill>
                        <a:srgbClr val="AEABAB"/>
                      </a:solidFill>
                      <a:prstDash val="solid"/>
                      <a:round/>
                      <a:headEnd type="none" w="sm" len="sm"/>
                      <a:tailEnd type="none" w="sm" len="sm"/>
                    </a:lnT>
                    <a:lnB w="9525" cap="flat" cmpd="sng">
                      <a:solidFill>
                        <a:srgbClr val="AEABAB"/>
                      </a:solidFill>
                      <a:prstDash val="solid"/>
                      <a:round/>
                      <a:headEnd type="none" w="sm" len="sm"/>
                      <a:tailEnd type="none" w="sm" len="sm"/>
                    </a:lnB>
                  </a:tcPr>
                </a:tc>
                <a:tc hMerge="1">
                  <a:txBody>
                    <a:bodyPr/>
                    <a:lstStyle/>
                    <a:p>
                      <a:endParaRPr lang="ja-JP"/>
                    </a:p>
                  </a:txBody>
                  <a:tcPr/>
                </a:tc>
                <a:extLst>
                  <a:ext uri="{0D108BD9-81ED-4DB2-BD59-A6C34878D82A}">
                    <a16:rowId xmlns:a16="http://schemas.microsoft.com/office/drawing/2014/main" val="10002"/>
                  </a:ext>
                </a:extLst>
              </a:tr>
              <a:tr h="299750">
                <a:tc rowSpan="2">
                  <a:txBody>
                    <a:bodyPr/>
                    <a:lstStyle/>
                    <a:p>
                      <a:pPr marL="0" marR="0" lvl="0" indent="0" algn="ctr" rtl="0">
                        <a:lnSpc>
                          <a:spcPct val="100000"/>
                        </a:lnSpc>
                        <a:spcBef>
                          <a:spcPts val="0"/>
                        </a:spcBef>
                        <a:spcAft>
                          <a:spcPts val="0"/>
                        </a:spcAft>
                        <a:buClr>
                          <a:schemeClr val="dk1"/>
                        </a:buClr>
                        <a:buSzPts val="800"/>
                        <a:buFont typeface="Meiryo"/>
                        <a:buNone/>
                      </a:pPr>
                      <a:r>
                        <a:rPr lang="ja-JP" sz="900" b="0" i="0" u="none" strike="noStrike" cap="none">
                          <a:solidFill>
                            <a:schemeClr val="dk1"/>
                          </a:solidFill>
                          <a:latin typeface="Yu Gothic" panose="020B0400000000000000" pitchFamily="34" charset="-128"/>
                          <a:ea typeface="Yu Gothic" panose="020B0400000000000000" pitchFamily="34" charset="-128"/>
                          <a:cs typeface="Arial"/>
                          <a:sym typeface="Arial"/>
                        </a:rPr>
                        <a:t>PV/掲載料金</a:t>
                      </a:r>
                      <a:endParaRPr sz="900" dirty="0">
                        <a:latin typeface="Yu Gothic" panose="020B0400000000000000" pitchFamily="34" charset="-128"/>
                        <a:ea typeface="Yu Gothic" panose="020B0400000000000000" pitchFamily="34" charset="-128"/>
                        <a:cs typeface="Arial"/>
                        <a:sym typeface="Arial"/>
                      </a:endParaRPr>
                    </a:p>
                  </a:txBody>
                  <a:tcPr marL="90000" marR="90000" marT="43200" marB="43200" anchor="ctr">
                    <a:lnL w="9525" cap="flat" cmpd="sng">
                      <a:solidFill>
                        <a:srgbClr val="AEABAB"/>
                      </a:solidFill>
                      <a:prstDash val="solid"/>
                      <a:round/>
                      <a:headEnd type="none" w="sm" len="sm"/>
                      <a:tailEnd type="none" w="sm" len="sm"/>
                    </a:lnL>
                    <a:lnR w="9525" cap="flat" cmpd="sng">
                      <a:solidFill>
                        <a:srgbClr val="AEABAB"/>
                      </a:solidFill>
                      <a:prstDash val="solid"/>
                      <a:round/>
                      <a:headEnd type="none" w="sm" len="sm"/>
                      <a:tailEnd type="none" w="sm" len="sm"/>
                    </a:lnR>
                    <a:lnT w="9525" cap="flat" cmpd="sng">
                      <a:solidFill>
                        <a:srgbClr val="AEABAB"/>
                      </a:solidFill>
                      <a:prstDash val="solid"/>
                      <a:round/>
                      <a:headEnd type="none" w="sm" len="sm"/>
                      <a:tailEnd type="none" w="sm" len="sm"/>
                    </a:lnT>
                    <a:lnB w="9525" cap="flat" cmpd="sng">
                      <a:solidFill>
                        <a:srgbClr val="AEABAB"/>
                      </a:solidFill>
                      <a:prstDash val="solid"/>
                      <a:round/>
                      <a:headEnd type="none" w="sm" len="sm"/>
                      <a:tailEnd type="none" w="sm" len="sm"/>
                    </a:lnB>
                    <a:solidFill>
                      <a:srgbClr val="F3B1A7"/>
                    </a:solidFill>
                  </a:tcPr>
                </a:tc>
                <a:tc>
                  <a:txBody>
                    <a:bodyPr/>
                    <a:lstStyle/>
                    <a:p>
                      <a:pPr marL="0" marR="0" lvl="0" indent="0" algn="l" rtl="0">
                        <a:lnSpc>
                          <a:spcPct val="100000"/>
                        </a:lnSpc>
                        <a:spcBef>
                          <a:spcPts val="0"/>
                        </a:spcBef>
                        <a:spcAft>
                          <a:spcPts val="0"/>
                        </a:spcAft>
                        <a:buClr>
                          <a:schemeClr val="dk1"/>
                        </a:buClr>
                        <a:buSzPts val="900"/>
                        <a:buFont typeface="Meiryo"/>
                        <a:buNone/>
                      </a:pPr>
                      <a:r>
                        <a:rPr lang="ja-JP" sz="900" b="0" i="0" u="none" strike="noStrike" cap="none">
                          <a:solidFill>
                            <a:srgbClr val="3F3F3F"/>
                          </a:solidFill>
                          <a:latin typeface="Yu Gothic" panose="020B0400000000000000" pitchFamily="34" charset="-128"/>
                          <a:ea typeface="Yu Gothic" panose="020B0400000000000000" pitchFamily="34" charset="-128"/>
                          <a:cs typeface="Arial"/>
                          <a:sym typeface="Arial"/>
                        </a:rPr>
                        <a:t>10,000PV（4週間）</a:t>
                      </a:r>
                      <a:endParaRPr sz="900" dirty="0">
                        <a:solidFill>
                          <a:srgbClr val="3F3F3F"/>
                        </a:solidFill>
                        <a:latin typeface="Yu Gothic" panose="020B0400000000000000" pitchFamily="34" charset="-128"/>
                        <a:ea typeface="Yu Gothic" panose="020B0400000000000000" pitchFamily="34" charset="-128"/>
                        <a:cs typeface="Arial"/>
                        <a:sym typeface="Arial"/>
                      </a:endParaRPr>
                    </a:p>
                  </a:txBody>
                  <a:tcPr marL="90000" marR="90000" marT="43200" marB="43200" anchor="ctr">
                    <a:lnL w="9525" cap="flat" cmpd="sng">
                      <a:solidFill>
                        <a:srgbClr val="AEABAB"/>
                      </a:solidFill>
                      <a:prstDash val="solid"/>
                      <a:round/>
                      <a:headEnd type="none" w="sm" len="sm"/>
                      <a:tailEnd type="none" w="sm" len="sm"/>
                    </a:lnL>
                    <a:lnR w="9525" cap="flat" cmpd="sng">
                      <a:solidFill>
                        <a:srgbClr val="AEABAB"/>
                      </a:solidFill>
                      <a:prstDash val="solid"/>
                      <a:round/>
                      <a:headEnd type="none" w="sm" len="sm"/>
                      <a:tailEnd type="none" w="sm" len="sm"/>
                    </a:lnR>
                    <a:lnT w="9525" cap="flat" cmpd="sng">
                      <a:solidFill>
                        <a:srgbClr val="AEABAB"/>
                      </a:solidFill>
                      <a:prstDash val="solid"/>
                      <a:round/>
                      <a:headEnd type="none" w="sm" len="sm"/>
                      <a:tailEnd type="none" w="sm" len="sm"/>
                    </a:lnT>
                    <a:lnB w="9525" cap="flat" cmpd="sng">
                      <a:solidFill>
                        <a:srgbClr val="AEABAB"/>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dk1"/>
                        </a:buClr>
                        <a:buSzPts val="900"/>
                        <a:buFont typeface="Meiryo"/>
                        <a:buNone/>
                      </a:pPr>
                      <a:r>
                        <a:rPr lang="ja-JP" sz="900" b="0" i="0" u="none" strike="noStrike" cap="none">
                          <a:solidFill>
                            <a:srgbClr val="3F3F3F"/>
                          </a:solidFill>
                          <a:latin typeface="Yu Gothic" panose="020B0400000000000000" pitchFamily="34" charset="-128"/>
                          <a:ea typeface="Yu Gothic" panose="020B0400000000000000" pitchFamily="34" charset="-128"/>
                          <a:cs typeface="Arial"/>
                          <a:sym typeface="Arial"/>
                        </a:rPr>
                        <a:t>1,000,000円</a:t>
                      </a:r>
                      <a:endParaRPr sz="900" dirty="0">
                        <a:solidFill>
                          <a:srgbClr val="3F3F3F"/>
                        </a:solidFill>
                        <a:latin typeface="Yu Gothic" panose="020B0400000000000000" pitchFamily="34" charset="-128"/>
                        <a:ea typeface="Yu Gothic" panose="020B0400000000000000" pitchFamily="34" charset="-128"/>
                        <a:cs typeface="Arial"/>
                        <a:sym typeface="Arial"/>
                      </a:endParaRPr>
                    </a:p>
                  </a:txBody>
                  <a:tcPr marL="90000" marR="90000" marT="43200" marB="43200" anchor="ctr">
                    <a:lnL w="9525" cap="flat" cmpd="sng">
                      <a:solidFill>
                        <a:srgbClr val="AEABAB"/>
                      </a:solidFill>
                      <a:prstDash val="solid"/>
                      <a:round/>
                      <a:headEnd type="none" w="sm" len="sm"/>
                      <a:tailEnd type="none" w="sm" len="sm"/>
                    </a:lnL>
                    <a:lnR w="9525" cap="flat" cmpd="sng">
                      <a:solidFill>
                        <a:srgbClr val="AEABAB"/>
                      </a:solidFill>
                      <a:prstDash val="solid"/>
                      <a:round/>
                      <a:headEnd type="none" w="sm" len="sm"/>
                      <a:tailEnd type="none" w="sm" len="sm"/>
                    </a:lnR>
                    <a:lnT w="9525" cap="flat" cmpd="sng">
                      <a:solidFill>
                        <a:srgbClr val="AEABAB"/>
                      </a:solidFill>
                      <a:prstDash val="solid"/>
                      <a:round/>
                      <a:headEnd type="none" w="sm" len="sm"/>
                      <a:tailEnd type="none" w="sm" len="sm"/>
                    </a:lnT>
                    <a:lnB w="9525" cap="flat" cmpd="sng">
                      <a:solidFill>
                        <a:srgbClr val="AEABAB"/>
                      </a:solidFill>
                      <a:prstDash val="solid"/>
                      <a:round/>
                      <a:headEnd type="none" w="sm" len="sm"/>
                      <a:tailEnd type="none" w="sm" len="sm"/>
                    </a:lnB>
                  </a:tcPr>
                </a:tc>
                <a:extLst>
                  <a:ext uri="{0D108BD9-81ED-4DB2-BD59-A6C34878D82A}">
                    <a16:rowId xmlns:a16="http://schemas.microsoft.com/office/drawing/2014/main" val="10003"/>
                  </a:ext>
                </a:extLst>
              </a:tr>
              <a:tr h="299750">
                <a:tc vMerge="1">
                  <a:txBody>
                    <a:bodyPr/>
                    <a:lstStyle/>
                    <a:p>
                      <a:endParaRPr lang="ja-JP"/>
                    </a:p>
                  </a:txBody>
                  <a:tcPr/>
                </a:tc>
                <a:tc>
                  <a:txBody>
                    <a:bodyPr/>
                    <a:lstStyle/>
                    <a:p>
                      <a:pPr marL="0" marR="0" lvl="0" indent="0" algn="l" rtl="0">
                        <a:lnSpc>
                          <a:spcPct val="100000"/>
                        </a:lnSpc>
                        <a:spcBef>
                          <a:spcPts val="0"/>
                        </a:spcBef>
                        <a:spcAft>
                          <a:spcPts val="0"/>
                        </a:spcAft>
                        <a:buClr>
                          <a:schemeClr val="dk1"/>
                        </a:buClr>
                        <a:buSzPts val="900"/>
                        <a:buFont typeface="Meiryo"/>
                        <a:buNone/>
                      </a:pPr>
                      <a:r>
                        <a:rPr lang="ja-JP" sz="900" b="0" i="0" u="none" strike="noStrike" cap="none">
                          <a:solidFill>
                            <a:srgbClr val="3F3F3F"/>
                          </a:solidFill>
                          <a:latin typeface="Yu Gothic" panose="020B0400000000000000" pitchFamily="34" charset="-128"/>
                          <a:ea typeface="Yu Gothic" panose="020B0400000000000000" pitchFamily="34" charset="-128"/>
                          <a:cs typeface="Arial"/>
                          <a:sym typeface="Arial"/>
                        </a:rPr>
                        <a:t>20,000PV（4週間）</a:t>
                      </a:r>
                      <a:endParaRPr sz="900" dirty="0">
                        <a:solidFill>
                          <a:srgbClr val="3F3F3F"/>
                        </a:solidFill>
                        <a:latin typeface="Yu Gothic" panose="020B0400000000000000" pitchFamily="34" charset="-128"/>
                        <a:ea typeface="Yu Gothic" panose="020B0400000000000000" pitchFamily="34" charset="-128"/>
                        <a:cs typeface="Arial"/>
                        <a:sym typeface="Arial"/>
                      </a:endParaRPr>
                    </a:p>
                  </a:txBody>
                  <a:tcPr marL="90000" marR="90000" marT="43200" marB="43200" anchor="ctr">
                    <a:lnL w="9525" cap="flat" cmpd="sng">
                      <a:solidFill>
                        <a:srgbClr val="AEABAB"/>
                      </a:solidFill>
                      <a:prstDash val="solid"/>
                      <a:round/>
                      <a:headEnd type="none" w="sm" len="sm"/>
                      <a:tailEnd type="none" w="sm" len="sm"/>
                    </a:lnL>
                    <a:lnR w="9525" cap="flat" cmpd="sng">
                      <a:solidFill>
                        <a:srgbClr val="AEABAB"/>
                      </a:solidFill>
                      <a:prstDash val="solid"/>
                      <a:round/>
                      <a:headEnd type="none" w="sm" len="sm"/>
                      <a:tailEnd type="none" w="sm" len="sm"/>
                    </a:lnR>
                    <a:lnT w="9525" cap="flat" cmpd="sng">
                      <a:solidFill>
                        <a:srgbClr val="AEABAB"/>
                      </a:solidFill>
                      <a:prstDash val="solid"/>
                      <a:round/>
                      <a:headEnd type="none" w="sm" len="sm"/>
                      <a:tailEnd type="none" w="sm" len="sm"/>
                    </a:lnT>
                    <a:lnB w="9525" cap="flat" cmpd="sng">
                      <a:solidFill>
                        <a:srgbClr val="AEABAB"/>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dk1"/>
                        </a:buClr>
                        <a:buSzPts val="900"/>
                        <a:buFont typeface="Meiryo"/>
                        <a:buNone/>
                      </a:pPr>
                      <a:r>
                        <a:rPr lang="ja-JP" sz="900" b="0" i="0" u="none" strike="noStrike" cap="none">
                          <a:solidFill>
                            <a:srgbClr val="3F3F3F"/>
                          </a:solidFill>
                          <a:latin typeface="Yu Gothic" panose="020B0400000000000000" pitchFamily="34" charset="-128"/>
                          <a:ea typeface="Yu Gothic" panose="020B0400000000000000" pitchFamily="34" charset="-128"/>
                          <a:cs typeface="Arial"/>
                          <a:sym typeface="Arial"/>
                        </a:rPr>
                        <a:t>2,000,000円</a:t>
                      </a:r>
                      <a:endParaRPr sz="900" dirty="0">
                        <a:solidFill>
                          <a:srgbClr val="3F3F3F"/>
                        </a:solidFill>
                        <a:latin typeface="Yu Gothic" panose="020B0400000000000000" pitchFamily="34" charset="-128"/>
                        <a:ea typeface="Yu Gothic" panose="020B0400000000000000" pitchFamily="34" charset="-128"/>
                        <a:cs typeface="Arial"/>
                        <a:sym typeface="Arial"/>
                      </a:endParaRPr>
                    </a:p>
                  </a:txBody>
                  <a:tcPr marL="90000" marR="90000" marT="43200" marB="43200" anchor="ctr">
                    <a:lnL w="9525" cap="flat" cmpd="sng">
                      <a:solidFill>
                        <a:srgbClr val="AEABAB"/>
                      </a:solidFill>
                      <a:prstDash val="solid"/>
                      <a:round/>
                      <a:headEnd type="none" w="sm" len="sm"/>
                      <a:tailEnd type="none" w="sm" len="sm"/>
                    </a:lnL>
                    <a:lnR w="9525" cap="flat" cmpd="sng">
                      <a:solidFill>
                        <a:srgbClr val="AEABAB"/>
                      </a:solidFill>
                      <a:prstDash val="solid"/>
                      <a:round/>
                      <a:headEnd type="none" w="sm" len="sm"/>
                      <a:tailEnd type="none" w="sm" len="sm"/>
                    </a:lnR>
                    <a:lnT w="9525" cap="flat" cmpd="sng">
                      <a:solidFill>
                        <a:srgbClr val="AEABAB"/>
                      </a:solidFill>
                      <a:prstDash val="solid"/>
                      <a:round/>
                      <a:headEnd type="none" w="sm" len="sm"/>
                      <a:tailEnd type="none" w="sm" len="sm"/>
                    </a:lnT>
                    <a:lnB w="9525" cap="flat" cmpd="sng">
                      <a:solidFill>
                        <a:srgbClr val="AEABAB"/>
                      </a:solidFill>
                      <a:prstDash val="solid"/>
                      <a:round/>
                      <a:headEnd type="none" w="sm" len="sm"/>
                      <a:tailEnd type="none" w="sm" len="sm"/>
                    </a:lnB>
                  </a:tcPr>
                </a:tc>
                <a:extLst>
                  <a:ext uri="{0D108BD9-81ED-4DB2-BD59-A6C34878D82A}">
                    <a16:rowId xmlns:a16="http://schemas.microsoft.com/office/drawing/2014/main" val="10004"/>
                  </a:ext>
                </a:extLst>
              </a:tr>
              <a:tr h="299750">
                <a:tc rowSpan="2">
                  <a:txBody>
                    <a:bodyPr/>
                    <a:lstStyle/>
                    <a:p>
                      <a:pPr marL="0" marR="0" lvl="0" indent="0" algn="ctr" rtl="0">
                        <a:lnSpc>
                          <a:spcPct val="100000"/>
                        </a:lnSpc>
                        <a:spcBef>
                          <a:spcPts val="0"/>
                        </a:spcBef>
                        <a:spcAft>
                          <a:spcPts val="0"/>
                        </a:spcAft>
                        <a:buClr>
                          <a:schemeClr val="dk1"/>
                        </a:buClr>
                        <a:buSzPts val="800"/>
                        <a:buFont typeface="Meiryo"/>
                        <a:buNone/>
                      </a:pPr>
                      <a:r>
                        <a:rPr lang="ja-JP" sz="900" b="0" i="0" u="none" strike="noStrike" cap="none">
                          <a:solidFill>
                            <a:schemeClr val="dk1"/>
                          </a:solidFill>
                          <a:latin typeface="Yu Gothic" panose="020B0400000000000000" pitchFamily="34" charset="-128"/>
                          <a:ea typeface="Yu Gothic" panose="020B0400000000000000" pitchFamily="34" charset="-128"/>
                          <a:cs typeface="Arial"/>
                          <a:sym typeface="Arial"/>
                        </a:rPr>
                        <a:t>オプション</a:t>
                      </a:r>
                      <a:endParaRPr sz="900" dirty="0">
                        <a:latin typeface="Yu Gothic" panose="020B0400000000000000" pitchFamily="34" charset="-128"/>
                        <a:ea typeface="Yu Gothic" panose="020B0400000000000000" pitchFamily="34" charset="-128"/>
                        <a:cs typeface="Arial"/>
                        <a:sym typeface="Arial"/>
                      </a:endParaRPr>
                    </a:p>
                  </a:txBody>
                  <a:tcPr marL="90000" marR="90000" marT="43200" marB="43200" anchor="ctr">
                    <a:lnL w="9525" cap="flat" cmpd="sng">
                      <a:solidFill>
                        <a:srgbClr val="AEABAB"/>
                      </a:solidFill>
                      <a:prstDash val="solid"/>
                      <a:round/>
                      <a:headEnd type="none" w="sm" len="sm"/>
                      <a:tailEnd type="none" w="sm" len="sm"/>
                    </a:lnL>
                    <a:lnR w="9525" cap="flat" cmpd="sng">
                      <a:solidFill>
                        <a:srgbClr val="AEABAB"/>
                      </a:solidFill>
                      <a:prstDash val="solid"/>
                      <a:round/>
                      <a:headEnd type="none" w="sm" len="sm"/>
                      <a:tailEnd type="none" w="sm" len="sm"/>
                    </a:lnR>
                    <a:lnT w="9525" cap="flat" cmpd="sng">
                      <a:solidFill>
                        <a:srgbClr val="AEABAB"/>
                      </a:solidFill>
                      <a:prstDash val="solid"/>
                      <a:round/>
                      <a:headEnd type="none" w="sm" len="sm"/>
                      <a:tailEnd type="none" w="sm" len="sm"/>
                    </a:lnT>
                    <a:lnB w="9525" cap="flat" cmpd="sng">
                      <a:solidFill>
                        <a:srgbClr val="AEABAB"/>
                      </a:solidFill>
                      <a:prstDash val="solid"/>
                      <a:round/>
                      <a:headEnd type="none" w="sm" len="sm"/>
                      <a:tailEnd type="none" w="sm" len="sm"/>
                    </a:lnB>
                    <a:solidFill>
                      <a:srgbClr val="F3B1A7"/>
                    </a:solidFill>
                  </a:tcPr>
                </a:tc>
                <a:tc>
                  <a:txBody>
                    <a:bodyPr/>
                    <a:lstStyle/>
                    <a:p>
                      <a:pPr marL="0" marR="0" lvl="0" indent="0" algn="l" rtl="0">
                        <a:lnSpc>
                          <a:spcPct val="100000"/>
                        </a:lnSpc>
                        <a:spcBef>
                          <a:spcPts val="0"/>
                        </a:spcBef>
                        <a:spcAft>
                          <a:spcPts val="0"/>
                        </a:spcAft>
                        <a:buClr>
                          <a:schemeClr val="dk1"/>
                        </a:buClr>
                        <a:buSzPts val="900"/>
                        <a:buFont typeface="Meiryo"/>
                        <a:buNone/>
                      </a:pPr>
                      <a:r>
                        <a:rPr lang="ja-JP" sz="900" b="0" i="0" u="none" strike="noStrike" cap="none">
                          <a:solidFill>
                            <a:srgbClr val="3F3F3F"/>
                          </a:solidFill>
                          <a:latin typeface="Yu Gothic" panose="020B0400000000000000" pitchFamily="34" charset="-128"/>
                          <a:ea typeface="Yu Gothic" panose="020B0400000000000000" pitchFamily="34" charset="-128"/>
                          <a:cs typeface="Arial"/>
                          <a:sym typeface="Arial"/>
                        </a:rPr>
                        <a:t>素材二次利用</a:t>
                      </a:r>
                      <a:endParaRPr sz="900" dirty="0">
                        <a:solidFill>
                          <a:srgbClr val="3F3F3F"/>
                        </a:solidFill>
                        <a:latin typeface="Yu Gothic" panose="020B0400000000000000" pitchFamily="34" charset="-128"/>
                        <a:ea typeface="Yu Gothic" panose="020B0400000000000000" pitchFamily="34" charset="-128"/>
                        <a:cs typeface="Arial"/>
                        <a:sym typeface="Arial"/>
                      </a:endParaRPr>
                    </a:p>
                  </a:txBody>
                  <a:tcPr marL="90000" marR="90000" marT="43200" marB="43200" anchor="ctr">
                    <a:lnL w="9525" cap="flat" cmpd="sng">
                      <a:solidFill>
                        <a:srgbClr val="AEABAB"/>
                      </a:solidFill>
                      <a:prstDash val="solid"/>
                      <a:round/>
                      <a:headEnd type="none" w="sm" len="sm"/>
                      <a:tailEnd type="none" w="sm" len="sm"/>
                    </a:lnL>
                    <a:lnR w="9525" cap="flat" cmpd="sng">
                      <a:solidFill>
                        <a:srgbClr val="AEABAB"/>
                      </a:solidFill>
                      <a:prstDash val="solid"/>
                      <a:round/>
                      <a:headEnd type="none" w="sm" len="sm"/>
                      <a:tailEnd type="none" w="sm" len="sm"/>
                    </a:lnR>
                    <a:lnT w="9525" cap="flat" cmpd="sng">
                      <a:solidFill>
                        <a:srgbClr val="AEABAB"/>
                      </a:solidFill>
                      <a:prstDash val="solid"/>
                      <a:round/>
                      <a:headEnd type="none" w="sm" len="sm"/>
                      <a:tailEnd type="none" w="sm" len="sm"/>
                    </a:lnT>
                    <a:lnB w="9525" cap="flat" cmpd="sng">
                      <a:solidFill>
                        <a:srgbClr val="AEABAB"/>
                      </a:solidFill>
                      <a:prstDash val="solid"/>
                      <a:round/>
                      <a:headEnd type="none" w="sm" len="sm"/>
                      <a:tailEnd type="none" w="sm" len="sm"/>
                    </a:lnB>
                  </a:tcPr>
                </a:tc>
                <a:tc rowSpan="2">
                  <a:txBody>
                    <a:bodyPr/>
                    <a:lstStyle/>
                    <a:p>
                      <a:pPr marL="0" marR="0" lvl="0" indent="0" algn="l" rtl="0">
                        <a:lnSpc>
                          <a:spcPct val="100000"/>
                        </a:lnSpc>
                        <a:spcBef>
                          <a:spcPts val="0"/>
                        </a:spcBef>
                        <a:spcAft>
                          <a:spcPts val="0"/>
                        </a:spcAft>
                        <a:buClr>
                          <a:schemeClr val="dk1"/>
                        </a:buClr>
                        <a:buSzPts val="900"/>
                        <a:buFont typeface="Meiryo"/>
                        <a:buNone/>
                      </a:pPr>
                      <a:r>
                        <a:rPr lang="ja-JP" sz="900" b="0" i="0" u="none" strike="noStrike" cap="none">
                          <a:solidFill>
                            <a:srgbClr val="3F3F3F"/>
                          </a:solidFill>
                          <a:latin typeface="Yu Gothic" panose="020B0400000000000000" pitchFamily="34" charset="-128"/>
                          <a:ea typeface="Yu Gothic" panose="020B0400000000000000" pitchFamily="34" charset="-128"/>
                          <a:cs typeface="Arial"/>
                          <a:sym typeface="Arial"/>
                        </a:rPr>
                        <a:t>別途ご相談</a:t>
                      </a:r>
                      <a:endParaRPr sz="900" dirty="0">
                        <a:solidFill>
                          <a:srgbClr val="3F3F3F"/>
                        </a:solidFill>
                        <a:latin typeface="Yu Gothic" panose="020B0400000000000000" pitchFamily="34" charset="-128"/>
                        <a:ea typeface="Yu Gothic" panose="020B0400000000000000" pitchFamily="34" charset="-128"/>
                        <a:cs typeface="Arial"/>
                        <a:sym typeface="Arial"/>
                      </a:endParaRPr>
                    </a:p>
                  </a:txBody>
                  <a:tcPr marL="90000" marR="90000" marT="43200" marB="43200" anchor="ctr">
                    <a:lnL w="9525" cap="flat" cmpd="sng">
                      <a:solidFill>
                        <a:srgbClr val="AEABAB"/>
                      </a:solidFill>
                      <a:prstDash val="solid"/>
                      <a:round/>
                      <a:headEnd type="none" w="sm" len="sm"/>
                      <a:tailEnd type="none" w="sm" len="sm"/>
                    </a:lnL>
                    <a:lnR w="9525" cap="flat" cmpd="sng">
                      <a:solidFill>
                        <a:srgbClr val="AEABAB"/>
                      </a:solidFill>
                      <a:prstDash val="solid"/>
                      <a:round/>
                      <a:headEnd type="none" w="sm" len="sm"/>
                      <a:tailEnd type="none" w="sm" len="sm"/>
                    </a:lnR>
                    <a:lnT w="9525" cap="flat" cmpd="sng">
                      <a:solidFill>
                        <a:srgbClr val="AEABAB"/>
                      </a:solidFill>
                      <a:prstDash val="solid"/>
                      <a:round/>
                      <a:headEnd type="none" w="sm" len="sm"/>
                      <a:tailEnd type="none" w="sm" len="sm"/>
                    </a:lnT>
                    <a:lnB w="9525" cap="flat" cmpd="sng">
                      <a:solidFill>
                        <a:srgbClr val="AEABAB"/>
                      </a:solidFill>
                      <a:prstDash val="solid"/>
                      <a:round/>
                      <a:headEnd type="none" w="sm" len="sm"/>
                      <a:tailEnd type="none" w="sm" len="sm"/>
                    </a:lnB>
                  </a:tcPr>
                </a:tc>
                <a:extLst>
                  <a:ext uri="{0D108BD9-81ED-4DB2-BD59-A6C34878D82A}">
                    <a16:rowId xmlns:a16="http://schemas.microsoft.com/office/drawing/2014/main" val="10005"/>
                  </a:ext>
                </a:extLst>
              </a:tr>
              <a:tr h="299750">
                <a:tc vMerge="1">
                  <a:txBody>
                    <a:bodyPr/>
                    <a:lstStyle/>
                    <a:p>
                      <a:endParaRPr lang="ja-JP"/>
                    </a:p>
                  </a:txBody>
                  <a:tcPr/>
                </a:tc>
                <a:tc>
                  <a:txBody>
                    <a:bodyPr/>
                    <a:lstStyle/>
                    <a:p>
                      <a:pPr marL="0" marR="0" lvl="0" indent="0" algn="l" rtl="0">
                        <a:lnSpc>
                          <a:spcPct val="100000"/>
                        </a:lnSpc>
                        <a:spcBef>
                          <a:spcPts val="0"/>
                        </a:spcBef>
                        <a:spcAft>
                          <a:spcPts val="0"/>
                        </a:spcAft>
                        <a:buClr>
                          <a:schemeClr val="dk1"/>
                        </a:buClr>
                        <a:buSzPts val="900"/>
                        <a:buFont typeface="Meiryo"/>
                        <a:buNone/>
                      </a:pPr>
                      <a:r>
                        <a:rPr lang="ja-JP" sz="900" b="0" i="0" u="none" strike="noStrike" cap="none">
                          <a:solidFill>
                            <a:srgbClr val="3F3F3F"/>
                          </a:solidFill>
                          <a:latin typeface="Yu Gothic" panose="020B0400000000000000" pitchFamily="34" charset="-128"/>
                          <a:ea typeface="Yu Gothic" panose="020B0400000000000000" pitchFamily="34" charset="-128"/>
                          <a:cs typeface="Arial"/>
                          <a:sym typeface="Arial"/>
                        </a:rPr>
                        <a:t>読了率レポート</a:t>
                      </a:r>
                      <a:endParaRPr sz="900" dirty="0">
                        <a:solidFill>
                          <a:srgbClr val="3F3F3F"/>
                        </a:solidFill>
                        <a:latin typeface="Yu Gothic" panose="020B0400000000000000" pitchFamily="34" charset="-128"/>
                        <a:ea typeface="Yu Gothic" panose="020B0400000000000000" pitchFamily="34" charset="-128"/>
                        <a:cs typeface="Arial"/>
                        <a:sym typeface="Arial"/>
                      </a:endParaRPr>
                    </a:p>
                  </a:txBody>
                  <a:tcPr marL="90000" marR="90000" marT="43200" marB="43200" anchor="ctr">
                    <a:lnL w="9525" cap="flat" cmpd="sng">
                      <a:solidFill>
                        <a:srgbClr val="AEABAB"/>
                      </a:solidFill>
                      <a:prstDash val="solid"/>
                      <a:round/>
                      <a:headEnd type="none" w="sm" len="sm"/>
                      <a:tailEnd type="none" w="sm" len="sm"/>
                    </a:lnL>
                    <a:lnR w="9525" cap="flat" cmpd="sng">
                      <a:solidFill>
                        <a:srgbClr val="AEABAB"/>
                      </a:solidFill>
                      <a:prstDash val="solid"/>
                      <a:round/>
                      <a:headEnd type="none" w="sm" len="sm"/>
                      <a:tailEnd type="none" w="sm" len="sm"/>
                    </a:lnR>
                    <a:lnT w="9525" cap="flat" cmpd="sng">
                      <a:solidFill>
                        <a:srgbClr val="AEABAB"/>
                      </a:solidFill>
                      <a:prstDash val="solid"/>
                      <a:round/>
                      <a:headEnd type="none" w="sm" len="sm"/>
                      <a:tailEnd type="none" w="sm" len="sm"/>
                    </a:lnT>
                    <a:lnB w="9525" cap="flat" cmpd="sng">
                      <a:solidFill>
                        <a:srgbClr val="AEABAB"/>
                      </a:solidFill>
                      <a:prstDash val="solid"/>
                      <a:round/>
                      <a:headEnd type="none" w="sm" len="sm"/>
                      <a:tailEnd type="none" w="sm" len="sm"/>
                    </a:lnB>
                  </a:tcPr>
                </a:tc>
                <a:tc vMerge="1">
                  <a:txBody>
                    <a:bodyPr/>
                    <a:lstStyle/>
                    <a:p>
                      <a:endParaRPr lang="ja-JP"/>
                    </a:p>
                  </a:txBody>
                  <a:tcPr/>
                </a:tc>
                <a:extLst>
                  <a:ext uri="{0D108BD9-81ED-4DB2-BD59-A6C34878D82A}">
                    <a16:rowId xmlns:a16="http://schemas.microsoft.com/office/drawing/2014/main" val="10006"/>
                  </a:ext>
                </a:extLst>
              </a:tr>
              <a:tr h="299750">
                <a:tc>
                  <a:txBody>
                    <a:bodyPr/>
                    <a:lstStyle/>
                    <a:p>
                      <a:pPr marL="0" marR="0" lvl="0" indent="0" algn="ctr" rtl="0">
                        <a:lnSpc>
                          <a:spcPct val="100000"/>
                        </a:lnSpc>
                        <a:spcBef>
                          <a:spcPts val="0"/>
                        </a:spcBef>
                        <a:spcAft>
                          <a:spcPts val="0"/>
                        </a:spcAft>
                        <a:buClr>
                          <a:schemeClr val="dk1"/>
                        </a:buClr>
                        <a:buSzPts val="800"/>
                        <a:buFont typeface="Meiryo"/>
                        <a:buNone/>
                      </a:pPr>
                      <a:r>
                        <a:rPr lang="ja-JP" sz="900">
                          <a:solidFill>
                            <a:schemeClr val="dk1"/>
                          </a:solidFill>
                          <a:latin typeface="Yu Gothic" panose="020B0400000000000000" pitchFamily="34" charset="-128"/>
                          <a:ea typeface="Yu Gothic" panose="020B0400000000000000" pitchFamily="34" charset="-128"/>
                          <a:cs typeface="Arial"/>
                          <a:sym typeface="Arial"/>
                        </a:rPr>
                        <a:t>レポート</a:t>
                      </a:r>
                      <a:endParaRPr sz="900" dirty="0">
                        <a:latin typeface="Yu Gothic" panose="020B0400000000000000" pitchFamily="34" charset="-128"/>
                        <a:ea typeface="Yu Gothic" panose="020B0400000000000000" pitchFamily="34" charset="-128"/>
                        <a:cs typeface="Arial"/>
                        <a:sym typeface="Arial"/>
                      </a:endParaRPr>
                    </a:p>
                  </a:txBody>
                  <a:tcPr marL="90000" marR="90000" marT="43200" marB="43200" anchor="ctr">
                    <a:lnL w="9525" cap="flat" cmpd="sng">
                      <a:solidFill>
                        <a:srgbClr val="AEABAB"/>
                      </a:solidFill>
                      <a:prstDash val="solid"/>
                      <a:round/>
                      <a:headEnd type="none" w="sm" len="sm"/>
                      <a:tailEnd type="none" w="sm" len="sm"/>
                    </a:lnL>
                    <a:lnR w="9525" cap="flat" cmpd="sng">
                      <a:solidFill>
                        <a:srgbClr val="AEABAB"/>
                      </a:solidFill>
                      <a:prstDash val="solid"/>
                      <a:round/>
                      <a:headEnd type="none" w="sm" len="sm"/>
                      <a:tailEnd type="none" w="sm" len="sm"/>
                    </a:lnR>
                    <a:lnT w="9525" cap="flat" cmpd="sng">
                      <a:solidFill>
                        <a:srgbClr val="AEABAB"/>
                      </a:solidFill>
                      <a:prstDash val="solid"/>
                      <a:round/>
                      <a:headEnd type="none" w="sm" len="sm"/>
                      <a:tailEnd type="none" w="sm" len="sm"/>
                    </a:lnT>
                    <a:lnB w="9525" cap="flat" cmpd="sng">
                      <a:solidFill>
                        <a:srgbClr val="AEABAB"/>
                      </a:solidFill>
                      <a:prstDash val="solid"/>
                      <a:round/>
                      <a:headEnd type="none" w="sm" len="sm"/>
                      <a:tailEnd type="none" w="sm" len="sm"/>
                    </a:lnB>
                    <a:solidFill>
                      <a:srgbClr val="F3B1A7"/>
                    </a:solidFill>
                  </a:tcPr>
                </a:tc>
                <a:tc gridSpan="2">
                  <a:txBody>
                    <a:bodyPr/>
                    <a:lstStyle/>
                    <a:p>
                      <a:pPr marL="0" marR="0" lvl="0" indent="0" algn="l" rtl="0">
                        <a:lnSpc>
                          <a:spcPct val="100000"/>
                        </a:lnSpc>
                        <a:spcBef>
                          <a:spcPts val="0"/>
                        </a:spcBef>
                        <a:spcAft>
                          <a:spcPts val="0"/>
                        </a:spcAft>
                        <a:buClr>
                          <a:schemeClr val="dk1"/>
                        </a:buClr>
                        <a:buSzPts val="900"/>
                        <a:buFont typeface="Meiryo"/>
                        <a:buNone/>
                      </a:pPr>
                      <a:r>
                        <a:rPr lang="ja-JP" sz="900">
                          <a:solidFill>
                            <a:srgbClr val="3F3F3F"/>
                          </a:solidFill>
                          <a:latin typeface="Yu Gothic" panose="020B0400000000000000" pitchFamily="34" charset="-128"/>
                          <a:ea typeface="Yu Gothic" panose="020B0400000000000000" pitchFamily="34" charset="-128"/>
                          <a:cs typeface="Arial"/>
                          <a:sym typeface="Arial"/>
                        </a:rPr>
                        <a:t>PV、平均滞在時間、クリック、CTR、総評レビュー</a:t>
                      </a:r>
                      <a:endParaRPr sz="900" dirty="0">
                        <a:solidFill>
                          <a:srgbClr val="3F3F3F"/>
                        </a:solidFill>
                        <a:latin typeface="Yu Gothic" panose="020B0400000000000000" pitchFamily="34" charset="-128"/>
                        <a:ea typeface="Yu Gothic" panose="020B0400000000000000" pitchFamily="34" charset="-128"/>
                        <a:cs typeface="Arial"/>
                        <a:sym typeface="Arial"/>
                      </a:endParaRPr>
                    </a:p>
                  </a:txBody>
                  <a:tcPr marL="90000" marR="90000" marT="43200" marB="43200" anchor="ctr">
                    <a:lnL w="9525" cap="flat" cmpd="sng">
                      <a:solidFill>
                        <a:srgbClr val="AEABAB"/>
                      </a:solidFill>
                      <a:prstDash val="solid"/>
                      <a:round/>
                      <a:headEnd type="none" w="sm" len="sm"/>
                      <a:tailEnd type="none" w="sm" len="sm"/>
                    </a:lnL>
                    <a:lnR w="9525" cap="flat" cmpd="sng">
                      <a:solidFill>
                        <a:srgbClr val="AEABAB"/>
                      </a:solidFill>
                      <a:prstDash val="solid"/>
                      <a:round/>
                      <a:headEnd type="none" w="sm" len="sm"/>
                      <a:tailEnd type="none" w="sm" len="sm"/>
                    </a:lnR>
                    <a:lnT w="9525" cap="flat" cmpd="sng">
                      <a:solidFill>
                        <a:srgbClr val="AEABAB"/>
                      </a:solidFill>
                      <a:prstDash val="solid"/>
                      <a:round/>
                      <a:headEnd type="none" w="sm" len="sm"/>
                      <a:tailEnd type="none" w="sm" len="sm"/>
                    </a:lnT>
                    <a:lnB w="9525" cap="flat" cmpd="sng">
                      <a:solidFill>
                        <a:srgbClr val="AEABAB"/>
                      </a:solidFill>
                      <a:prstDash val="solid"/>
                      <a:round/>
                      <a:headEnd type="none" w="sm" len="sm"/>
                      <a:tailEnd type="none" w="sm" len="sm"/>
                    </a:lnB>
                  </a:tcPr>
                </a:tc>
                <a:tc hMerge="1">
                  <a:txBody>
                    <a:bodyPr/>
                    <a:lstStyle/>
                    <a:p>
                      <a:endParaRPr lang="ja-JP"/>
                    </a:p>
                  </a:txBody>
                  <a:tcPr/>
                </a:tc>
                <a:extLst>
                  <a:ext uri="{0D108BD9-81ED-4DB2-BD59-A6C34878D82A}">
                    <a16:rowId xmlns:a16="http://schemas.microsoft.com/office/drawing/2014/main" val="10007"/>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50"/>
        <p:cNvGrpSpPr/>
        <p:nvPr/>
      </p:nvGrpSpPr>
      <p:grpSpPr>
        <a:xfrm>
          <a:off x="0" y="0"/>
          <a:ext cx="0" cy="0"/>
          <a:chOff x="0" y="0"/>
          <a:chExt cx="0" cy="0"/>
        </a:xfrm>
      </p:grpSpPr>
      <p:cxnSp>
        <p:nvCxnSpPr>
          <p:cNvPr id="51" name="Google Shape;51;p9"/>
          <p:cNvCxnSpPr>
            <a:stCxn id="52" idx="3"/>
          </p:cNvCxnSpPr>
          <p:nvPr/>
        </p:nvCxnSpPr>
        <p:spPr>
          <a:xfrm rot="10800000" flipH="1">
            <a:off x="1963335" y="434727"/>
            <a:ext cx="6822000" cy="2400"/>
          </a:xfrm>
          <a:prstGeom prst="straightConnector1">
            <a:avLst/>
          </a:prstGeom>
          <a:noFill/>
          <a:ln w="9525" cap="rnd" cmpd="sng">
            <a:solidFill>
              <a:srgbClr val="CCCCCC"/>
            </a:solidFill>
            <a:prstDash val="solid"/>
            <a:miter lim="800000"/>
            <a:headEnd type="none" w="sm" len="sm"/>
            <a:tailEnd type="none" w="sm" len="sm"/>
          </a:ln>
        </p:spPr>
      </p:cxnSp>
      <p:grpSp>
        <p:nvGrpSpPr>
          <p:cNvPr id="53" name="Google Shape;53;p9"/>
          <p:cNvGrpSpPr/>
          <p:nvPr/>
        </p:nvGrpSpPr>
        <p:grpSpPr>
          <a:xfrm>
            <a:off x="0" y="1247660"/>
            <a:ext cx="9144000" cy="3007083"/>
            <a:chOff x="0" y="1979180"/>
            <a:chExt cx="9144000" cy="3007083"/>
          </a:xfrm>
        </p:grpSpPr>
        <p:sp>
          <p:nvSpPr>
            <p:cNvPr id="54" name="Google Shape;54;p9"/>
            <p:cNvSpPr/>
            <p:nvPr/>
          </p:nvSpPr>
          <p:spPr>
            <a:xfrm>
              <a:off x="1324828" y="2600063"/>
              <a:ext cx="6496710" cy="200400"/>
            </a:xfrm>
            <a:prstGeom prst="roundRect">
              <a:avLst>
                <a:gd name="adj" fmla="val 50000"/>
              </a:avLst>
            </a:prstGeom>
            <a:solidFill>
              <a:srgbClr val="F89D90">
                <a:alpha val="29803"/>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dirty="0">
                <a:solidFill>
                  <a:srgbClr val="000000"/>
                </a:solidFill>
                <a:latin typeface="Yu Gothic" panose="020B0400000000000000" pitchFamily="34" charset="-128"/>
                <a:ea typeface="Yu Gothic" panose="020B0400000000000000" pitchFamily="34" charset="-128"/>
                <a:sym typeface="Arial"/>
              </a:endParaRPr>
            </a:p>
          </p:txBody>
        </p:sp>
        <p:sp>
          <p:nvSpPr>
            <p:cNvPr id="55" name="Google Shape;55;p9"/>
            <p:cNvSpPr txBox="1"/>
            <p:nvPr/>
          </p:nvSpPr>
          <p:spPr>
            <a:xfrm>
              <a:off x="1631062" y="2161867"/>
              <a:ext cx="3155058" cy="516900"/>
            </a:xfrm>
            <a:prstGeom prst="rect">
              <a:avLst/>
            </a:prstGeom>
            <a:noFill/>
            <a:ln>
              <a:noFill/>
            </a:ln>
          </p:spPr>
          <p:txBody>
            <a:bodyPr spcFirstLastPara="1" wrap="square" lIns="91425" tIns="91425" rIns="91425" bIns="91425" anchor="t" anchorCtr="0">
              <a:noAutofit/>
            </a:bodyPr>
            <a:lstStyle/>
            <a:p>
              <a:pPr marL="0" marR="0" lvl="0" indent="0" algn="ctr" rtl="0">
                <a:lnSpc>
                  <a:spcPct val="110000"/>
                </a:lnSpc>
                <a:spcBef>
                  <a:spcPts val="0"/>
                </a:spcBef>
                <a:spcAft>
                  <a:spcPts val="0"/>
                </a:spcAft>
                <a:buClr>
                  <a:srgbClr val="000000"/>
                </a:buClr>
                <a:buSzPts val="3000"/>
                <a:buFont typeface="Arial"/>
                <a:buNone/>
              </a:pPr>
              <a:r>
                <a:rPr lang="ja-JP" sz="3000" b="1" i="0" u="none" strike="noStrike" cap="none">
                  <a:solidFill>
                    <a:srgbClr val="F89D90"/>
                  </a:solidFill>
                  <a:latin typeface="Yu Gothic" panose="020B0400000000000000" pitchFamily="34" charset="-128"/>
                  <a:ea typeface="Yu Gothic" panose="020B0400000000000000" pitchFamily="34" charset="-128"/>
                  <a:sym typeface="Arial"/>
                </a:rPr>
                <a:t>愛あるセレクト</a:t>
              </a:r>
              <a:endParaRPr sz="3000" b="1" i="0" u="none" strike="noStrike" cap="none" dirty="0">
                <a:solidFill>
                  <a:srgbClr val="000000"/>
                </a:solidFill>
                <a:latin typeface="Yu Gothic" panose="020B0400000000000000" pitchFamily="34" charset="-128"/>
                <a:ea typeface="Yu Gothic" panose="020B0400000000000000" pitchFamily="34" charset="-128"/>
                <a:sym typeface="Arial"/>
              </a:endParaRPr>
            </a:p>
          </p:txBody>
        </p:sp>
        <p:sp>
          <p:nvSpPr>
            <p:cNvPr id="56" name="Google Shape;56;p9"/>
            <p:cNvSpPr txBox="1"/>
            <p:nvPr/>
          </p:nvSpPr>
          <p:spPr>
            <a:xfrm>
              <a:off x="4484350" y="1979180"/>
              <a:ext cx="483900" cy="516900"/>
            </a:xfrm>
            <a:prstGeom prst="rect">
              <a:avLst/>
            </a:prstGeom>
            <a:noFill/>
            <a:ln>
              <a:noFill/>
            </a:ln>
          </p:spPr>
          <p:txBody>
            <a:bodyPr spcFirstLastPara="1" wrap="square" lIns="91425" tIns="91425" rIns="91425" bIns="91425" anchor="t" anchorCtr="0">
              <a:noAutofit/>
            </a:bodyPr>
            <a:lstStyle/>
            <a:p>
              <a:pPr marL="0" marR="0" lvl="0" indent="0" algn="ctr" rtl="0">
                <a:lnSpc>
                  <a:spcPct val="110000"/>
                </a:lnSpc>
                <a:spcBef>
                  <a:spcPts val="0"/>
                </a:spcBef>
                <a:spcAft>
                  <a:spcPts val="0"/>
                </a:spcAft>
                <a:buClr>
                  <a:srgbClr val="000000"/>
                </a:buClr>
                <a:buSzPts val="4800"/>
                <a:buFont typeface="Arial"/>
                <a:buNone/>
              </a:pPr>
              <a:r>
                <a:rPr lang="ja-JP" sz="4800" b="1" i="0" u="none" strike="noStrike" cap="none">
                  <a:solidFill>
                    <a:srgbClr val="CCCCCC"/>
                  </a:solidFill>
                  <a:latin typeface="Yu Gothic" panose="020B0400000000000000" pitchFamily="34" charset="-128"/>
                  <a:ea typeface="Yu Gothic" panose="020B0400000000000000" pitchFamily="34" charset="-128"/>
                  <a:sym typeface="Arial"/>
                </a:rPr>
                <a:t>”</a:t>
              </a:r>
              <a:endParaRPr sz="4800" b="1" i="0" u="none" strike="noStrike" cap="none" dirty="0">
                <a:solidFill>
                  <a:srgbClr val="CCCCCC"/>
                </a:solidFill>
                <a:latin typeface="Yu Gothic" panose="020B0400000000000000" pitchFamily="34" charset="-128"/>
                <a:ea typeface="Yu Gothic" panose="020B0400000000000000" pitchFamily="34" charset="-128"/>
                <a:sym typeface="Arial"/>
              </a:endParaRPr>
            </a:p>
          </p:txBody>
        </p:sp>
        <p:sp>
          <p:nvSpPr>
            <p:cNvPr id="57" name="Google Shape;57;p9"/>
            <p:cNvSpPr txBox="1"/>
            <p:nvPr/>
          </p:nvSpPr>
          <p:spPr>
            <a:xfrm>
              <a:off x="1047735" y="2002213"/>
              <a:ext cx="915600" cy="516900"/>
            </a:xfrm>
            <a:prstGeom prst="rect">
              <a:avLst/>
            </a:prstGeom>
            <a:noFill/>
            <a:ln>
              <a:noFill/>
            </a:ln>
          </p:spPr>
          <p:txBody>
            <a:bodyPr spcFirstLastPara="1" wrap="square" lIns="91425" tIns="91425" rIns="91425" bIns="91425" anchor="t" anchorCtr="0">
              <a:noAutofit/>
            </a:bodyPr>
            <a:lstStyle/>
            <a:p>
              <a:pPr marL="0" marR="0" lvl="0" indent="0" algn="ctr" rtl="0">
                <a:lnSpc>
                  <a:spcPct val="110000"/>
                </a:lnSpc>
                <a:spcBef>
                  <a:spcPts val="0"/>
                </a:spcBef>
                <a:spcAft>
                  <a:spcPts val="0"/>
                </a:spcAft>
                <a:buClr>
                  <a:schemeClr val="dk1"/>
                </a:buClr>
                <a:buSzPts val="2400"/>
                <a:buFont typeface="Arial"/>
                <a:buNone/>
              </a:pPr>
              <a:r>
                <a:rPr lang="ja-JP" sz="4800" b="1" i="0" u="none" strike="noStrike" cap="none">
                  <a:solidFill>
                    <a:srgbClr val="CCCCCC"/>
                  </a:solidFill>
                  <a:latin typeface="Yu Gothic" panose="020B0400000000000000" pitchFamily="34" charset="-128"/>
                  <a:ea typeface="Yu Gothic" panose="020B0400000000000000" pitchFamily="34" charset="-128"/>
                  <a:sym typeface="Arial"/>
                </a:rPr>
                <a:t>“</a:t>
              </a:r>
              <a:endParaRPr sz="4800" b="1" i="0" u="none" strike="noStrike" cap="none" dirty="0">
                <a:solidFill>
                  <a:srgbClr val="CCCCCC"/>
                </a:solidFill>
                <a:latin typeface="Yu Gothic" panose="020B0400000000000000" pitchFamily="34" charset="-128"/>
                <a:ea typeface="Yu Gothic" panose="020B0400000000000000" pitchFamily="34" charset="-128"/>
                <a:sym typeface="Arial"/>
              </a:endParaRPr>
            </a:p>
          </p:txBody>
        </p:sp>
        <p:sp>
          <p:nvSpPr>
            <p:cNvPr id="58" name="Google Shape;58;p9"/>
            <p:cNvSpPr txBox="1"/>
            <p:nvPr/>
          </p:nvSpPr>
          <p:spPr>
            <a:xfrm>
              <a:off x="4851538" y="2283552"/>
              <a:ext cx="2970000" cy="516900"/>
            </a:xfrm>
            <a:prstGeom prst="rect">
              <a:avLst/>
            </a:prstGeom>
            <a:noFill/>
            <a:ln>
              <a:noFill/>
            </a:ln>
          </p:spPr>
          <p:txBody>
            <a:bodyPr spcFirstLastPara="1" wrap="square" lIns="91425" tIns="91425" rIns="91425" bIns="91425" anchor="t" anchorCtr="0">
              <a:noAutofit/>
            </a:bodyPr>
            <a:lstStyle/>
            <a:p>
              <a:pPr marL="0" marR="0" lvl="0" indent="0" algn="l" rtl="0">
                <a:lnSpc>
                  <a:spcPct val="110000"/>
                </a:lnSpc>
                <a:spcBef>
                  <a:spcPts val="0"/>
                </a:spcBef>
                <a:spcAft>
                  <a:spcPts val="0"/>
                </a:spcAft>
                <a:buClr>
                  <a:srgbClr val="000000"/>
                </a:buClr>
                <a:buSzPts val="1600"/>
                <a:buFont typeface="Arial"/>
                <a:buNone/>
              </a:pPr>
              <a:r>
                <a:rPr lang="ja-JP" sz="1600" b="1" i="0" u="none" strike="noStrike" cap="none">
                  <a:solidFill>
                    <a:srgbClr val="3F3F3F"/>
                  </a:solidFill>
                  <a:latin typeface="Yu Gothic" panose="020B0400000000000000" pitchFamily="34" charset="-128"/>
                  <a:ea typeface="Yu Gothic" panose="020B0400000000000000" pitchFamily="34" charset="-128"/>
                  <a:sym typeface="Arial"/>
                </a:rPr>
                <a:t>を</a:t>
              </a:r>
              <a:r>
                <a:rPr lang="ja-JP" sz="2000" b="1" i="0" u="none" strike="noStrike" cap="none">
                  <a:solidFill>
                    <a:srgbClr val="3F3F3F"/>
                  </a:solidFill>
                  <a:latin typeface="Yu Gothic" panose="020B0400000000000000" pitchFamily="34" charset="-128"/>
                  <a:ea typeface="Yu Gothic" panose="020B0400000000000000" pitchFamily="34" charset="-128"/>
                  <a:sym typeface="Arial"/>
                </a:rPr>
                <a:t>したい女性のみかた</a:t>
              </a:r>
              <a:endParaRPr sz="2000" b="1" i="0" u="none" strike="noStrike" cap="none" dirty="0">
                <a:solidFill>
                  <a:srgbClr val="3F3F3F"/>
                </a:solidFill>
                <a:latin typeface="Yu Gothic" panose="020B0400000000000000" pitchFamily="34" charset="-128"/>
                <a:ea typeface="Yu Gothic" panose="020B0400000000000000" pitchFamily="34" charset="-128"/>
                <a:sym typeface="Arial"/>
              </a:endParaRPr>
            </a:p>
          </p:txBody>
        </p:sp>
        <p:sp>
          <p:nvSpPr>
            <p:cNvPr id="59" name="Google Shape;59;p9"/>
            <p:cNvSpPr txBox="1"/>
            <p:nvPr/>
          </p:nvSpPr>
          <p:spPr>
            <a:xfrm>
              <a:off x="5843763" y="2002213"/>
              <a:ext cx="630600" cy="3288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1000"/>
                </a:spcBef>
                <a:spcAft>
                  <a:spcPts val="0"/>
                </a:spcAft>
                <a:buClr>
                  <a:srgbClr val="000000"/>
                </a:buClr>
                <a:buSzPts val="1050"/>
                <a:buFont typeface="Arial"/>
                <a:buNone/>
              </a:pPr>
              <a:r>
                <a:rPr lang="ja-JP" sz="1050" b="0" i="0" u="none" strike="noStrike" cap="none" dirty="0">
                  <a:solidFill>
                    <a:srgbClr val="7F7F7F"/>
                  </a:solidFill>
                  <a:latin typeface="Yu Gothic" panose="020B0400000000000000" pitchFamily="34" charset="-128"/>
                  <a:ea typeface="Yu Gothic" panose="020B0400000000000000" pitchFamily="34" charset="-128"/>
                  <a:sym typeface="Arial"/>
                </a:rPr>
                <a:t>マ マ</a:t>
              </a:r>
              <a:endParaRPr sz="1400" b="0" i="0" u="none" strike="noStrike" cap="none" dirty="0">
                <a:solidFill>
                  <a:srgbClr val="7F7F7F"/>
                </a:solidFill>
                <a:latin typeface="Yu Gothic" panose="020B0400000000000000" pitchFamily="34" charset="-128"/>
                <a:ea typeface="Yu Gothic" panose="020B0400000000000000" pitchFamily="34" charset="-128"/>
                <a:sym typeface="Arial"/>
              </a:endParaRPr>
            </a:p>
          </p:txBody>
        </p:sp>
        <p:sp>
          <p:nvSpPr>
            <p:cNvPr id="60" name="Google Shape;60;p9"/>
            <p:cNvSpPr txBox="1"/>
            <p:nvPr/>
          </p:nvSpPr>
          <p:spPr>
            <a:xfrm>
              <a:off x="0" y="4036763"/>
              <a:ext cx="9144000" cy="949500"/>
            </a:xfrm>
            <a:prstGeom prst="rect">
              <a:avLst/>
            </a:prstGeom>
            <a:noFill/>
            <a:ln>
              <a:noFill/>
            </a:ln>
          </p:spPr>
          <p:txBody>
            <a:bodyPr spcFirstLastPara="1" wrap="square" lIns="91425" tIns="45700" rIns="91425" bIns="45700" anchor="t" anchorCtr="0">
              <a:noAutofit/>
            </a:bodyPr>
            <a:lstStyle/>
            <a:p>
              <a:pPr marL="0" marR="0" lvl="0" indent="0" algn="ctr" rtl="0">
                <a:lnSpc>
                  <a:spcPct val="150000"/>
                </a:lnSpc>
                <a:spcBef>
                  <a:spcPts val="0"/>
                </a:spcBef>
                <a:spcAft>
                  <a:spcPts val="0"/>
                </a:spcAft>
                <a:buClr>
                  <a:srgbClr val="0C0C0C"/>
                </a:buClr>
                <a:buSzPts val="1050"/>
                <a:buFont typeface="Arial"/>
                <a:buNone/>
              </a:pPr>
              <a:r>
                <a:rPr lang="ja-JP" sz="1000" b="0" i="0" u="none" strike="noStrike" cap="none">
                  <a:solidFill>
                    <a:srgbClr val="3F3F3F"/>
                  </a:solidFill>
                  <a:latin typeface="Yu Gothic" panose="020B0400000000000000" pitchFamily="34" charset="-128"/>
                  <a:ea typeface="Yu Gothic" panose="020B0400000000000000" pitchFamily="34" charset="-128"/>
                  <a:sym typeface="Arial"/>
                </a:rPr>
                <a:t>結婚、妊娠、出産、子育て、仕事との両立…。</a:t>
              </a:r>
              <a:endParaRPr sz="1000" b="0" i="0" u="none" strike="noStrike" cap="none" dirty="0">
                <a:solidFill>
                  <a:srgbClr val="3F3F3F"/>
                </a:solidFill>
                <a:latin typeface="Yu Gothic" panose="020B0400000000000000" pitchFamily="34" charset="-128"/>
                <a:ea typeface="Yu Gothic" panose="020B0400000000000000" pitchFamily="34" charset="-128"/>
                <a:sym typeface="Arial"/>
              </a:endParaRPr>
            </a:p>
            <a:p>
              <a:pPr marL="0" marR="0" lvl="0" indent="0" algn="ctr" rtl="0">
                <a:lnSpc>
                  <a:spcPct val="150000"/>
                </a:lnSpc>
                <a:spcBef>
                  <a:spcPts val="0"/>
                </a:spcBef>
                <a:spcAft>
                  <a:spcPts val="0"/>
                </a:spcAft>
                <a:buClr>
                  <a:srgbClr val="0C0C0C"/>
                </a:buClr>
                <a:buSzPts val="1050"/>
                <a:buFont typeface="Arial"/>
                <a:buNone/>
              </a:pPr>
              <a:r>
                <a:rPr lang="ja-JP" sz="1000" b="0" i="0" u="none" strike="noStrike" cap="none">
                  <a:solidFill>
                    <a:srgbClr val="3F3F3F"/>
                  </a:solidFill>
                  <a:latin typeface="Yu Gothic" panose="020B0400000000000000" pitchFamily="34" charset="-128"/>
                  <a:ea typeface="Yu Gothic" panose="020B0400000000000000" pitchFamily="34" charset="-128"/>
                  <a:sym typeface="Arial"/>
                </a:rPr>
                <a:t>女性はライフステージの変化とともに、さまざまなモノ・コトを選ぶようになります。</a:t>
              </a:r>
              <a:endParaRPr sz="1000" b="0" i="0" u="none" strike="noStrike" cap="none" dirty="0">
                <a:solidFill>
                  <a:srgbClr val="3F3F3F"/>
                </a:solidFill>
                <a:latin typeface="Yu Gothic" panose="020B0400000000000000" pitchFamily="34" charset="-128"/>
                <a:ea typeface="Yu Gothic" panose="020B0400000000000000" pitchFamily="34" charset="-128"/>
                <a:sym typeface="Arial"/>
              </a:endParaRPr>
            </a:p>
            <a:p>
              <a:pPr marL="0" marR="0" lvl="0" indent="0" algn="ctr" rtl="0">
                <a:lnSpc>
                  <a:spcPct val="150000"/>
                </a:lnSpc>
                <a:spcBef>
                  <a:spcPts val="0"/>
                </a:spcBef>
                <a:spcAft>
                  <a:spcPts val="0"/>
                </a:spcAft>
                <a:buClr>
                  <a:srgbClr val="0C0C0C"/>
                </a:buClr>
                <a:buSzPts val="1050"/>
                <a:buFont typeface="Arial"/>
                <a:buNone/>
              </a:pPr>
              <a:r>
                <a:rPr lang="ja-JP" sz="1000" b="0" i="0" u="none" strike="noStrike" cap="none">
                  <a:solidFill>
                    <a:srgbClr val="3F3F3F"/>
                  </a:solidFill>
                  <a:latin typeface="Yu Gothic" panose="020B0400000000000000" pitchFamily="34" charset="-128"/>
                  <a:ea typeface="Yu Gothic" panose="020B0400000000000000" pitchFamily="34" charset="-128"/>
                  <a:sym typeface="Arial"/>
                </a:rPr>
                <a:t>忙しい毎日でも、家族と自分の笑顔のためにできれば時短でスマートに、ちゃんとセレクトしたい。</a:t>
              </a:r>
              <a:endParaRPr sz="1000" b="0" i="0" u="none" strike="noStrike" cap="none" dirty="0">
                <a:solidFill>
                  <a:srgbClr val="3F3F3F"/>
                </a:solidFill>
                <a:latin typeface="Yu Gothic" panose="020B0400000000000000" pitchFamily="34" charset="-128"/>
                <a:ea typeface="Yu Gothic" panose="020B0400000000000000" pitchFamily="34" charset="-128"/>
                <a:sym typeface="Arial"/>
              </a:endParaRPr>
            </a:p>
            <a:p>
              <a:pPr marL="0" marR="0" lvl="0" indent="0" algn="ctr" rtl="0">
                <a:lnSpc>
                  <a:spcPct val="150000"/>
                </a:lnSpc>
                <a:spcBef>
                  <a:spcPts val="0"/>
                </a:spcBef>
                <a:spcAft>
                  <a:spcPts val="0"/>
                </a:spcAft>
                <a:buClr>
                  <a:srgbClr val="0C0C0C"/>
                </a:buClr>
                <a:buSzPts val="1050"/>
                <a:buFont typeface="Arial"/>
                <a:buNone/>
              </a:pPr>
              <a:r>
                <a:rPr lang="ja-JP" sz="1000" b="0" i="0" u="none" strike="noStrike" cap="none">
                  <a:solidFill>
                    <a:srgbClr val="3F3F3F"/>
                  </a:solidFill>
                  <a:latin typeface="Yu Gothic" panose="020B0400000000000000" pitchFamily="34" charset="-128"/>
                  <a:ea typeface="Yu Gothic" panose="020B0400000000000000" pitchFamily="34" charset="-128"/>
                  <a:sym typeface="Arial"/>
                </a:rPr>
                <a:t>ウーマンエキサイトは「</a:t>
              </a:r>
              <a:r>
                <a:rPr lang="ja-JP" sz="1000" b="1" i="0" u="none" strike="noStrike" cap="none">
                  <a:solidFill>
                    <a:srgbClr val="F89D90"/>
                  </a:solidFill>
                  <a:latin typeface="Yu Gothic" panose="020B0400000000000000" pitchFamily="34" charset="-128"/>
                  <a:ea typeface="Yu Gothic" panose="020B0400000000000000" pitchFamily="34" charset="-128"/>
                  <a:sym typeface="Arial"/>
                </a:rPr>
                <a:t>自分と家族に愛情を注ぐ女性たち</a:t>
              </a:r>
              <a:r>
                <a:rPr lang="ja-JP" sz="1000" b="0" i="0" u="none" strike="noStrike" cap="none">
                  <a:solidFill>
                    <a:srgbClr val="3F3F3F"/>
                  </a:solidFill>
                  <a:latin typeface="Yu Gothic" panose="020B0400000000000000" pitchFamily="34" charset="-128"/>
                  <a:ea typeface="Yu Gothic" panose="020B0400000000000000" pitchFamily="34" charset="-128"/>
                  <a:sym typeface="Arial"/>
                </a:rPr>
                <a:t>」に寄り添っていきます。</a:t>
              </a:r>
              <a:endParaRPr sz="1000" b="0" i="0" u="none" strike="noStrike" cap="none" dirty="0">
                <a:solidFill>
                  <a:srgbClr val="3F3F3F"/>
                </a:solidFill>
                <a:latin typeface="Yu Gothic" panose="020B0400000000000000" pitchFamily="34" charset="-128"/>
                <a:ea typeface="Yu Gothic" panose="020B0400000000000000" pitchFamily="34" charset="-128"/>
                <a:sym typeface="Arial"/>
              </a:endParaRPr>
            </a:p>
            <a:p>
              <a:pPr marL="0" marR="0" lvl="0" indent="0" algn="ctr" rtl="0">
                <a:lnSpc>
                  <a:spcPct val="150000"/>
                </a:lnSpc>
                <a:spcBef>
                  <a:spcPts val="1000"/>
                </a:spcBef>
                <a:spcAft>
                  <a:spcPts val="0"/>
                </a:spcAft>
                <a:buClr>
                  <a:schemeClr val="dk1"/>
                </a:buClr>
                <a:buSzPts val="1050"/>
                <a:buFont typeface="Arial"/>
                <a:buNone/>
              </a:pPr>
              <a:endParaRPr sz="900" b="0" i="0" u="none" strike="noStrike" cap="none" dirty="0">
                <a:solidFill>
                  <a:srgbClr val="7F7F7F"/>
                </a:solidFill>
                <a:latin typeface="Yu Gothic" panose="020B0400000000000000" pitchFamily="34" charset="-128"/>
                <a:ea typeface="Yu Gothic" panose="020B0400000000000000" pitchFamily="34" charset="-128"/>
                <a:sym typeface="Arial"/>
              </a:endParaRPr>
            </a:p>
          </p:txBody>
        </p:sp>
        <p:sp>
          <p:nvSpPr>
            <p:cNvPr id="61" name="Google Shape;61;p9"/>
            <p:cNvSpPr/>
            <p:nvPr/>
          </p:nvSpPr>
          <p:spPr>
            <a:xfrm>
              <a:off x="0" y="3110023"/>
              <a:ext cx="9144000" cy="884400"/>
            </a:xfrm>
            <a:prstGeom prst="rect">
              <a:avLst/>
            </a:prstGeom>
            <a:noFill/>
            <a:ln>
              <a:noFill/>
            </a:ln>
          </p:spPr>
          <p:txBody>
            <a:bodyPr spcFirstLastPara="1" wrap="square" lIns="91425" tIns="45700" rIns="91425" bIns="45700" anchor="t" anchorCtr="0">
              <a:noAutofit/>
            </a:bodyPr>
            <a:lstStyle/>
            <a:p>
              <a:pPr marL="0" marR="0" lvl="0" indent="0" algn="ctr" rtl="0">
                <a:lnSpc>
                  <a:spcPct val="150000"/>
                </a:lnSpc>
                <a:spcBef>
                  <a:spcPts val="0"/>
                </a:spcBef>
                <a:spcAft>
                  <a:spcPts val="0"/>
                </a:spcAft>
                <a:buClr>
                  <a:srgbClr val="000000"/>
                </a:buClr>
                <a:buSzPts val="1800"/>
                <a:buFont typeface="Arial"/>
                <a:buNone/>
              </a:pPr>
              <a:r>
                <a:rPr lang="ja-JP" sz="1400" b="1" i="0" u="none" strike="noStrike" cap="none">
                  <a:solidFill>
                    <a:srgbClr val="3F3F3F"/>
                  </a:solidFill>
                  <a:latin typeface="Yu Gothic" panose="020B0400000000000000" pitchFamily="34" charset="-128"/>
                  <a:ea typeface="Yu Gothic" panose="020B0400000000000000" pitchFamily="34" charset="-128"/>
                  <a:sym typeface="Arial"/>
                </a:rPr>
                <a:t>自分自身のことも、家族の時間も、「愛情」をベースに。</a:t>
              </a:r>
              <a:endParaRPr sz="1400" b="1" i="0" u="none" strike="noStrike" cap="none" dirty="0">
                <a:solidFill>
                  <a:srgbClr val="3F3F3F"/>
                </a:solidFill>
                <a:latin typeface="Yu Gothic" panose="020B0400000000000000" pitchFamily="34" charset="-128"/>
                <a:ea typeface="Yu Gothic" panose="020B0400000000000000" pitchFamily="34" charset="-128"/>
                <a:sym typeface="Arial"/>
              </a:endParaRPr>
            </a:p>
            <a:p>
              <a:pPr marL="0" marR="0" lvl="0" indent="0" algn="ctr" rtl="0">
                <a:lnSpc>
                  <a:spcPct val="150000"/>
                </a:lnSpc>
                <a:spcBef>
                  <a:spcPts val="0"/>
                </a:spcBef>
                <a:spcAft>
                  <a:spcPts val="0"/>
                </a:spcAft>
                <a:buClr>
                  <a:srgbClr val="000000"/>
                </a:buClr>
                <a:buSzPts val="1800"/>
                <a:buFont typeface="Arial"/>
                <a:buNone/>
              </a:pPr>
              <a:r>
                <a:rPr lang="ja-JP" sz="1400" b="1" i="0" u="none" strike="noStrike" cap="none">
                  <a:solidFill>
                    <a:srgbClr val="3F3F3F"/>
                  </a:solidFill>
                  <a:latin typeface="Yu Gothic" panose="020B0400000000000000" pitchFamily="34" charset="-128"/>
                  <a:ea typeface="Yu Gothic" panose="020B0400000000000000" pitchFamily="34" charset="-128"/>
                  <a:sym typeface="Arial"/>
                </a:rPr>
                <a:t>等身大のままで楽しみたい、働くママのためのサイトです。  </a:t>
              </a:r>
              <a:endParaRPr sz="1400" b="1" i="0" u="none" strike="noStrike" cap="none" dirty="0">
                <a:solidFill>
                  <a:srgbClr val="3F3F3F"/>
                </a:solidFill>
                <a:latin typeface="Yu Gothic" panose="020B0400000000000000" pitchFamily="34" charset="-128"/>
                <a:ea typeface="Yu Gothic" panose="020B0400000000000000" pitchFamily="34" charset="-128"/>
                <a:sym typeface="Arial"/>
              </a:endParaRPr>
            </a:p>
          </p:txBody>
        </p:sp>
      </p:grpSp>
      <p:sp>
        <p:nvSpPr>
          <p:cNvPr id="52" name="Google Shape;52;p9"/>
          <p:cNvSpPr txBox="1"/>
          <p:nvPr/>
        </p:nvSpPr>
        <p:spPr>
          <a:xfrm>
            <a:off x="358775" y="271451"/>
            <a:ext cx="1604560" cy="331353"/>
          </a:xfrm>
          <a:prstGeom prst="rect">
            <a:avLst/>
          </a:prstGeom>
          <a:noFill/>
          <a:ln>
            <a:noFill/>
          </a:ln>
        </p:spPr>
        <p:txBody>
          <a:bodyPr spcFirstLastPara="1" wrap="square" lIns="91425" tIns="91425" rIns="91425" bIns="91425" anchor="t" anchorCtr="0">
            <a:noAutofit/>
          </a:bodyPr>
          <a:lstStyle/>
          <a:p>
            <a:pPr marL="0" marR="0" lvl="0" indent="0" algn="l" rtl="0">
              <a:lnSpc>
                <a:spcPct val="110000"/>
              </a:lnSpc>
              <a:spcBef>
                <a:spcPts val="0"/>
              </a:spcBef>
              <a:spcAft>
                <a:spcPts val="0"/>
              </a:spcAft>
              <a:buNone/>
            </a:pPr>
            <a:r>
              <a:rPr lang="ja-JP" sz="1500" b="1" i="0" u="none" strike="noStrike" cap="none">
                <a:solidFill>
                  <a:srgbClr val="7F7F7F"/>
                </a:solidFill>
                <a:latin typeface="Yu Gothic" panose="020B0400000000000000" pitchFamily="34" charset="-128"/>
                <a:ea typeface="Yu Gothic" panose="020B0400000000000000" pitchFamily="34" charset="-128"/>
                <a:sym typeface="Arial"/>
              </a:rPr>
              <a:t>コンセプト</a:t>
            </a:r>
            <a:endParaRPr sz="1500" b="1" i="0" u="none" strike="noStrike" cap="none" dirty="0">
              <a:solidFill>
                <a:srgbClr val="7F7F7F"/>
              </a:solidFill>
              <a:latin typeface="Yu Gothic" panose="020B0400000000000000" pitchFamily="34" charset="-128"/>
              <a:ea typeface="Yu Gothic" panose="020B0400000000000000" pitchFamily="34" charset="-128"/>
              <a:sym typeface="Arial"/>
            </a:endParaRPr>
          </a:p>
        </p:txBody>
      </p:sp>
      <p:grpSp>
        <p:nvGrpSpPr>
          <p:cNvPr id="62" name="Google Shape;62;p9"/>
          <p:cNvGrpSpPr/>
          <p:nvPr/>
        </p:nvGrpSpPr>
        <p:grpSpPr>
          <a:xfrm>
            <a:off x="358775" y="4552923"/>
            <a:ext cx="8426448" cy="1628348"/>
            <a:chOff x="358775" y="4781523"/>
            <a:chExt cx="8426448" cy="1628348"/>
          </a:xfrm>
        </p:grpSpPr>
        <p:sp>
          <p:nvSpPr>
            <p:cNvPr id="63" name="Google Shape;63;p9"/>
            <p:cNvSpPr/>
            <p:nvPr/>
          </p:nvSpPr>
          <p:spPr>
            <a:xfrm>
              <a:off x="2166730" y="5195019"/>
              <a:ext cx="4790662" cy="163688"/>
            </a:xfrm>
            <a:prstGeom prst="roundRect">
              <a:avLst>
                <a:gd name="adj" fmla="val 50000"/>
              </a:avLst>
            </a:prstGeom>
            <a:solidFill>
              <a:srgbClr val="F89D90">
                <a:alpha val="29803"/>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dirty="0">
                <a:solidFill>
                  <a:srgbClr val="000000"/>
                </a:solidFill>
                <a:latin typeface="Yu Gothic" panose="020B0400000000000000" pitchFamily="34" charset="-128"/>
                <a:ea typeface="Yu Gothic" panose="020B0400000000000000" pitchFamily="34" charset="-128"/>
                <a:sym typeface="Arial"/>
              </a:endParaRPr>
            </a:p>
          </p:txBody>
        </p:sp>
        <p:sp>
          <p:nvSpPr>
            <p:cNvPr id="64" name="Google Shape;64;p9"/>
            <p:cNvSpPr/>
            <p:nvPr/>
          </p:nvSpPr>
          <p:spPr>
            <a:xfrm>
              <a:off x="2166730" y="5731732"/>
              <a:ext cx="4790662" cy="163688"/>
            </a:xfrm>
            <a:prstGeom prst="roundRect">
              <a:avLst>
                <a:gd name="adj" fmla="val 50000"/>
              </a:avLst>
            </a:prstGeom>
            <a:solidFill>
              <a:srgbClr val="F89D90">
                <a:alpha val="29803"/>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dirty="0">
                <a:solidFill>
                  <a:srgbClr val="000000"/>
                </a:solidFill>
                <a:latin typeface="Yu Gothic" panose="020B0400000000000000" pitchFamily="34" charset="-128"/>
                <a:ea typeface="Yu Gothic" panose="020B0400000000000000" pitchFamily="34" charset="-128"/>
                <a:sym typeface="Arial"/>
              </a:endParaRPr>
            </a:p>
          </p:txBody>
        </p:sp>
        <p:sp>
          <p:nvSpPr>
            <p:cNvPr id="65" name="Google Shape;65;p9"/>
            <p:cNvSpPr txBox="1"/>
            <p:nvPr/>
          </p:nvSpPr>
          <p:spPr>
            <a:xfrm>
              <a:off x="358775" y="4781523"/>
              <a:ext cx="8426448" cy="1127341"/>
            </a:xfrm>
            <a:prstGeom prst="rect">
              <a:avLst/>
            </a:prstGeom>
            <a:noFill/>
            <a:ln>
              <a:noFill/>
            </a:ln>
          </p:spPr>
          <p:txBody>
            <a:bodyPr spcFirstLastPara="1" wrap="square" lIns="91425" tIns="45700" rIns="91425" bIns="45700" anchor="t" anchorCtr="0">
              <a:noAutofit/>
            </a:bodyPr>
            <a:lstStyle/>
            <a:p>
              <a:pPr marL="0" marR="0" lvl="0" indent="0" algn="ctr" rtl="0">
                <a:lnSpc>
                  <a:spcPct val="200000"/>
                </a:lnSpc>
                <a:spcBef>
                  <a:spcPts val="0"/>
                </a:spcBef>
                <a:spcAft>
                  <a:spcPts val="0"/>
                </a:spcAft>
                <a:buClr>
                  <a:srgbClr val="000000"/>
                </a:buClr>
                <a:buSzPts val="1800"/>
                <a:buFont typeface="Arial"/>
                <a:buNone/>
              </a:pPr>
              <a:r>
                <a:rPr lang="ja-JP" sz="1800" b="1" i="0" u="none" strike="noStrike" cap="none" dirty="0">
                  <a:solidFill>
                    <a:srgbClr val="3F3F3F"/>
                  </a:solidFill>
                  <a:latin typeface="Yu Gothic" panose="020B0400000000000000" pitchFamily="34" charset="-128"/>
                  <a:ea typeface="Yu Gothic" panose="020B0400000000000000" pitchFamily="34" charset="-128"/>
                  <a:sym typeface="Arial"/>
                </a:rPr>
                <a:t>月間ページビュー数　　　：　約</a:t>
              </a:r>
              <a:r>
                <a:rPr lang="en-US" altLang="ja-JP" sz="1800" b="1" dirty="0">
                  <a:solidFill>
                    <a:srgbClr val="3F3F3F"/>
                  </a:solidFill>
                  <a:latin typeface="Yu Gothic" panose="020B0400000000000000" pitchFamily="34" charset="-128"/>
                  <a:ea typeface="Yu Gothic" panose="020B0400000000000000" pitchFamily="34" charset="-128"/>
                </a:rPr>
                <a:t>2.7</a:t>
              </a:r>
              <a:r>
                <a:rPr lang="ja-JP" altLang="en-US" sz="1800" b="1" i="0" u="none" strike="noStrike" cap="none" dirty="0">
                  <a:solidFill>
                    <a:srgbClr val="3F3F3F"/>
                  </a:solidFill>
                  <a:latin typeface="Yu Gothic" panose="020B0400000000000000" pitchFamily="34" charset="-128"/>
                  <a:ea typeface="Yu Gothic" panose="020B0400000000000000" pitchFamily="34" charset="-128"/>
                  <a:sym typeface="Arial"/>
                </a:rPr>
                <a:t>億 </a:t>
              </a:r>
              <a:r>
                <a:rPr lang="ja-JP" sz="1800" b="1" i="0" u="none" strike="noStrike" cap="none" dirty="0">
                  <a:solidFill>
                    <a:srgbClr val="3F3F3F"/>
                  </a:solidFill>
                  <a:latin typeface="Yu Gothic" panose="020B0400000000000000" pitchFamily="34" charset="-128"/>
                  <a:ea typeface="Yu Gothic" panose="020B0400000000000000" pitchFamily="34" charset="-128"/>
                  <a:sym typeface="Arial"/>
                </a:rPr>
                <a:t>PV</a:t>
              </a:r>
              <a:endParaRPr sz="1800" b="1" i="0" u="none" strike="noStrike" cap="none" dirty="0">
                <a:solidFill>
                  <a:srgbClr val="3F3F3F"/>
                </a:solidFill>
                <a:latin typeface="Yu Gothic" panose="020B0400000000000000" pitchFamily="34" charset="-128"/>
                <a:ea typeface="Yu Gothic" panose="020B0400000000000000" pitchFamily="34" charset="-128"/>
                <a:sym typeface="Arial"/>
              </a:endParaRPr>
            </a:p>
            <a:p>
              <a:pPr marL="0" marR="0" lvl="0" indent="0" algn="ctr" rtl="0">
                <a:lnSpc>
                  <a:spcPct val="200000"/>
                </a:lnSpc>
                <a:spcBef>
                  <a:spcPts val="0"/>
                </a:spcBef>
                <a:spcAft>
                  <a:spcPts val="0"/>
                </a:spcAft>
                <a:buClr>
                  <a:srgbClr val="E4A89C"/>
                </a:buClr>
                <a:buSzPts val="2400"/>
                <a:buFont typeface="Calibri"/>
                <a:buNone/>
              </a:pPr>
              <a:r>
                <a:rPr lang="ja-JP" sz="1800" b="1" i="0" u="none" strike="noStrike" cap="none" dirty="0">
                  <a:solidFill>
                    <a:srgbClr val="3F3F3F"/>
                  </a:solidFill>
                  <a:latin typeface="Yu Gothic" panose="020B0400000000000000" pitchFamily="34" charset="-128"/>
                  <a:ea typeface="Yu Gothic" panose="020B0400000000000000" pitchFamily="34" charset="-128"/>
                  <a:sym typeface="Arial"/>
                </a:rPr>
                <a:t>月間ユニークブラウザ数　：　約</a:t>
              </a:r>
              <a:r>
                <a:rPr lang="en-US" altLang="ja-JP" sz="1800" b="1" i="0" u="none" strike="noStrike" cap="none" dirty="0">
                  <a:solidFill>
                    <a:srgbClr val="3F3F3F"/>
                  </a:solidFill>
                  <a:latin typeface="Yu Gothic" panose="020B0400000000000000" pitchFamily="34" charset="-128"/>
                  <a:ea typeface="Yu Gothic" panose="020B0400000000000000" pitchFamily="34" charset="-128"/>
                  <a:sym typeface="Arial"/>
                </a:rPr>
                <a:t>1</a:t>
              </a:r>
              <a:r>
                <a:rPr lang="ja-JP" sz="1800" b="1" i="0" u="none" strike="noStrike" cap="none" dirty="0">
                  <a:solidFill>
                    <a:srgbClr val="3F3F3F"/>
                  </a:solidFill>
                  <a:latin typeface="Yu Gothic" panose="020B0400000000000000" pitchFamily="34" charset="-128"/>
                  <a:ea typeface="Yu Gothic" panose="020B0400000000000000" pitchFamily="34" charset="-128"/>
                  <a:sym typeface="Arial"/>
                </a:rPr>
                <a:t>,</a:t>
              </a:r>
              <a:r>
                <a:rPr lang="en-US" altLang="ja-JP" sz="1800" b="1" i="0" u="none" strike="noStrike" cap="none" dirty="0">
                  <a:solidFill>
                    <a:srgbClr val="3F3F3F"/>
                  </a:solidFill>
                  <a:latin typeface="Yu Gothic" panose="020B0400000000000000" pitchFamily="34" charset="-128"/>
                  <a:ea typeface="Yu Gothic" panose="020B0400000000000000" pitchFamily="34" charset="-128"/>
                  <a:sym typeface="Arial"/>
                </a:rPr>
                <a:t>800</a:t>
              </a:r>
              <a:r>
                <a:rPr lang="ja-JP" sz="1800" b="1" i="0" u="none" strike="noStrike" cap="none" dirty="0">
                  <a:solidFill>
                    <a:srgbClr val="3F3F3F"/>
                  </a:solidFill>
                  <a:latin typeface="Yu Gothic" panose="020B0400000000000000" pitchFamily="34" charset="-128"/>
                  <a:ea typeface="Yu Gothic" panose="020B0400000000000000" pitchFamily="34" charset="-128"/>
                  <a:sym typeface="Arial"/>
                </a:rPr>
                <a:t>万</a:t>
              </a:r>
              <a:r>
                <a:rPr lang="en-US" altLang="ja-JP" sz="1800" b="1" i="0" u="none" strike="noStrike" cap="none" dirty="0">
                  <a:solidFill>
                    <a:srgbClr val="3F3F3F"/>
                  </a:solidFill>
                  <a:latin typeface="Yu Gothic" panose="020B0400000000000000" pitchFamily="34" charset="-128"/>
                  <a:ea typeface="Yu Gothic" panose="020B0400000000000000" pitchFamily="34" charset="-128"/>
                  <a:sym typeface="Arial"/>
                </a:rPr>
                <a:t> </a:t>
              </a:r>
              <a:r>
                <a:rPr lang="ja-JP" sz="1800" b="1" i="0" u="none" strike="noStrike" cap="none" dirty="0">
                  <a:solidFill>
                    <a:srgbClr val="3F3F3F"/>
                  </a:solidFill>
                  <a:latin typeface="Yu Gothic" panose="020B0400000000000000" pitchFamily="34" charset="-128"/>
                  <a:ea typeface="Yu Gothic" panose="020B0400000000000000" pitchFamily="34" charset="-128"/>
                  <a:sym typeface="Arial"/>
                </a:rPr>
                <a:t>UB</a:t>
              </a:r>
              <a:endParaRPr sz="1800" b="1" i="0" u="none" strike="noStrike" cap="none" dirty="0">
                <a:solidFill>
                  <a:srgbClr val="3F3F3F"/>
                </a:solidFill>
                <a:latin typeface="Yu Gothic" panose="020B0400000000000000" pitchFamily="34" charset="-128"/>
                <a:ea typeface="Yu Gothic" panose="020B0400000000000000" pitchFamily="34" charset="-128"/>
                <a:sym typeface="Arial"/>
              </a:endParaRPr>
            </a:p>
          </p:txBody>
        </p:sp>
        <p:sp>
          <p:nvSpPr>
            <p:cNvPr id="66" name="Google Shape;66;p9"/>
            <p:cNvSpPr txBox="1"/>
            <p:nvPr/>
          </p:nvSpPr>
          <p:spPr>
            <a:xfrm>
              <a:off x="382854" y="6046084"/>
              <a:ext cx="6641400" cy="363787"/>
            </a:xfrm>
            <a:prstGeom prst="rect">
              <a:avLst/>
            </a:prstGeom>
            <a:noFill/>
            <a:ln>
              <a:noFill/>
            </a:ln>
          </p:spPr>
          <p:txBody>
            <a:bodyPr spcFirstLastPara="1" wrap="square" lIns="91425" tIns="45700" rIns="91425" bIns="45700" anchor="t" anchorCtr="0">
              <a:noAutofit/>
            </a:bodyPr>
            <a:lstStyle/>
            <a:p>
              <a:pPr marL="0" marR="0" lvl="0" indent="0" algn="r" rtl="0">
                <a:lnSpc>
                  <a:spcPct val="100000"/>
                </a:lnSpc>
                <a:spcBef>
                  <a:spcPts val="0"/>
                </a:spcBef>
                <a:spcAft>
                  <a:spcPts val="0"/>
                </a:spcAft>
                <a:buClr>
                  <a:srgbClr val="000000"/>
                </a:buClr>
                <a:buSzPts val="800"/>
                <a:buFont typeface="Arial"/>
                <a:buNone/>
              </a:pPr>
              <a:r>
                <a:rPr lang="ja-JP" sz="800" b="0" i="0" u="none" strike="noStrike" cap="none" dirty="0">
                  <a:solidFill>
                    <a:srgbClr val="3F3F3F"/>
                  </a:solidFill>
                  <a:latin typeface="Yu Gothic" panose="020B0400000000000000" pitchFamily="34" charset="-128"/>
                  <a:ea typeface="Yu Gothic" panose="020B0400000000000000" pitchFamily="34" charset="-128"/>
                  <a:sym typeface="Arial"/>
                </a:rPr>
                <a:t>※ Google Analytics 202</a:t>
              </a:r>
              <a:r>
                <a:rPr lang="en-US" altLang="ja-JP" sz="800" b="0" i="0" u="none" strike="noStrike" cap="none" dirty="0">
                  <a:solidFill>
                    <a:srgbClr val="3F3F3F"/>
                  </a:solidFill>
                  <a:latin typeface="Yu Gothic" panose="020B0400000000000000" pitchFamily="34" charset="-128"/>
                  <a:ea typeface="Yu Gothic" panose="020B0400000000000000" pitchFamily="34" charset="-128"/>
                  <a:sym typeface="Arial"/>
                </a:rPr>
                <a:t>4</a:t>
              </a:r>
              <a:r>
                <a:rPr lang="ja-JP" sz="800" b="0" i="0" u="none" strike="noStrike" cap="none" dirty="0">
                  <a:solidFill>
                    <a:srgbClr val="3F3F3F"/>
                  </a:solidFill>
                  <a:latin typeface="Yu Gothic" panose="020B0400000000000000" pitchFamily="34" charset="-128"/>
                  <a:ea typeface="Yu Gothic" panose="020B0400000000000000" pitchFamily="34" charset="-128"/>
                  <a:sym typeface="Arial"/>
                </a:rPr>
                <a:t>年</a:t>
              </a:r>
              <a:r>
                <a:rPr lang="en-US" altLang="ja-JP" sz="800" dirty="0">
                  <a:solidFill>
                    <a:srgbClr val="3F3F3F"/>
                  </a:solidFill>
                  <a:latin typeface="Yu Gothic" panose="020B0400000000000000" pitchFamily="34" charset="-128"/>
                  <a:ea typeface="Yu Gothic" panose="020B0400000000000000" pitchFamily="34" charset="-128"/>
                </a:rPr>
                <a:t>6</a:t>
              </a:r>
              <a:r>
                <a:rPr lang="ja-JP" sz="800" b="0" i="0" u="none" strike="noStrike" cap="none" dirty="0">
                  <a:solidFill>
                    <a:srgbClr val="3F3F3F"/>
                  </a:solidFill>
                  <a:latin typeface="Yu Gothic" panose="020B0400000000000000" pitchFamily="34" charset="-128"/>
                  <a:ea typeface="Yu Gothic" panose="020B0400000000000000" pitchFamily="34" charset="-128"/>
                  <a:sym typeface="Arial"/>
                </a:rPr>
                <a:t>月実績</a:t>
              </a:r>
              <a:endParaRPr sz="1400" b="0" i="0" u="none" strike="noStrike" cap="none" dirty="0">
                <a:solidFill>
                  <a:srgbClr val="3F3F3F"/>
                </a:solidFill>
                <a:latin typeface="Yu Gothic" panose="020B0400000000000000" pitchFamily="34" charset="-128"/>
                <a:ea typeface="Yu Gothic" panose="020B0400000000000000" pitchFamily="34" charset="-128"/>
                <a:sym typeface="Arial"/>
              </a:endParaRPr>
            </a:p>
          </p:txBody>
        </p:sp>
      </p:gr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486"/>
        <p:cNvGrpSpPr/>
        <p:nvPr/>
      </p:nvGrpSpPr>
      <p:grpSpPr>
        <a:xfrm>
          <a:off x="0" y="0"/>
          <a:ext cx="0" cy="0"/>
          <a:chOff x="0" y="0"/>
          <a:chExt cx="0" cy="0"/>
        </a:xfrm>
      </p:grpSpPr>
      <p:pic>
        <p:nvPicPr>
          <p:cNvPr id="487" name="Google Shape;487;p18"/>
          <p:cNvPicPr preferRelativeResize="0"/>
          <p:nvPr/>
        </p:nvPicPr>
        <p:blipFill rotWithShape="1">
          <a:blip r:embed="rId3">
            <a:alphaModFix/>
          </a:blip>
          <a:srcRect/>
          <a:stretch/>
        </p:blipFill>
        <p:spPr>
          <a:xfrm>
            <a:off x="2553321" y="1504462"/>
            <a:ext cx="1386701" cy="2285086"/>
          </a:xfrm>
          <a:prstGeom prst="rect">
            <a:avLst/>
          </a:prstGeom>
          <a:noFill/>
          <a:ln w="9525" cap="flat" cmpd="sng">
            <a:solidFill>
              <a:srgbClr val="7F7F7F"/>
            </a:solidFill>
            <a:prstDash val="solid"/>
            <a:round/>
            <a:headEnd type="none" w="sm" len="sm"/>
            <a:tailEnd type="none" w="sm" len="sm"/>
          </a:ln>
        </p:spPr>
      </p:pic>
      <p:pic>
        <p:nvPicPr>
          <p:cNvPr id="488" name="Google Shape;488;p18"/>
          <p:cNvPicPr preferRelativeResize="0"/>
          <p:nvPr/>
        </p:nvPicPr>
        <p:blipFill rotWithShape="1">
          <a:blip r:embed="rId4">
            <a:alphaModFix/>
          </a:blip>
          <a:srcRect/>
          <a:stretch/>
        </p:blipFill>
        <p:spPr>
          <a:xfrm>
            <a:off x="2553599" y="3654498"/>
            <a:ext cx="1386423" cy="1853220"/>
          </a:xfrm>
          <a:prstGeom prst="rect">
            <a:avLst/>
          </a:prstGeom>
          <a:noFill/>
          <a:ln w="9525" cap="flat" cmpd="sng">
            <a:solidFill>
              <a:srgbClr val="7F7F7F"/>
            </a:solidFill>
            <a:prstDash val="solid"/>
            <a:round/>
            <a:headEnd type="none" w="sm" len="sm"/>
            <a:tailEnd type="none" w="sm" len="sm"/>
          </a:ln>
        </p:spPr>
      </p:pic>
      <p:pic>
        <p:nvPicPr>
          <p:cNvPr id="489" name="Google Shape;489;p18"/>
          <p:cNvPicPr preferRelativeResize="0"/>
          <p:nvPr/>
        </p:nvPicPr>
        <p:blipFill rotWithShape="1">
          <a:blip r:embed="rId5">
            <a:alphaModFix/>
          </a:blip>
          <a:srcRect/>
          <a:stretch/>
        </p:blipFill>
        <p:spPr>
          <a:xfrm>
            <a:off x="974432" y="1504572"/>
            <a:ext cx="1379819" cy="3586303"/>
          </a:xfrm>
          <a:prstGeom prst="rect">
            <a:avLst/>
          </a:prstGeom>
          <a:noFill/>
          <a:ln w="9525" cap="flat" cmpd="sng">
            <a:solidFill>
              <a:srgbClr val="7F7F7F"/>
            </a:solidFill>
            <a:prstDash val="solid"/>
            <a:round/>
            <a:headEnd type="none" w="sm" len="sm"/>
            <a:tailEnd type="none" w="sm" len="sm"/>
          </a:ln>
        </p:spPr>
      </p:pic>
      <p:sp>
        <p:nvSpPr>
          <p:cNvPr id="490" name="Google Shape;490;p18"/>
          <p:cNvSpPr txBox="1"/>
          <p:nvPr/>
        </p:nvSpPr>
        <p:spPr>
          <a:xfrm>
            <a:off x="2481639" y="5519103"/>
            <a:ext cx="1587319" cy="215403"/>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800"/>
              <a:buFont typeface="Arial"/>
              <a:buNone/>
            </a:pPr>
            <a:r>
              <a:rPr lang="ja-JP" sz="800" b="1" i="0" u="none" strike="noStrike" cap="none">
                <a:solidFill>
                  <a:srgbClr val="FF0000"/>
                </a:solidFill>
                <a:latin typeface="Yu Gothic" panose="020B0400000000000000" pitchFamily="34" charset="-128"/>
                <a:ea typeface="Yu Gothic" panose="020B0400000000000000" pitchFamily="34" charset="-128"/>
                <a:sym typeface="Arial"/>
              </a:rPr>
              <a:t>※制作コマ数：12コマまで</a:t>
            </a:r>
            <a:endParaRPr sz="800" b="1" i="0" u="none" strike="noStrike" cap="none" dirty="0">
              <a:solidFill>
                <a:srgbClr val="FF0000"/>
              </a:solidFill>
              <a:latin typeface="Yu Gothic" panose="020B0400000000000000" pitchFamily="34" charset="-128"/>
              <a:ea typeface="Yu Gothic" panose="020B0400000000000000" pitchFamily="34" charset="-128"/>
              <a:sym typeface="Arial"/>
            </a:endParaRPr>
          </a:p>
        </p:txBody>
      </p:sp>
      <p:sp>
        <p:nvSpPr>
          <p:cNvPr id="491" name="Google Shape;491;p18"/>
          <p:cNvSpPr txBox="1"/>
          <p:nvPr/>
        </p:nvSpPr>
        <p:spPr>
          <a:xfrm>
            <a:off x="254981" y="271451"/>
            <a:ext cx="8059738" cy="331353"/>
          </a:xfrm>
          <a:prstGeom prst="rect">
            <a:avLst/>
          </a:prstGeom>
          <a:noFill/>
          <a:ln>
            <a:noFill/>
          </a:ln>
        </p:spPr>
        <p:txBody>
          <a:bodyPr spcFirstLastPara="1" wrap="square" lIns="91425" tIns="91425" rIns="91425" bIns="91425" anchor="t" anchorCtr="0">
            <a:noAutofit/>
          </a:bodyPr>
          <a:lstStyle/>
          <a:p>
            <a:pPr marL="0" marR="0" lvl="0" indent="0" algn="l" rtl="0">
              <a:lnSpc>
                <a:spcPct val="110000"/>
              </a:lnSpc>
              <a:spcBef>
                <a:spcPts val="0"/>
              </a:spcBef>
              <a:spcAft>
                <a:spcPts val="0"/>
              </a:spcAft>
              <a:buNone/>
            </a:pPr>
            <a:r>
              <a:rPr lang="ja-JP" sz="1500" b="1" i="0" u="none" strike="noStrike" cap="none" dirty="0">
                <a:solidFill>
                  <a:srgbClr val="7F7F7F"/>
                </a:solidFill>
                <a:latin typeface="Yu Gothic" panose="020B0400000000000000" pitchFamily="34" charset="-128"/>
                <a:ea typeface="Yu Gothic" panose="020B0400000000000000" pitchFamily="34" charset="-128"/>
                <a:sym typeface="Arial"/>
              </a:rPr>
              <a:t>マンガ記事広告（コミックエッセイ）</a:t>
            </a:r>
            <a:endParaRPr sz="1500" b="1" i="0" u="none" strike="noStrike" cap="none" dirty="0">
              <a:solidFill>
                <a:srgbClr val="7F7F7F"/>
              </a:solidFill>
              <a:latin typeface="Yu Gothic" panose="020B0400000000000000" pitchFamily="34" charset="-128"/>
              <a:ea typeface="Yu Gothic" panose="020B0400000000000000" pitchFamily="34" charset="-128"/>
              <a:sym typeface="Arial"/>
            </a:endParaRPr>
          </a:p>
        </p:txBody>
      </p:sp>
      <p:cxnSp>
        <p:nvCxnSpPr>
          <p:cNvPr id="492" name="Google Shape;492;p18"/>
          <p:cNvCxnSpPr/>
          <p:nvPr/>
        </p:nvCxnSpPr>
        <p:spPr>
          <a:xfrm rot="10800000" flipH="1">
            <a:off x="4879731" y="434659"/>
            <a:ext cx="3905494" cy="20264"/>
          </a:xfrm>
          <a:prstGeom prst="straightConnector1">
            <a:avLst/>
          </a:prstGeom>
          <a:noFill/>
          <a:ln w="9525" cap="rnd" cmpd="sng">
            <a:solidFill>
              <a:srgbClr val="CCCCCC"/>
            </a:solidFill>
            <a:prstDash val="solid"/>
            <a:miter lim="800000"/>
            <a:headEnd type="none" w="sm" len="sm"/>
            <a:tailEnd type="none" w="sm" len="sm"/>
          </a:ln>
        </p:spPr>
      </p:cxnSp>
      <p:sp>
        <p:nvSpPr>
          <p:cNvPr id="493" name="Google Shape;493;p18"/>
          <p:cNvSpPr/>
          <p:nvPr/>
        </p:nvSpPr>
        <p:spPr>
          <a:xfrm>
            <a:off x="885062" y="4968465"/>
            <a:ext cx="1558558" cy="244819"/>
          </a:xfrm>
          <a:prstGeom prst="wave">
            <a:avLst>
              <a:gd name="adj1" fmla="val 20000"/>
              <a:gd name="adj2" fmla="val 402"/>
            </a:avLst>
          </a:prstGeom>
          <a:solidFill>
            <a:srgbClr val="D8D8D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Yu Gothic" panose="020B0400000000000000" pitchFamily="34" charset="-128"/>
              <a:ea typeface="Yu Gothic" panose="020B0400000000000000" pitchFamily="34" charset="-128"/>
              <a:sym typeface="Arial"/>
            </a:endParaRPr>
          </a:p>
        </p:txBody>
      </p:sp>
      <p:sp>
        <p:nvSpPr>
          <p:cNvPr id="494" name="Google Shape;494;p18"/>
          <p:cNvSpPr/>
          <p:nvPr/>
        </p:nvSpPr>
        <p:spPr>
          <a:xfrm>
            <a:off x="2511302" y="3527994"/>
            <a:ext cx="1475856" cy="230793"/>
          </a:xfrm>
          <a:prstGeom prst="wave">
            <a:avLst>
              <a:gd name="adj1" fmla="val 20000"/>
              <a:gd name="adj2" fmla="val 402"/>
            </a:avLst>
          </a:prstGeom>
          <a:solidFill>
            <a:srgbClr val="D8D8D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Yu Gothic" panose="020B0400000000000000" pitchFamily="34" charset="-128"/>
              <a:ea typeface="Yu Gothic" panose="020B0400000000000000" pitchFamily="34" charset="-128"/>
              <a:sym typeface="Arial"/>
            </a:endParaRPr>
          </a:p>
        </p:txBody>
      </p:sp>
      <p:sp>
        <p:nvSpPr>
          <p:cNvPr id="495" name="Google Shape;495;p18"/>
          <p:cNvSpPr/>
          <p:nvPr/>
        </p:nvSpPr>
        <p:spPr>
          <a:xfrm>
            <a:off x="2705471" y="1124278"/>
            <a:ext cx="1082400" cy="216000"/>
          </a:xfrm>
          <a:prstGeom prst="rect">
            <a:avLst/>
          </a:prstGeom>
          <a:solidFill>
            <a:srgbClr val="F89D8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r>
              <a:rPr lang="ja-JP" sz="900" b="0" i="0" u="none" strike="noStrike" cap="none">
                <a:solidFill>
                  <a:schemeClr val="lt1"/>
                </a:solidFill>
                <a:latin typeface="Yu Gothic" panose="020B0400000000000000" pitchFamily="34" charset="-128"/>
                <a:ea typeface="Yu Gothic" panose="020B0400000000000000" pitchFamily="34" charset="-128"/>
                <a:sym typeface="Arial"/>
              </a:rPr>
              <a:t>SPページ</a:t>
            </a:r>
            <a:endParaRPr sz="900" b="0" i="0" u="none" strike="noStrike" cap="none" dirty="0">
              <a:solidFill>
                <a:schemeClr val="lt1"/>
              </a:solidFill>
              <a:latin typeface="Yu Gothic" panose="020B0400000000000000" pitchFamily="34" charset="-128"/>
              <a:ea typeface="Yu Gothic" panose="020B0400000000000000" pitchFamily="34" charset="-128"/>
              <a:sym typeface="Arial"/>
            </a:endParaRPr>
          </a:p>
        </p:txBody>
      </p:sp>
      <p:sp>
        <p:nvSpPr>
          <p:cNvPr id="496" name="Google Shape;496;p18"/>
          <p:cNvSpPr/>
          <p:nvPr/>
        </p:nvSpPr>
        <p:spPr>
          <a:xfrm>
            <a:off x="1123141" y="1124278"/>
            <a:ext cx="1082400" cy="216000"/>
          </a:xfrm>
          <a:prstGeom prst="rect">
            <a:avLst/>
          </a:prstGeom>
          <a:solidFill>
            <a:srgbClr val="F89D8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r>
              <a:rPr lang="ja-JP" sz="900" b="0" i="0" u="none" strike="noStrike" cap="none">
                <a:solidFill>
                  <a:schemeClr val="lt1"/>
                </a:solidFill>
                <a:latin typeface="Yu Gothic" panose="020B0400000000000000" pitchFamily="34" charset="-128"/>
                <a:ea typeface="Yu Gothic" panose="020B0400000000000000" pitchFamily="34" charset="-128"/>
                <a:sym typeface="Arial"/>
              </a:rPr>
              <a:t>PCページ</a:t>
            </a:r>
            <a:endParaRPr sz="900" b="0" i="0" u="none" strike="noStrike" cap="none" dirty="0">
              <a:solidFill>
                <a:schemeClr val="lt1"/>
              </a:solidFill>
              <a:latin typeface="Yu Gothic" panose="020B0400000000000000" pitchFamily="34" charset="-128"/>
              <a:ea typeface="Yu Gothic" panose="020B0400000000000000" pitchFamily="34" charset="-128"/>
              <a:sym typeface="Arial"/>
            </a:endParaRPr>
          </a:p>
        </p:txBody>
      </p:sp>
      <p:pic>
        <p:nvPicPr>
          <p:cNvPr id="497" name="Google Shape;497;p18"/>
          <p:cNvPicPr preferRelativeResize="0"/>
          <p:nvPr/>
        </p:nvPicPr>
        <p:blipFill rotWithShape="1">
          <a:blip r:embed="rId6" cstate="print">
            <a:alphaModFix/>
            <a:extLst>
              <a:ext uri="{28A0092B-C50C-407E-A947-70E740481C1C}">
                <a14:useLocalDpi xmlns:a14="http://schemas.microsoft.com/office/drawing/2010/main"/>
              </a:ext>
            </a:extLst>
          </a:blip>
          <a:srcRect/>
          <a:stretch/>
        </p:blipFill>
        <p:spPr>
          <a:xfrm rot="10800000">
            <a:off x="387758" y="5102260"/>
            <a:ext cx="2317713" cy="1335631"/>
          </a:xfrm>
          <a:prstGeom prst="rect">
            <a:avLst/>
          </a:prstGeom>
          <a:noFill/>
          <a:ln>
            <a:noFill/>
          </a:ln>
        </p:spPr>
      </p:pic>
      <p:sp>
        <p:nvSpPr>
          <p:cNvPr id="498" name="Google Shape;498;p18"/>
          <p:cNvSpPr/>
          <p:nvPr/>
        </p:nvSpPr>
        <p:spPr>
          <a:xfrm>
            <a:off x="548346" y="5507718"/>
            <a:ext cx="1860000" cy="64629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900"/>
              <a:buFont typeface="Arial"/>
              <a:buNone/>
            </a:pPr>
            <a:r>
              <a:rPr lang="ja-JP" sz="900" b="0" i="0" u="none" strike="noStrike" cap="none" dirty="0">
                <a:solidFill>
                  <a:srgbClr val="333333"/>
                </a:solidFill>
                <a:latin typeface="Yu Gothic" panose="020B0400000000000000" pitchFamily="34" charset="-128"/>
                <a:ea typeface="Yu Gothic" panose="020B0400000000000000" pitchFamily="34" charset="-128"/>
                <a:sym typeface="Arial"/>
              </a:rPr>
              <a:t>コミックエッセイ連載と</a:t>
            </a:r>
            <a:endParaRPr sz="900" b="0" i="0" u="none" strike="noStrike" cap="none" dirty="0">
              <a:solidFill>
                <a:srgbClr val="333333"/>
              </a:solidFill>
              <a:latin typeface="Yu Gothic" panose="020B0400000000000000" pitchFamily="34" charset="-128"/>
              <a:ea typeface="Yu Gothic" panose="020B0400000000000000" pitchFamily="34" charset="-128"/>
              <a:sym typeface="Arial"/>
            </a:endParaRPr>
          </a:p>
          <a:p>
            <a:pPr marL="0" marR="0" lvl="0" indent="0" algn="ctr" rtl="0">
              <a:lnSpc>
                <a:spcPct val="100000"/>
              </a:lnSpc>
              <a:spcBef>
                <a:spcPts val="0"/>
              </a:spcBef>
              <a:spcAft>
                <a:spcPts val="0"/>
              </a:spcAft>
              <a:buClr>
                <a:srgbClr val="000000"/>
              </a:buClr>
              <a:buSzPts val="900"/>
              <a:buFont typeface="Arial"/>
              <a:buNone/>
            </a:pPr>
            <a:r>
              <a:rPr lang="ja-JP" sz="900" b="0" i="0" u="none" strike="noStrike" cap="none" dirty="0">
                <a:solidFill>
                  <a:srgbClr val="333333"/>
                </a:solidFill>
                <a:latin typeface="Yu Gothic" panose="020B0400000000000000" pitchFamily="34" charset="-128"/>
                <a:ea typeface="Yu Gothic" panose="020B0400000000000000" pitchFamily="34" charset="-128"/>
                <a:sym typeface="Arial"/>
              </a:rPr>
              <a:t>同様の掲載にすることで、</a:t>
            </a:r>
            <a:endParaRPr sz="900" b="0" i="0" u="none" strike="noStrike" cap="none" dirty="0">
              <a:solidFill>
                <a:srgbClr val="333333"/>
              </a:solidFill>
              <a:latin typeface="Yu Gothic" panose="020B0400000000000000" pitchFamily="34" charset="-128"/>
              <a:ea typeface="Yu Gothic" panose="020B0400000000000000" pitchFamily="34" charset="-128"/>
              <a:sym typeface="Arial"/>
            </a:endParaRPr>
          </a:p>
          <a:p>
            <a:pPr marL="0" marR="0" lvl="0" indent="0" algn="ctr" rtl="0">
              <a:lnSpc>
                <a:spcPct val="100000"/>
              </a:lnSpc>
              <a:spcBef>
                <a:spcPts val="0"/>
              </a:spcBef>
              <a:spcAft>
                <a:spcPts val="0"/>
              </a:spcAft>
              <a:buClr>
                <a:srgbClr val="000000"/>
              </a:buClr>
              <a:buSzPts val="900"/>
              <a:buFont typeface="Arial"/>
              <a:buNone/>
            </a:pPr>
            <a:r>
              <a:rPr lang="ja-JP" sz="900" b="0" i="0" u="none" strike="noStrike" cap="none" dirty="0">
                <a:solidFill>
                  <a:srgbClr val="333333"/>
                </a:solidFill>
                <a:latin typeface="Yu Gothic" panose="020B0400000000000000" pitchFamily="34" charset="-128"/>
                <a:ea typeface="Yu Gothic" panose="020B0400000000000000" pitchFamily="34" charset="-128"/>
                <a:sym typeface="Arial"/>
              </a:rPr>
              <a:t>多くの人に「見られる」</a:t>
            </a:r>
            <a:endParaRPr sz="900" b="0" i="0" u="none" strike="noStrike" cap="none" dirty="0">
              <a:solidFill>
                <a:srgbClr val="333333"/>
              </a:solidFill>
              <a:latin typeface="Yu Gothic" panose="020B0400000000000000" pitchFamily="34" charset="-128"/>
              <a:ea typeface="Yu Gothic" panose="020B0400000000000000" pitchFamily="34" charset="-128"/>
              <a:sym typeface="Arial"/>
            </a:endParaRPr>
          </a:p>
          <a:p>
            <a:pPr marL="0" marR="0" lvl="0" indent="0" algn="ctr" rtl="0">
              <a:lnSpc>
                <a:spcPct val="100000"/>
              </a:lnSpc>
              <a:spcBef>
                <a:spcPts val="0"/>
              </a:spcBef>
              <a:spcAft>
                <a:spcPts val="0"/>
              </a:spcAft>
              <a:buClr>
                <a:srgbClr val="000000"/>
              </a:buClr>
              <a:buSzPts val="900"/>
              <a:buFont typeface="Arial"/>
              <a:buNone/>
            </a:pPr>
            <a:r>
              <a:rPr lang="ja-JP" sz="900" b="0" i="0" u="none" strike="noStrike" cap="none" dirty="0">
                <a:solidFill>
                  <a:srgbClr val="333333"/>
                </a:solidFill>
                <a:latin typeface="Yu Gothic" panose="020B0400000000000000" pitchFamily="34" charset="-128"/>
                <a:ea typeface="Yu Gothic" panose="020B0400000000000000" pitchFamily="34" charset="-128"/>
                <a:sym typeface="Arial"/>
              </a:rPr>
              <a:t>「読まれる」記事に！</a:t>
            </a:r>
            <a:endParaRPr sz="900" b="0" i="0" u="none" strike="noStrike" cap="none" dirty="0">
              <a:solidFill>
                <a:schemeClr val="dk1"/>
              </a:solidFill>
              <a:latin typeface="Yu Gothic" panose="020B0400000000000000" pitchFamily="34" charset="-128"/>
              <a:ea typeface="Yu Gothic" panose="020B0400000000000000" pitchFamily="34" charset="-128"/>
              <a:sym typeface="Arial"/>
            </a:endParaRPr>
          </a:p>
        </p:txBody>
      </p:sp>
      <p:grpSp>
        <p:nvGrpSpPr>
          <p:cNvPr id="499" name="Google Shape;499;p18"/>
          <p:cNvGrpSpPr/>
          <p:nvPr/>
        </p:nvGrpSpPr>
        <p:grpSpPr>
          <a:xfrm>
            <a:off x="6879948" y="-11189"/>
            <a:ext cx="1905276" cy="340065"/>
            <a:chOff x="6879948" y="-11189"/>
            <a:chExt cx="1905276" cy="340065"/>
          </a:xfrm>
        </p:grpSpPr>
        <p:sp>
          <p:nvSpPr>
            <p:cNvPr id="500" name="Google Shape;500;p18"/>
            <p:cNvSpPr/>
            <p:nvPr/>
          </p:nvSpPr>
          <p:spPr>
            <a:xfrm rot="10800000">
              <a:off x="6879948" y="-11189"/>
              <a:ext cx="889233" cy="328877"/>
            </a:xfrm>
            <a:prstGeom prst="snip2SameRect">
              <a:avLst>
                <a:gd name="adj1" fmla="val 50000"/>
                <a:gd name="adj2" fmla="val 0"/>
              </a:avLst>
            </a:prstGeom>
            <a:solidFill>
              <a:srgbClr val="F89D90"/>
            </a:solidFill>
            <a:ln>
              <a:noFill/>
            </a:ln>
          </p:spPr>
          <p:txBody>
            <a:bodyPr spcFirstLastPara="1" wrap="square" lIns="72000" tIns="36000" rIns="72000" bIns="36000" anchor="ctr" anchorCtr="0">
              <a:noAutofit/>
            </a:bodyPr>
            <a:lstStyle/>
            <a:p>
              <a:pPr marL="0" marR="0" lvl="0" indent="0" algn="l" rtl="0">
                <a:lnSpc>
                  <a:spcPct val="100000"/>
                </a:lnSpc>
                <a:spcBef>
                  <a:spcPts val="0"/>
                </a:spcBef>
                <a:spcAft>
                  <a:spcPts val="0"/>
                </a:spcAft>
                <a:buClr>
                  <a:srgbClr val="000000"/>
                </a:buClr>
                <a:buSzPts val="900"/>
                <a:buFont typeface="Arial"/>
                <a:buNone/>
              </a:pPr>
              <a:endParaRPr sz="900" b="0" i="0" u="none" strike="noStrike" cap="none" dirty="0">
                <a:solidFill>
                  <a:srgbClr val="F89D90"/>
                </a:solidFill>
                <a:latin typeface="Yu Gothic" panose="020B0400000000000000" pitchFamily="34" charset="-128"/>
                <a:ea typeface="Yu Gothic" panose="020B0400000000000000" pitchFamily="34" charset="-128"/>
                <a:sym typeface="Arial"/>
              </a:endParaRPr>
            </a:p>
          </p:txBody>
        </p:sp>
        <p:sp>
          <p:nvSpPr>
            <p:cNvPr id="501" name="Google Shape;501;p18"/>
            <p:cNvSpPr/>
            <p:nvPr/>
          </p:nvSpPr>
          <p:spPr>
            <a:xfrm rot="10800000">
              <a:off x="7895991" y="-1"/>
              <a:ext cx="889233" cy="328877"/>
            </a:xfrm>
            <a:prstGeom prst="snip2SameRect">
              <a:avLst>
                <a:gd name="adj1" fmla="val 50000"/>
                <a:gd name="adj2" fmla="val 0"/>
              </a:avLst>
            </a:prstGeom>
            <a:solidFill>
              <a:srgbClr val="E6E6E6"/>
            </a:solidFill>
            <a:ln>
              <a:noFill/>
            </a:ln>
          </p:spPr>
          <p:txBody>
            <a:bodyPr spcFirstLastPara="1" wrap="square" lIns="72000" tIns="36000" rIns="72000" bIns="36000" anchor="ctr" anchorCtr="0">
              <a:noAutofit/>
            </a:bodyPr>
            <a:lstStyle/>
            <a:p>
              <a:pPr marL="0" marR="0" lvl="0" indent="0" algn="l" rtl="0">
                <a:lnSpc>
                  <a:spcPct val="100000"/>
                </a:lnSpc>
                <a:spcBef>
                  <a:spcPts val="0"/>
                </a:spcBef>
                <a:spcAft>
                  <a:spcPts val="0"/>
                </a:spcAft>
                <a:buClr>
                  <a:srgbClr val="000000"/>
                </a:buClr>
                <a:buSzPts val="900"/>
                <a:buFont typeface="Arial"/>
                <a:buNone/>
              </a:pPr>
              <a:endParaRPr sz="900" b="0" i="0" u="none" strike="noStrike" cap="none" dirty="0">
                <a:solidFill>
                  <a:schemeClr val="dk1"/>
                </a:solidFill>
                <a:latin typeface="Yu Gothic" panose="020B0400000000000000" pitchFamily="34" charset="-128"/>
                <a:ea typeface="Yu Gothic" panose="020B0400000000000000" pitchFamily="34" charset="-128"/>
                <a:sym typeface="Arial"/>
              </a:endParaRPr>
            </a:p>
          </p:txBody>
        </p:sp>
        <p:sp>
          <p:nvSpPr>
            <p:cNvPr id="502" name="Google Shape;502;p18"/>
            <p:cNvSpPr txBox="1"/>
            <p:nvPr/>
          </p:nvSpPr>
          <p:spPr>
            <a:xfrm>
              <a:off x="6926087" y="45296"/>
              <a:ext cx="796954" cy="215444"/>
            </a:xfrm>
            <a:prstGeom prst="rect">
              <a:avLst/>
            </a:prstGeom>
            <a:noFill/>
            <a:ln>
              <a:noFill/>
            </a:ln>
          </p:spPr>
          <p:txBody>
            <a:bodyPr spcFirstLastPara="1" wrap="square" lIns="91425" tIns="45700" rIns="91425" bIns="45700" anchor="ctr" anchorCtr="0">
              <a:spAutoFit/>
            </a:bodyPr>
            <a:lstStyle/>
            <a:p>
              <a:pPr marL="0" marR="0" lvl="0" indent="0" algn="ctr" rtl="0">
                <a:lnSpc>
                  <a:spcPct val="100000"/>
                </a:lnSpc>
                <a:spcBef>
                  <a:spcPts val="0"/>
                </a:spcBef>
                <a:spcAft>
                  <a:spcPts val="0"/>
                </a:spcAft>
                <a:buNone/>
              </a:pPr>
              <a:r>
                <a:rPr lang="ja-JP" sz="800" b="0" i="0" u="none" strike="noStrike" cap="none">
                  <a:solidFill>
                    <a:schemeClr val="lt1"/>
                  </a:solidFill>
                  <a:latin typeface="Yu Gothic" panose="020B0400000000000000" pitchFamily="34" charset="-128"/>
                  <a:ea typeface="Yu Gothic" panose="020B0400000000000000" pitchFamily="34" charset="-128"/>
                  <a:sym typeface="Arial"/>
                </a:rPr>
                <a:t>タイアップ</a:t>
              </a:r>
              <a:endParaRPr dirty="0">
                <a:latin typeface="Yu Gothic" panose="020B0400000000000000" pitchFamily="34" charset="-128"/>
                <a:ea typeface="Yu Gothic" panose="020B0400000000000000" pitchFamily="34" charset="-128"/>
              </a:endParaRPr>
            </a:p>
          </p:txBody>
        </p:sp>
        <p:sp>
          <p:nvSpPr>
            <p:cNvPr id="503" name="Google Shape;503;p18"/>
            <p:cNvSpPr txBox="1"/>
            <p:nvPr/>
          </p:nvSpPr>
          <p:spPr>
            <a:xfrm>
              <a:off x="7942130" y="45296"/>
              <a:ext cx="796954" cy="215444"/>
            </a:xfrm>
            <a:prstGeom prst="rect">
              <a:avLst/>
            </a:prstGeom>
            <a:noFill/>
            <a:ln>
              <a:noFill/>
            </a:ln>
          </p:spPr>
          <p:txBody>
            <a:bodyPr spcFirstLastPara="1" wrap="square" lIns="91425" tIns="45700" rIns="91425" bIns="45700" anchor="ctr" anchorCtr="0">
              <a:spAutoFit/>
            </a:bodyPr>
            <a:lstStyle/>
            <a:p>
              <a:pPr marL="0" marR="0" lvl="0" indent="0" algn="ctr" rtl="0">
                <a:lnSpc>
                  <a:spcPct val="100000"/>
                </a:lnSpc>
                <a:spcBef>
                  <a:spcPts val="0"/>
                </a:spcBef>
                <a:spcAft>
                  <a:spcPts val="0"/>
                </a:spcAft>
                <a:buNone/>
              </a:pPr>
              <a:r>
                <a:rPr lang="ja-JP" sz="800" b="0" i="0" u="none" strike="noStrike" cap="none">
                  <a:solidFill>
                    <a:srgbClr val="000000"/>
                  </a:solidFill>
                  <a:latin typeface="Yu Gothic" panose="020B0400000000000000" pitchFamily="34" charset="-128"/>
                  <a:ea typeface="Yu Gothic" panose="020B0400000000000000" pitchFamily="34" charset="-128"/>
                  <a:sym typeface="Arial"/>
                </a:rPr>
                <a:t>オプション</a:t>
              </a:r>
              <a:endParaRPr dirty="0">
                <a:latin typeface="Yu Gothic" panose="020B0400000000000000" pitchFamily="34" charset="-128"/>
                <a:ea typeface="Yu Gothic" panose="020B0400000000000000" pitchFamily="34" charset="-128"/>
              </a:endParaRPr>
            </a:p>
          </p:txBody>
        </p:sp>
      </p:grpSp>
      <p:graphicFrame>
        <p:nvGraphicFramePr>
          <p:cNvPr id="504" name="Google Shape;504;p18"/>
          <p:cNvGraphicFramePr/>
          <p:nvPr>
            <p:extLst>
              <p:ext uri="{D42A27DB-BD31-4B8C-83A1-F6EECF244321}">
                <p14:modId xmlns:p14="http://schemas.microsoft.com/office/powerpoint/2010/main" val="4233754023"/>
              </p:ext>
            </p:extLst>
          </p:nvPr>
        </p:nvGraphicFramePr>
        <p:xfrm>
          <a:off x="4578071" y="1124278"/>
          <a:ext cx="4209600" cy="2562525"/>
        </p:xfrm>
        <a:graphic>
          <a:graphicData uri="http://schemas.openxmlformats.org/drawingml/2006/table">
            <a:tbl>
              <a:tblPr>
                <a:noFill/>
                <a:tableStyleId>{6D8E67B2-B5D8-4F0E-BA5D-749BAAE9FA0E}</a:tableStyleId>
              </a:tblPr>
              <a:tblGrid>
                <a:gridCol w="930575">
                  <a:extLst>
                    <a:ext uri="{9D8B030D-6E8A-4147-A177-3AD203B41FA5}">
                      <a16:colId xmlns:a16="http://schemas.microsoft.com/office/drawing/2014/main" val="20000"/>
                    </a:ext>
                  </a:extLst>
                </a:gridCol>
                <a:gridCol w="1417750">
                  <a:extLst>
                    <a:ext uri="{9D8B030D-6E8A-4147-A177-3AD203B41FA5}">
                      <a16:colId xmlns:a16="http://schemas.microsoft.com/office/drawing/2014/main" val="20001"/>
                    </a:ext>
                  </a:extLst>
                </a:gridCol>
                <a:gridCol w="1861275">
                  <a:extLst>
                    <a:ext uri="{9D8B030D-6E8A-4147-A177-3AD203B41FA5}">
                      <a16:colId xmlns:a16="http://schemas.microsoft.com/office/drawing/2014/main" val="20002"/>
                    </a:ext>
                  </a:extLst>
                </a:gridCol>
              </a:tblGrid>
              <a:tr h="365150">
                <a:tc>
                  <a:txBody>
                    <a:bodyPr/>
                    <a:lstStyle/>
                    <a:p>
                      <a:pPr marL="0" marR="0" lvl="0" indent="0" algn="ctr" rtl="0">
                        <a:lnSpc>
                          <a:spcPct val="100000"/>
                        </a:lnSpc>
                        <a:spcBef>
                          <a:spcPts val="0"/>
                        </a:spcBef>
                        <a:spcAft>
                          <a:spcPts val="0"/>
                        </a:spcAft>
                        <a:buClr>
                          <a:schemeClr val="lt1"/>
                        </a:buClr>
                        <a:buSzPts val="900"/>
                        <a:buFont typeface="Meiryo"/>
                        <a:buNone/>
                      </a:pPr>
                      <a:r>
                        <a:rPr lang="ja-JP" sz="900">
                          <a:solidFill>
                            <a:schemeClr val="lt1"/>
                          </a:solidFill>
                          <a:latin typeface="Yu Gothic" panose="020B0400000000000000" pitchFamily="34" charset="-128"/>
                          <a:ea typeface="Yu Gothic" panose="020B0400000000000000" pitchFamily="34" charset="-128"/>
                          <a:cs typeface="Arial"/>
                          <a:sym typeface="Arial"/>
                        </a:rPr>
                        <a:t>メニュー名</a:t>
                      </a:r>
                      <a:endParaRPr sz="900" dirty="0">
                        <a:solidFill>
                          <a:schemeClr val="lt1"/>
                        </a:solidFill>
                        <a:latin typeface="Yu Gothic" panose="020B0400000000000000" pitchFamily="34" charset="-128"/>
                        <a:ea typeface="Yu Gothic" panose="020B0400000000000000" pitchFamily="34" charset="-128"/>
                        <a:cs typeface="Arial"/>
                        <a:sym typeface="Arial"/>
                      </a:endParaRPr>
                    </a:p>
                  </a:txBody>
                  <a:tcPr marL="90000" marR="90000" marT="43200" marB="43200" anchor="ctr">
                    <a:lnL w="9525" cap="flat" cmpd="sng">
                      <a:solidFill>
                        <a:srgbClr val="AEABAB"/>
                      </a:solidFill>
                      <a:prstDash val="solid"/>
                      <a:round/>
                      <a:headEnd type="none" w="sm" len="sm"/>
                      <a:tailEnd type="none" w="sm" len="sm"/>
                    </a:lnL>
                    <a:lnR w="9525" cap="flat" cmpd="sng">
                      <a:solidFill>
                        <a:srgbClr val="AEABAB"/>
                      </a:solidFill>
                      <a:prstDash val="solid"/>
                      <a:round/>
                      <a:headEnd type="none" w="sm" len="sm"/>
                      <a:tailEnd type="none" w="sm" len="sm"/>
                    </a:lnR>
                    <a:lnT w="9525" cap="flat" cmpd="sng">
                      <a:solidFill>
                        <a:srgbClr val="AEABAB"/>
                      </a:solidFill>
                      <a:prstDash val="solid"/>
                      <a:round/>
                      <a:headEnd type="none" w="sm" len="sm"/>
                      <a:tailEnd type="none" w="sm" len="sm"/>
                    </a:lnT>
                    <a:lnB w="9525" cap="flat" cmpd="sng">
                      <a:solidFill>
                        <a:srgbClr val="AEABAB"/>
                      </a:solidFill>
                      <a:prstDash val="solid"/>
                      <a:round/>
                      <a:headEnd type="none" w="sm" len="sm"/>
                      <a:tailEnd type="none" w="sm" len="sm"/>
                    </a:lnB>
                    <a:solidFill>
                      <a:srgbClr val="F89D8F"/>
                    </a:solidFill>
                  </a:tcPr>
                </a:tc>
                <a:tc gridSpan="2">
                  <a:txBody>
                    <a:bodyPr/>
                    <a:lstStyle/>
                    <a:p>
                      <a:pPr marL="0" marR="0" lvl="0" indent="0" algn="ctr" rtl="0">
                        <a:lnSpc>
                          <a:spcPct val="100000"/>
                        </a:lnSpc>
                        <a:spcBef>
                          <a:spcPts val="0"/>
                        </a:spcBef>
                        <a:spcAft>
                          <a:spcPts val="0"/>
                        </a:spcAft>
                        <a:buClr>
                          <a:srgbClr val="FFFFFF"/>
                        </a:buClr>
                        <a:buSzPts val="900"/>
                        <a:buFont typeface="Meiryo"/>
                        <a:buNone/>
                      </a:pPr>
                      <a:r>
                        <a:rPr lang="ja-JP" sz="900" b="0" i="0" u="none" strike="noStrike" cap="none">
                          <a:solidFill>
                            <a:srgbClr val="FFFFFF"/>
                          </a:solidFill>
                          <a:latin typeface="Yu Gothic" panose="020B0400000000000000" pitchFamily="34" charset="-128"/>
                          <a:ea typeface="Yu Gothic" panose="020B0400000000000000" pitchFamily="34" charset="-128"/>
                          <a:cs typeface="Arial"/>
                          <a:sym typeface="Arial"/>
                        </a:rPr>
                        <a:t>マンガ記事広告（コミックエッセイ）</a:t>
                      </a:r>
                      <a:endParaRPr sz="1350" b="0" i="0" u="none" strike="noStrike" cap="none" dirty="0">
                        <a:solidFill>
                          <a:srgbClr val="000000"/>
                        </a:solidFill>
                        <a:latin typeface="Yu Gothic" panose="020B0400000000000000" pitchFamily="34" charset="-128"/>
                        <a:ea typeface="Yu Gothic" panose="020B0400000000000000" pitchFamily="34" charset="-128"/>
                        <a:cs typeface="Arial"/>
                        <a:sym typeface="Arial"/>
                      </a:endParaRPr>
                    </a:p>
                  </a:txBody>
                  <a:tcPr marL="90000" marR="90000" marT="43200" marB="43200" anchor="ctr">
                    <a:lnL w="9525" cap="flat" cmpd="sng">
                      <a:solidFill>
                        <a:srgbClr val="AEABAB"/>
                      </a:solidFill>
                      <a:prstDash val="solid"/>
                      <a:round/>
                      <a:headEnd type="none" w="sm" len="sm"/>
                      <a:tailEnd type="none" w="sm" len="sm"/>
                    </a:lnL>
                    <a:lnR w="9525" cap="flat" cmpd="sng">
                      <a:solidFill>
                        <a:srgbClr val="AEABAB"/>
                      </a:solidFill>
                      <a:prstDash val="solid"/>
                      <a:round/>
                      <a:headEnd type="none" w="sm" len="sm"/>
                      <a:tailEnd type="none" w="sm" len="sm"/>
                    </a:lnR>
                    <a:lnT w="9525" cap="flat" cmpd="sng">
                      <a:solidFill>
                        <a:srgbClr val="AEABAB"/>
                      </a:solidFill>
                      <a:prstDash val="solid"/>
                      <a:round/>
                      <a:headEnd type="none" w="sm" len="sm"/>
                      <a:tailEnd type="none" w="sm" len="sm"/>
                    </a:lnT>
                    <a:lnB w="9525" cap="flat" cmpd="sng">
                      <a:solidFill>
                        <a:srgbClr val="AEABAB"/>
                      </a:solidFill>
                      <a:prstDash val="solid"/>
                      <a:round/>
                      <a:headEnd type="none" w="sm" len="sm"/>
                      <a:tailEnd type="none" w="sm" len="sm"/>
                    </a:lnB>
                    <a:solidFill>
                      <a:srgbClr val="F89D8F"/>
                    </a:solidFill>
                  </a:tcPr>
                </a:tc>
                <a:tc hMerge="1">
                  <a:txBody>
                    <a:bodyPr/>
                    <a:lstStyle/>
                    <a:p>
                      <a:endParaRPr lang="ja-JP"/>
                    </a:p>
                  </a:txBody>
                  <a:tcPr/>
                </a:tc>
                <a:extLst>
                  <a:ext uri="{0D108BD9-81ED-4DB2-BD59-A6C34878D82A}">
                    <a16:rowId xmlns:a16="http://schemas.microsoft.com/office/drawing/2014/main" val="10000"/>
                  </a:ext>
                </a:extLst>
              </a:tr>
              <a:tr h="504000">
                <a:tc>
                  <a:txBody>
                    <a:bodyPr/>
                    <a:lstStyle/>
                    <a:p>
                      <a:pPr marL="0" marR="0" lvl="0" indent="0" algn="ctr" rtl="0">
                        <a:lnSpc>
                          <a:spcPct val="100000"/>
                        </a:lnSpc>
                        <a:spcBef>
                          <a:spcPts val="0"/>
                        </a:spcBef>
                        <a:spcAft>
                          <a:spcPts val="0"/>
                        </a:spcAft>
                        <a:buClr>
                          <a:schemeClr val="dk1"/>
                        </a:buClr>
                        <a:buSzPts val="800"/>
                        <a:buFont typeface="Meiryo"/>
                        <a:buNone/>
                      </a:pPr>
                      <a:r>
                        <a:rPr lang="ja-JP" sz="900" b="0" i="0" u="none" strike="noStrike" cap="none">
                          <a:solidFill>
                            <a:schemeClr val="dk1"/>
                          </a:solidFill>
                          <a:latin typeface="Yu Gothic" panose="020B0400000000000000" pitchFamily="34" charset="-128"/>
                          <a:ea typeface="Yu Gothic" panose="020B0400000000000000" pitchFamily="34" charset="-128"/>
                          <a:cs typeface="Arial"/>
                          <a:sym typeface="Arial"/>
                        </a:rPr>
                        <a:t>掲載面</a:t>
                      </a:r>
                      <a:endParaRPr sz="900" dirty="0">
                        <a:latin typeface="Yu Gothic" panose="020B0400000000000000" pitchFamily="34" charset="-128"/>
                        <a:ea typeface="Yu Gothic" panose="020B0400000000000000" pitchFamily="34" charset="-128"/>
                        <a:cs typeface="Arial"/>
                        <a:sym typeface="Arial"/>
                      </a:endParaRPr>
                    </a:p>
                  </a:txBody>
                  <a:tcPr marL="90000" marR="90000" marT="43200" marB="43200" anchor="ctr">
                    <a:lnL w="9525" cap="flat" cmpd="sng">
                      <a:solidFill>
                        <a:srgbClr val="AEABAB"/>
                      </a:solidFill>
                      <a:prstDash val="solid"/>
                      <a:round/>
                      <a:headEnd type="none" w="sm" len="sm"/>
                      <a:tailEnd type="none" w="sm" len="sm"/>
                    </a:lnL>
                    <a:lnR w="9525" cap="flat" cmpd="sng">
                      <a:solidFill>
                        <a:srgbClr val="AEABAB"/>
                      </a:solidFill>
                      <a:prstDash val="solid"/>
                      <a:round/>
                      <a:headEnd type="none" w="sm" len="sm"/>
                      <a:tailEnd type="none" w="sm" len="sm"/>
                    </a:lnR>
                    <a:lnT w="9525" cap="flat" cmpd="sng">
                      <a:solidFill>
                        <a:srgbClr val="AEABAB"/>
                      </a:solidFill>
                      <a:prstDash val="solid"/>
                      <a:round/>
                      <a:headEnd type="none" w="sm" len="sm"/>
                      <a:tailEnd type="none" w="sm" len="sm"/>
                    </a:lnT>
                    <a:lnB w="9525" cap="flat" cmpd="sng">
                      <a:solidFill>
                        <a:srgbClr val="AEABAB"/>
                      </a:solidFill>
                      <a:prstDash val="solid"/>
                      <a:round/>
                      <a:headEnd type="none" w="sm" len="sm"/>
                      <a:tailEnd type="none" w="sm" len="sm"/>
                    </a:lnB>
                    <a:solidFill>
                      <a:srgbClr val="F3B1A7"/>
                    </a:solidFill>
                  </a:tcPr>
                </a:tc>
                <a:tc gridSpan="2">
                  <a:txBody>
                    <a:bodyPr/>
                    <a:lstStyle/>
                    <a:p>
                      <a:pPr marL="0" marR="0" lvl="0" indent="0" algn="l" rtl="0">
                        <a:lnSpc>
                          <a:spcPct val="100000"/>
                        </a:lnSpc>
                        <a:spcBef>
                          <a:spcPts val="0"/>
                        </a:spcBef>
                        <a:spcAft>
                          <a:spcPts val="0"/>
                        </a:spcAft>
                        <a:buClr>
                          <a:schemeClr val="dk1"/>
                        </a:buClr>
                        <a:buSzPts val="700"/>
                        <a:buFont typeface="Meiryo"/>
                        <a:buNone/>
                      </a:pPr>
                      <a:r>
                        <a:rPr lang="ja-JP" sz="900" b="0" i="0" u="none" strike="noStrike" cap="none" dirty="0">
                          <a:solidFill>
                            <a:srgbClr val="3F3F3F"/>
                          </a:solidFill>
                          <a:latin typeface="Yu Gothic" panose="020B0400000000000000" pitchFamily="34" charset="-128"/>
                          <a:ea typeface="Yu Gothic" panose="020B0400000000000000" pitchFamily="34" charset="-128"/>
                          <a:cs typeface="Arial"/>
                          <a:sym typeface="Arial"/>
                        </a:rPr>
                        <a:t>ウーマンエキサイトトップ・中面ページ、</a:t>
                      </a:r>
                      <a:endParaRPr sz="900" b="0" i="0" u="none" strike="noStrike" cap="none" dirty="0">
                        <a:solidFill>
                          <a:srgbClr val="3F3F3F"/>
                        </a:solidFill>
                        <a:latin typeface="Yu Gothic" panose="020B0400000000000000" pitchFamily="34" charset="-128"/>
                        <a:ea typeface="Yu Gothic" panose="020B0400000000000000" pitchFamily="34" charset="-128"/>
                        <a:cs typeface="Arial"/>
                        <a:sym typeface="Arial"/>
                      </a:endParaRPr>
                    </a:p>
                    <a:p>
                      <a:pPr marL="0" marR="0" lvl="0" indent="0" algn="l" rtl="0">
                        <a:lnSpc>
                          <a:spcPct val="100000"/>
                        </a:lnSpc>
                        <a:spcBef>
                          <a:spcPts val="0"/>
                        </a:spcBef>
                        <a:spcAft>
                          <a:spcPts val="0"/>
                        </a:spcAft>
                        <a:buClr>
                          <a:schemeClr val="dk1"/>
                        </a:buClr>
                        <a:buSzPts val="700"/>
                        <a:buFont typeface="Meiryo"/>
                        <a:buNone/>
                      </a:pPr>
                      <a:r>
                        <a:rPr lang="ja-JP" sz="900" b="0" i="0" u="none" strike="noStrike" cap="none" dirty="0">
                          <a:solidFill>
                            <a:srgbClr val="3F3F3F"/>
                          </a:solidFill>
                          <a:latin typeface="Yu Gothic" panose="020B0400000000000000" pitchFamily="34" charset="-128"/>
                          <a:ea typeface="Yu Gothic" panose="020B0400000000000000" pitchFamily="34" charset="-128"/>
                          <a:cs typeface="Arial"/>
                          <a:sym typeface="Arial"/>
                        </a:rPr>
                        <a:t>エキサイトトップページ・中面ページ・アプリページ</a:t>
                      </a:r>
                      <a:endParaRPr sz="900" b="0" i="0" u="none" strike="noStrike" cap="none" dirty="0">
                        <a:solidFill>
                          <a:srgbClr val="3F3F3F"/>
                        </a:solidFill>
                        <a:latin typeface="Yu Gothic" panose="020B0400000000000000" pitchFamily="34" charset="-128"/>
                        <a:ea typeface="Yu Gothic" panose="020B0400000000000000" pitchFamily="34" charset="-128"/>
                        <a:cs typeface="Arial"/>
                        <a:sym typeface="Arial"/>
                      </a:endParaRPr>
                    </a:p>
                  </a:txBody>
                  <a:tcPr marL="90000" marR="90000" marT="43200" marB="43200" anchor="ctr">
                    <a:lnL w="9525" cap="flat" cmpd="sng">
                      <a:solidFill>
                        <a:srgbClr val="AEABAB"/>
                      </a:solidFill>
                      <a:prstDash val="solid"/>
                      <a:round/>
                      <a:headEnd type="none" w="sm" len="sm"/>
                      <a:tailEnd type="none" w="sm" len="sm"/>
                    </a:lnL>
                    <a:lnR w="9525" cap="flat" cmpd="sng">
                      <a:solidFill>
                        <a:srgbClr val="AEABAB"/>
                      </a:solidFill>
                      <a:prstDash val="solid"/>
                      <a:round/>
                      <a:headEnd type="none" w="sm" len="sm"/>
                      <a:tailEnd type="none" w="sm" len="sm"/>
                    </a:lnR>
                    <a:lnT w="9525" cap="flat" cmpd="sng">
                      <a:solidFill>
                        <a:srgbClr val="AEABAB"/>
                      </a:solidFill>
                      <a:prstDash val="solid"/>
                      <a:round/>
                      <a:headEnd type="none" w="sm" len="sm"/>
                      <a:tailEnd type="none" w="sm" len="sm"/>
                    </a:lnT>
                    <a:lnB w="9525" cap="flat" cmpd="sng">
                      <a:solidFill>
                        <a:srgbClr val="AEABAB"/>
                      </a:solidFill>
                      <a:prstDash val="solid"/>
                      <a:round/>
                      <a:headEnd type="none" w="sm" len="sm"/>
                      <a:tailEnd type="none" w="sm" len="sm"/>
                    </a:lnB>
                  </a:tcPr>
                </a:tc>
                <a:tc hMerge="1">
                  <a:txBody>
                    <a:bodyPr/>
                    <a:lstStyle/>
                    <a:p>
                      <a:endParaRPr lang="ja-JP"/>
                    </a:p>
                  </a:txBody>
                  <a:tcPr/>
                </a:tc>
                <a:extLst>
                  <a:ext uri="{0D108BD9-81ED-4DB2-BD59-A6C34878D82A}">
                    <a16:rowId xmlns:a16="http://schemas.microsoft.com/office/drawing/2014/main" val="10001"/>
                  </a:ext>
                </a:extLst>
              </a:tr>
              <a:tr h="360000">
                <a:tc>
                  <a:txBody>
                    <a:bodyPr/>
                    <a:lstStyle/>
                    <a:p>
                      <a:pPr marL="0" marR="0" lvl="0" indent="0" algn="ctr" rtl="0">
                        <a:lnSpc>
                          <a:spcPct val="100000"/>
                        </a:lnSpc>
                        <a:spcBef>
                          <a:spcPts val="0"/>
                        </a:spcBef>
                        <a:spcAft>
                          <a:spcPts val="0"/>
                        </a:spcAft>
                        <a:buClr>
                          <a:schemeClr val="dk1"/>
                        </a:buClr>
                        <a:buSzPts val="800"/>
                        <a:buFont typeface="Meiryo"/>
                        <a:buNone/>
                      </a:pPr>
                      <a:r>
                        <a:rPr lang="ja-JP" sz="900" b="0" i="0" u="none" strike="noStrike" cap="none">
                          <a:solidFill>
                            <a:schemeClr val="dk1"/>
                          </a:solidFill>
                          <a:latin typeface="Yu Gothic" panose="020B0400000000000000" pitchFamily="34" charset="-128"/>
                          <a:ea typeface="Yu Gothic" panose="020B0400000000000000" pitchFamily="34" charset="-128"/>
                          <a:cs typeface="Arial"/>
                          <a:sym typeface="Arial"/>
                        </a:rPr>
                        <a:t>記事カテゴリ</a:t>
                      </a:r>
                      <a:endParaRPr sz="900" dirty="0">
                        <a:latin typeface="Yu Gothic" panose="020B0400000000000000" pitchFamily="34" charset="-128"/>
                        <a:ea typeface="Yu Gothic" panose="020B0400000000000000" pitchFamily="34" charset="-128"/>
                        <a:cs typeface="Arial"/>
                        <a:sym typeface="Arial"/>
                      </a:endParaRPr>
                    </a:p>
                  </a:txBody>
                  <a:tcPr marL="90000" marR="90000" marT="43200" marB="43200" anchor="ctr">
                    <a:lnL w="9525" cap="flat" cmpd="sng">
                      <a:solidFill>
                        <a:srgbClr val="AEABAB"/>
                      </a:solidFill>
                      <a:prstDash val="solid"/>
                      <a:round/>
                      <a:headEnd type="none" w="sm" len="sm"/>
                      <a:tailEnd type="none" w="sm" len="sm"/>
                    </a:lnL>
                    <a:lnR w="9525" cap="flat" cmpd="sng">
                      <a:solidFill>
                        <a:srgbClr val="AEABAB"/>
                      </a:solidFill>
                      <a:prstDash val="solid"/>
                      <a:round/>
                      <a:headEnd type="none" w="sm" len="sm"/>
                      <a:tailEnd type="none" w="sm" len="sm"/>
                    </a:lnR>
                    <a:lnT w="9525" cap="flat" cmpd="sng">
                      <a:solidFill>
                        <a:srgbClr val="AEABAB"/>
                      </a:solidFill>
                      <a:prstDash val="solid"/>
                      <a:round/>
                      <a:headEnd type="none" w="sm" len="sm"/>
                      <a:tailEnd type="none" w="sm" len="sm"/>
                    </a:lnT>
                    <a:lnB w="9525" cap="flat" cmpd="sng">
                      <a:solidFill>
                        <a:srgbClr val="AEABAB"/>
                      </a:solidFill>
                      <a:prstDash val="solid"/>
                      <a:round/>
                      <a:headEnd type="none" w="sm" len="sm"/>
                      <a:tailEnd type="none" w="sm" len="sm"/>
                    </a:lnB>
                    <a:solidFill>
                      <a:srgbClr val="F3B1A7"/>
                    </a:solidFill>
                  </a:tcPr>
                </a:tc>
                <a:tc gridSpan="2">
                  <a:txBody>
                    <a:bodyPr/>
                    <a:lstStyle/>
                    <a:p>
                      <a:pPr marL="0" marR="0" lvl="0" indent="0" algn="l" rtl="0">
                        <a:lnSpc>
                          <a:spcPct val="100000"/>
                        </a:lnSpc>
                        <a:spcBef>
                          <a:spcPts val="0"/>
                        </a:spcBef>
                        <a:spcAft>
                          <a:spcPts val="0"/>
                        </a:spcAft>
                        <a:buClr>
                          <a:schemeClr val="dk1"/>
                        </a:buClr>
                        <a:buSzPts val="900"/>
                        <a:buFont typeface="Meiryo"/>
                        <a:buNone/>
                      </a:pPr>
                      <a:r>
                        <a:rPr lang="ja-JP" sz="900" b="0" i="0" u="none" strike="noStrike" cap="none">
                          <a:solidFill>
                            <a:srgbClr val="3F3F3F"/>
                          </a:solidFill>
                          <a:latin typeface="Yu Gothic" panose="020B0400000000000000" pitchFamily="34" charset="-128"/>
                          <a:ea typeface="Yu Gothic" panose="020B0400000000000000" pitchFamily="34" charset="-128"/>
                          <a:cs typeface="Arial"/>
                          <a:sym typeface="Arial"/>
                        </a:rPr>
                        <a:t>子育て／くらし／レシピ／ビューティ／占い</a:t>
                      </a:r>
                      <a:endParaRPr sz="900" dirty="0">
                        <a:solidFill>
                          <a:srgbClr val="3F3F3F"/>
                        </a:solidFill>
                        <a:latin typeface="Yu Gothic" panose="020B0400000000000000" pitchFamily="34" charset="-128"/>
                        <a:ea typeface="Yu Gothic" panose="020B0400000000000000" pitchFamily="34" charset="-128"/>
                        <a:cs typeface="Arial"/>
                        <a:sym typeface="Arial"/>
                      </a:endParaRPr>
                    </a:p>
                  </a:txBody>
                  <a:tcPr marL="90000" marR="90000" marT="43200" marB="43200" anchor="ctr">
                    <a:lnL w="9525" cap="flat" cmpd="sng">
                      <a:solidFill>
                        <a:srgbClr val="AEABAB"/>
                      </a:solidFill>
                      <a:prstDash val="solid"/>
                      <a:round/>
                      <a:headEnd type="none" w="sm" len="sm"/>
                      <a:tailEnd type="none" w="sm" len="sm"/>
                    </a:lnL>
                    <a:lnR w="9525" cap="flat" cmpd="sng">
                      <a:solidFill>
                        <a:srgbClr val="AEABAB"/>
                      </a:solidFill>
                      <a:prstDash val="solid"/>
                      <a:round/>
                      <a:headEnd type="none" w="sm" len="sm"/>
                      <a:tailEnd type="none" w="sm" len="sm"/>
                    </a:lnR>
                    <a:lnT w="9525" cap="flat" cmpd="sng">
                      <a:solidFill>
                        <a:srgbClr val="AEABAB"/>
                      </a:solidFill>
                      <a:prstDash val="solid"/>
                      <a:round/>
                      <a:headEnd type="none" w="sm" len="sm"/>
                      <a:tailEnd type="none" w="sm" len="sm"/>
                    </a:lnT>
                    <a:lnB w="9525" cap="flat" cmpd="sng">
                      <a:solidFill>
                        <a:srgbClr val="AEABAB"/>
                      </a:solidFill>
                      <a:prstDash val="solid"/>
                      <a:round/>
                      <a:headEnd type="none" w="sm" len="sm"/>
                      <a:tailEnd type="none" w="sm" len="sm"/>
                    </a:lnB>
                  </a:tcPr>
                </a:tc>
                <a:tc hMerge="1">
                  <a:txBody>
                    <a:bodyPr/>
                    <a:lstStyle/>
                    <a:p>
                      <a:endParaRPr lang="ja-JP"/>
                    </a:p>
                  </a:txBody>
                  <a:tcPr/>
                </a:tc>
                <a:extLst>
                  <a:ext uri="{0D108BD9-81ED-4DB2-BD59-A6C34878D82A}">
                    <a16:rowId xmlns:a16="http://schemas.microsoft.com/office/drawing/2014/main" val="10002"/>
                  </a:ext>
                </a:extLst>
              </a:tr>
              <a:tr h="288000">
                <a:tc rowSpan="2">
                  <a:txBody>
                    <a:bodyPr/>
                    <a:lstStyle/>
                    <a:p>
                      <a:pPr marL="0" marR="0" lvl="0" indent="0" algn="ctr" rtl="0">
                        <a:lnSpc>
                          <a:spcPct val="100000"/>
                        </a:lnSpc>
                        <a:spcBef>
                          <a:spcPts val="0"/>
                        </a:spcBef>
                        <a:spcAft>
                          <a:spcPts val="0"/>
                        </a:spcAft>
                        <a:buClr>
                          <a:schemeClr val="dk1"/>
                        </a:buClr>
                        <a:buSzPts val="800"/>
                        <a:buFont typeface="Meiryo"/>
                        <a:buNone/>
                      </a:pPr>
                      <a:r>
                        <a:rPr lang="ja-JP" sz="900" b="0" i="0" u="none" strike="noStrike" cap="none">
                          <a:solidFill>
                            <a:schemeClr val="dk1"/>
                          </a:solidFill>
                          <a:latin typeface="Yu Gothic" panose="020B0400000000000000" pitchFamily="34" charset="-128"/>
                          <a:ea typeface="Yu Gothic" panose="020B0400000000000000" pitchFamily="34" charset="-128"/>
                          <a:cs typeface="Arial"/>
                          <a:sym typeface="Arial"/>
                        </a:rPr>
                        <a:t>PV/掲載料金</a:t>
                      </a:r>
                      <a:endParaRPr sz="900" dirty="0">
                        <a:latin typeface="Yu Gothic" panose="020B0400000000000000" pitchFamily="34" charset="-128"/>
                        <a:ea typeface="Yu Gothic" panose="020B0400000000000000" pitchFamily="34" charset="-128"/>
                        <a:cs typeface="Arial"/>
                        <a:sym typeface="Arial"/>
                      </a:endParaRPr>
                    </a:p>
                  </a:txBody>
                  <a:tcPr marL="90000" marR="90000" marT="43200" marB="43200" anchor="ctr">
                    <a:lnL w="9525" cap="flat" cmpd="sng">
                      <a:solidFill>
                        <a:srgbClr val="AEABAB"/>
                      </a:solidFill>
                      <a:prstDash val="solid"/>
                      <a:round/>
                      <a:headEnd type="none" w="sm" len="sm"/>
                      <a:tailEnd type="none" w="sm" len="sm"/>
                    </a:lnL>
                    <a:lnR w="9525" cap="flat" cmpd="sng">
                      <a:solidFill>
                        <a:srgbClr val="AEABAB"/>
                      </a:solidFill>
                      <a:prstDash val="solid"/>
                      <a:round/>
                      <a:headEnd type="none" w="sm" len="sm"/>
                      <a:tailEnd type="none" w="sm" len="sm"/>
                    </a:lnR>
                    <a:lnT w="9525" cap="flat" cmpd="sng">
                      <a:solidFill>
                        <a:srgbClr val="AEABAB"/>
                      </a:solidFill>
                      <a:prstDash val="solid"/>
                      <a:round/>
                      <a:headEnd type="none" w="sm" len="sm"/>
                      <a:tailEnd type="none" w="sm" len="sm"/>
                    </a:lnT>
                    <a:lnB w="9525" cap="flat" cmpd="sng">
                      <a:solidFill>
                        <a:srgbClr val="AEABAB"/>
                      </a:solidFill>
                      <a:prstDash val="solid"/>
                      <a:round/>
                      <a:headEnd type="none" w="sm" len="sm"/>
                      <a:tailEnd type="none" w="sm" len="sm"/>
                    </a:lnB>
                    <a:solidFill>
                      <a:srgbClr val="F3B1A7"/>
                    </a:solidFill>
                  </a:tcPr>
                </a:tc>
                <a:tc>
                  <a:txBody>
                    <a:bodyPr/>
                    <a:lstStyle/>
                    <a:p>
                      <a:pPr marL="0" marR="0" lvl="0" indent="0" algn="l" rtl="0">
                        <a:lnSpc>
                          <a:spcPct val="100000"/>
                        </a:lnSpc>
                        <a:spcBef>
                          <a:spcPts val="0"/>
                        </a:spcBef>
                        <a:spcAft>
                          <a:spcPts val="0"/>
                        </a:spcAft>
                        <a:buClr>
                          <a:schemeClr val="dk1"/>
                        </a:buClr>
                        <a:buSzPts val="900"/>
                        <a:buFont typeface="Meiryo"/>
                        <a:buNone/>
                      </a:pPr>
                      <a:r>
                        <a:rPr lang="ja-JP" sz="900" b="0" i="0" u="none" strike="noStrike" cap="none">
                          <a:solidFill>
                            <a:srgbClr val="3F3F3F"/>
                          </a:solidFill>
                          <a:latin typeface="Yu Gothic" panose="020B0400000000000000" pitchFamily="34" charset="-128"/>
                          <a:ea typeface="Yu Gothic" panose="020B0400000000000000" pitchFamily="34" charset="-128"/>
                          <a:cs typeface="Arial"/>
                          <a:sym typeface="Arial"/>
                        </a:rPr>
                        <a:t>10,000PV（4週間）</a:t>
                      </a:r>
                      <a:endParaRPr sz="900" dirty="0">
                        <a:solidFill>
                          <a:srgbClr val="3F3F3F"/>
                        </a:solidFill>
                        <a:latin typeface="Yu Gothic" panose="020B0400000000000000" pitchFamily="34" charset="-128"/>
                        <a:ea typeface="Yu Gothic" panose="020B0400000000000000" pitchFamily="34" charset="-128"/>
                        <a:cs typeface="Arial"/>
                        <a:sym typeface="Arial"/>
                      </a:endParaRPr>
                    </a:p>
                  </a:txBody>
                  <a:tcPr marL="90000" marR="90000" marT="43200" marB="43200" anchor="ctr">
                    <a:lnL w="9525" cap="flat" cmpd="sng">
                      <a:solidFill>
                        <a:srgbClr val="AEABAB"/>
                      </a:solidFill>
                      <a:prstDash val="solid"/>
                      <a:round/>
                      <a:headEnd type="none" w="sm" len="sm"/>
                      <a:tailEnd type="none" w="sm" len="sm"/>
                    </a:lnL>
                    <a:lnR w="9525" cap="flat" cmpd="sng">
                      <a:solidFill>
                        <a:srgbClr val="AEABAB"/>
                      </a:solidFill>
                      <a:prstDash val="solid"/>
                      <a:round/>
                      <a:headEnd type="none" w="sm" len="sm"/>
                      <a:tailEnd type="none" w="sm" len="sm"/>
                    </a:lnR>
                    <a:lnT w="9525" cap="flat" cmpd="sng">
                      <a:solidFill>
                        <a:srgbClr val="AEABAB"/>
                      </a:solidFill>
                      <a:prstDash val="solid"/>
                      <a:round/>
                      <a:headEnd type="none" w="sm" len="sm"/>
                      <a:tailEnd type="none" w="sm" len="sm"/>
                    </a:lnT>
                    <a:lnB w="9525" cap="flat" cmpd="sng">
                      <a:solidFill>
                        <a:srgbClr val="AEABAB"/>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dk1"/>
                        </a:buClr>
                        <a:buSzPts val="900"/>
                        <a:buFont typeface="Meiryo"/>
                        <a:buNone/>
                      </a:pPr>
                      <a:r>
                        <a:rPr lang="ja-JP" sz="900" b="0" i="0" u="none" strike="noStrike" cap="none">
                          <a:solidFill>
                            <a:srgbClr val="3F3F3F"/>
                          </a:solidFill>
                          <a:latin typeface="Yu Gothic" panose="020B0400000000000000" pitchFamily="34" charset="-128"/>
                          <a:ea typeface="Yu Gothic" panose="020B0400000000000000" pitchFamily="34" charset="-128"/>
                          <a:cs typeface="Arial"/>
                          <a:sym typeface="Arial"/>
                        </a:rPr>
                        <a:t>1,000,000円</a:t>
                      </a:r>
                      <a:endParaRPr sz="900" dirty="0">
                        <a:solidFill>
                          <a:srgbClr val="3F3F3F"/>
                        </a:solidFill>
                        <a:latin typeface="Yu Gothic" panose="020B0400000000000000" pitchFamily="34" charset="-128"/>
                        <a:ea typeface="Yu Gothic" panose="020B0400000000000000" pitchFamily="34" charset="-128"/>
                        <a:cs typeface="Arial"/>
                        <a:sym typeface="Arial"/>
                      </a:endParaRPr>
                    </a:p>
                  </a:txBody>
                  <a:tcPr marL="90000" marR="90000" marT="43200" marB="43200" anchor="ctr">
                    <a:lnL w="9525" cap="flat" cmpd="sng">
                      <a:solidFill>
                        <a:srgbClr val="AEABAB"/>
                      </a:solidFill>
                      <a:prstDash val="solid"/>
                      <a:round/>
                      <a:headEnd type="none" w="sm" len="sm"/>
                      <a:tailEnd type="none" w="sm" len="sm"/>
                    </a:lnL>
                    <a:lnR w="9525" cap="flat" cmpd="sng">
                      <a:solidFill>
                        <a:srgbClr val="AEABAB"/>
                      </a:solidFill>
                      <a:prstDash val="solid"/>
                      <a:round/>
                      <a:headEnd type="none" w="sm" len="sm"/>
                      <a:tailEnd type="none" w="sm" len="sm"/>
                    </a:lnR>
                    <a:lnT w="9525" cap="flat" cmpd="sng">
                      <a:solidFill>
                        <a:srgbClr val="AEABAB"/>
                      </a:solidFill>
                      <a:prstDash val="solid"/>
                      <a:round/>
                      <a:headEnd type="none" w="sm" len="sm"/>
                      <a:tailEnd type="none" w="sm" len="sm"/>
                    </a:lnT>
                    <a:lnB w="9525" cap="flat" cmpd="sng">
                      <a:solidFill>
                        <a:srgbClr val="AEABAB"/>
                      </a:solidFill>
                      <a:prstDash val="solid"/>
                      <a:round/>
                      <a:headEnd type="none" w="sm" len="sm"/>
                      <a:tailEnd type="none" w="sm" len="sm"/>
                    </a:lnB>
                  </a:tcPr>
                </a:tc>
                <a:extLst>
                  <a:ext uri="{0D108BD9-81ED-4DB2-BD59-A6C34878D82A}">
                    <a16:rowId xmlns:a16="http://schemas.microsoft.com/office/drawing/2014/main" val="10003"/>
                  </a:ext>
                </a:extLst>
              </a:tr>
              <a:tr h="288000">
                <a:tc vMerge="1">
                  <a:txBody>
                    <a:bodyPr/>
                    <a:lstStyle/>
                    <a:p>
                      <a:endParaRPr lang="ja-JP"/>
                    </a:p>
                  </a:txBody>
                  <a:tcPr/>
                </a:tc>
                <a:tc>
                  <a:txBody>
                    <a:bodyPr/>
                    <a:lstStyle/>
                    <a:p>
                      <a:pPr marL="0" marR="0" lvl="0" indent="0" algn="l" rtl="0">
                        <a:lnSpc>
                          <a:spcPct val="100000"/>
                        </a:lnSpc>
                        <a:spcBef>
                          <a:spcPts val="0"/>
                        </a:spcBef>
                        <a:spcAft>
                          <a:spcPts val="0"/>
                        </a:spcAft>
                        <a:buClr>
                          <a:schemeClr val="dk1"/>
                        </a:buClr>
                        <a:buSzPts val="900"/>
                        <a:buFont typeface="Meiryo"/>
                        <a:buNone/>
                      </a:pPr>
                      <a:r>
                        <a:rPr lang="ja-JP" sz="900" b="0" i="0" u="none" strike="noStrike" cap="none">
                          <a:solidFill>
                            <a:srgbClr val="3F3F3F"/>
                          </a:solidFill>
                          <a:latin typeface="Yu Gothic" panose="020B0400000000000000" pitchFamily="34" charset="-128"/>
                          <a:ea typeface="Yu Gothic" panose="020B0400000000000000" pitchFamily="34" charset="-128"/>
                          <a:cs typeface="Arial"/>
                          <a:sym typeface="Arial"/>
                        </a:rPr>
                        <a:t>20,000PV（4週間）</a:t>
                      </a:r>
                      <a:endParaRPr sz="900" dirty="0">
                        <a:solidFill>
                          <a:srgbClr val="3F3F3F"/>
                        </a:solidFill>
                        <a:latin typeface="Yu Gothic" panose="020B0400000000000000" pitchFamily="34" charset="-128"/>
                        <a:ea typeface="Yu Gothic" panose="020B0400000000000000" pitchFamily="34" charset="-128"/>
                        <a:cs typeface="Arial"/>
                        <a:sym typeface="Arial"/>
                      </a:endParaRPr>
                    </a:p>
                  </a:txBody>
                  <a:tcPr marL="90000" marR="90000" marT="43200" marB="43200" anchor="ctr">
                    <a:lnL w="9525" cap="flat" cmpd="sng">
                      <a:solidFill>
                        <a:srgbClr val="AEABAB"/>
                      </a:solidFill>
                      <a:prstDash val="solid"/>
                      <a:round/>
                      <a:headEnd type="none" w="sm" len="sm"/>
                      <a:tailEnd type="none" w="sm" len="sm"/>
                    </a:lnL>
                    <a:lnR w="9525" cap="flat" cmpd="sng">
                      <a:solidFill>
                        <a:srgbClr val="AEABAB"/>
                      </a:solidFill>
                      <a:prstDash val="solid"/>
                      <a:round/>
                      <a:headEnd type="none" w="sm" len="sm"/>
                      <a:tailEnd type="none" w="sm" len="sm"/>
                    </a:lnR>
                    <a:lnT w="9525" cap="flat" cmpd="sng">
                      <a:solidFill>
                        <a:srgbClr val="AEABAB"/>
                      </a:solidFill>
                      <a:prstDash val="solid"/>
                      <a:round/>
                      <a:headEnd type="none" w="sm" len="sm"/>
                      <a:tailEnd type="none" w="sm" len="sm"/>
                    </a:lnT>
                    <a:lnB w="9525" cap="flat" cmpd="sng">
                      <a:solidFill>
                        <a:srgbClr val="AEABAB"/>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dk1"/>
                        </a:buClr>
                        <a:buSzPts val="900"/>
                        <a:buFont typeface="Meiryo"/>
                        <a:buNone/>
                      </a:pPr>
                      <a:r>
                        <a:rPr lang="ja-JP" sz="900" b="0" i="0" u="none" strike="noStrike" cap="none">
                          <a:solidFill>
                            <a:srgbClr val="3F3F3F"/>
                          </a:solidFill>
                          <a:latin typeface="Yu Gothic" panose="020B0400000000000000" pitchFamily="34" charset="-128"/>
                          <a:ea typeface="Yu Gothic" panose="020B0400000000000000" pitchFamily="34" charset="-128"/>
                          <a:cs typeface="Arial"/>
                          <a:sym typeface="Arial"/>
                        </a:rPr>
                        <a:t>2,000,000円</a:t>
                      </a:r>
                      <a:endParaRPr sz="900" dirty="0">
                        <a:solidFill>
                          <a:srgbClr val="3F3F3F"/>
                        </a:solidFill>
                        <a:latin typeface="Yu Gothic" panose="020B0400000000000000" pitchFamily="34" charset="-128"/>
                        <a:ea typeface="Yu Gothic" panose="020B0400000000000000" pitchFamily="34" charset="-128"/>
                        <a:cs typeface="Arial"/>
                        <a:sym typeface="Arial"/>
                      </a:endParaRPr>
                    </a:p>
                  </a:txBody>
                  <a:tcPr marL="90000" marR="90000" marT="43200" marB="43200" anchor="ctr">
                    <a:lnL w="9525" cap="flat" cmpd="sng">
                      <a:solidFill>
                        <a:srgbClr val="AEABAB"/>
                      </a:solidFill>
                      <a:prstDash val="solid"/>
                      <a:round/>
                      <a:headEnd type="none" w="sm" len="sm"/>
                      <a:tailEnd type="none" w="sm" len="sm"/>
                    </a:lnL>
                    <a:lnR w="9525" cap="flat" cmpd="sng">
                      <a:solidFill>
                        <a:srgbClr val="AEABAB"/>
                      </a:solidFill>
                      <a:prstDash val="solid"/>
                      <a:round/>
                      <a:headEnd type="none" w="sm" len="sm"/>
                      <a:tailEnd type="none" w="sm" len="sm"/>
                    </a:lnR>
                    <a:lnT w="9525" cap="flat" cmpd="sng">
                      <a:solidFill>
                        <a:srgbClr val="AEABAB"/>
                      </a:solidFill>
                      <a:prstDash val="solid"/>
                      <a:round/>
                      <a:headEnd type="none" w="sm" len="sm"/>
                      <a:tailEnd type="none" w="sm" len="sm"/>
                    </a:lnT>
                    <a:lnB w="9525" cap="flat" cmpd="sng">
                      <a:solidFill>
                        <a:srgbClr val="AEABAB"/>
                      </a:solidFill>
                      <a:prstDash val="solid"/>
                      <a:round/>
                      <a:headEnd type="none" w="sm" len="sm"/>
                      <a:tailEnd type="none" w="sm" len="sm"/>
                    </a:lnB>
                  </a:tcPr>
                </a:tc>
                <a:extLst>
                  <a:ext uri="{0D108BD9-81ED-4DB2-BD59-A6C34878D82A}">
                    <a16:rowId xmlns:a16="http://schemas.microsoft.com/office/drawing/2014/main" val="10004"/>
                  </a:ext>
                </a:extLst>
              </a:tr>
              <a:tr h="397375">
                <a:tc>
                  <a:txBody>
                    <a:bodyPr/>
                    <a:lstStyle/>
                    <a:p>
                      <a:pPr marL="0" marR="0" lvl="0" indent="0" algn="ctr" rtl="0">
                        <a:lnSpc>
                          <a:spcPct val="100000"/>
                        </a:lnSpc>
                        <a:spcBef>
                          <a:spcPts val="0"/>
                        </a:spcBef>
                        <a:spcAft>
                          <a:spcPts val="0"/>
                        </a:spcAft>
                        <a:buClr>
                          <a:schemeClr val="dk1"/>
                        </a:buClr>
                        <a:buSzPts val="800"/>
                        <a:buFont typeface="Meiryo"/>
                        <a:buNone/>
                      </a:pPr>
                      <a:r>
                        <a:rPr lang="ja-JP" sz="900" b="0" i="0" u="none" strike="noStrike" cap="none">
                          <a:solidFill>
                            <a:schemeClr val="dk1"/>
                          </a:solidFill>
                          <a:latin typeface="Yu Gothic" panose="020B0400000000000000" pitchFamily="34" charset="-128"/>
                          <a:ea typeface="Yu Gothic" panose="020B0400000000000000" pitchFamily="34" charset="-128"/>
                          <a:cs typeface="Arial"/>
                          <a:sym typeface="Arial"/>
                        </a:rPr>
                        <a:t>マンガ制作</a:t>
                      </a:r>
                      <a:endParaRPr sz="900" b="0" i="0" u="none" strike="noStrike" cap="none" dirty="0">
                        <a:solidFill>
                          <a:schemeClr val="dk1"/>
                        </a:solidFill>
                        <a:latin typeface="Yu Gothic" panose="020B0400000000000000" pitchFamily="34" charset="-128"/>
                        <a:ea typeface="Yu Gothic" panose="020B0400000000000000" pitchFamily="34" charset="-128"/>
                        <a:cs typeface="Arial"/>
                        <a:sym typeface="Arial"/>
                      </a:endParaRPr>
                    </a:p>
                  </a:txBody>
                  <a:tcPr marL="101725" marR="101725" marT="48825" marB="48825" anchor="ctr">
                    <a:lnL w="9525" cap="flat" cmpd="sng">
                      <a:solidFill>
                        <a:srgbClr val="AEABAB"/>
                      </a:solidFill>
                      <a:prstDash val="solid"/>
                      <a:round/>
                      <a:headEnd type="none" w="sm" len="sm"/>
                      <a:tailEnd type="none" w="sm" len="sm"/>
                    </a:lnL>
                    <a:lnR w="9525" cap="flat" cmpd="sng">
                      <a:solidFill>
                        <a:srgbClr val="AEABAB"/>
                      </a:solidFill>
                      <a:prstDash val="solid"/>
                      <a:round/>
                      <a:headEnd type="none" w="sm" len="sm"/>
                      <a:tailEnd type="none" w="sm" len="sm"/>
                    </a:lnR>
                    <a:lnT w="9525" cap="flat" cmpd="sng">
                      <a:solidFill>
                        <a:srgbClr val="AEABAB"/>
                      </a:solidFill>
                      <a:prstDash val="solid"/>
                      <a:round/>
                      <a:headEnd type="none" w="sm" len="sm"/>
                      <a:tailEnd type="none" w="sm" len="sm"/>
                    </a:lnT>
                    <a:lnB w="9525" cap="flat" cmpd="sng">
                      <a:solidFill>
                        <a:srgbClr val="AEABAB"/>
                      </a:solidFill>
                      <a:prstDash val="solid"/>
                      <a:round/>
                      <a:headEnd type="none" w="sm" len="sm"/>
                      <a:tailEnd type="none" w="sm" len="sm"/>
                    </a:lnB>
                    <a:solidFill>
                      <a:srgbClr val="F3B1A7"/>
                    </a:solidFill>
                  </a:tcPr>
                </a:tc>
                <a:tc>
                  <a:txBody>
                    <a:bodyPr/>
                    <a:lstStyle/>
                    <a:p>
                      <a:pPr marL="0" marR="0" lvl="0" indent="0" algn="l" rtl="0">
                        <a:lnSpc>
                          <a:spcPct val="100000"/>
                        </a:lnSpc>
                        <a:spcBef>
                          <a:spcPts val="0"/>
                        </a:spcBef>
                        <a:spcAft>
                          <a:spcPts val="0"/>
                        </a:spcAft>
                        <a:buClr>
                          <a:schemeClr val="dk1"/>
                        </a:buClr>
                        <a:buSzPts val="900"/>
                        <a:buFont typeface="Meiryo"/>
                        <a:buNone/>
                      </a:pPr>
                      <a:r>
                        <a:rPr lang="ja-JP" sz="900" b="0" i="0" u="none" strike="noStrike" cap="none">
                          <a:solidFill>
                            <a:srgbClr val="3F3F3F"/>
                          </a:solidFill>
                          <a:latin typeface="Yu Gothic" panose="020B0400000000000000" pitchFamily="34" charset="-128"/>
                          <a:ea typeface="Yu Gothic" panose="020B0400000000000000" pitchFamily="34" charset="-128"/>
                          <a:cs typeface="Arial"/>
                          <a:sym typeface="Arial"/>
                        </a:rPr>
                        <a:t>記事内マンガ対応</a:t>
                      </a:r>
                      <a:endParaRPr sz="900" b="0" i="0" u="none" strike="noStrike" cap="none" dirty="0">
                        <a:solidFill>
                          <a:srgbClr val="3F3F3F"/>
                        </a:solidFill>
                        <a:latin typeface="Yu Gothic" panose="020B0400000000000000" pitchFamily="34" charset="-128"/>
                        <a:ea typeface="Yu Gothic" panose="020B0400000000000000" pitchFamily="34" charset="-128"/>
                        <a:cs typeface="Arial"/>
                        <a:sym typeface="Arial"/>
                      </a:endParaRPr>
                    </a:p>
                  </a:txBody>
                  <a:tcPr marL="101725" marR="101725" marT="48825" marB="48825" anchor="ctr">
                    <a:lnL w="9525" cap="flat" cmpd="sng">
                      <a:solidFill>
                        <a:srgbClr val="AEABAB"/>
                      </a:solidFill>
                      <a:prstDash val="solid"/>
                      <a:round/>
                      <a:headEnd type="none" w="sm" len="sm"/>
                      <a:tailEnd type="none" w="sm" len="sm"/>
                    </a:lnL>
                    <a:lnR w="9525" cap="flat" cmpd="sng">
                      <a:solidFill>
                        <a:srgbClr val="AEABAB"/>
                      </a:solidFill>
                      <a:prstDash val="solid"/>
                      <a:round/>
                      <a:headEnd type="none" w="sm" len="sm"/>
                      <a:tailEnd type="none" w="sm" len="sm"/>
                    </a:lnR>
                    <a:lnT w="9525" cap="flat" cmpd="sng">
                      <a:solidFill>
                        <a:srgbClr val="AEABAB"/>
                      </a:solidFill>
                      <a:prstDash val="solid"/>
                      <a:round/>
                      <a:headEnd type="none" w="sm" len="sm"/>
                      <a:tailEnd type="none" w="sm" len="sm"/>
                    </a:lnT>
                    <a:lnB w="9525" cap="flat" cmpd="sng">
                      <a:solidFill>
                        <a:srgbClr val="AEABAB"/>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900"/>
                        <a:buFont typeface="Meiryo"/>
                        <a:buNone/>
                      </a:pPr>
                      <a:r>
                        <a:rPr lang="ja-JP" sz="900" b="0" i="0" u="none" strike="noStrike" cap="none">
                          <a:solidFill>
                            <a:srgbClr val="3F3F3F"/>
                          </a:solidFill>
                          <a:latin typeface="Yu Gothic" panose="020B0400000000000000" pitchFamily="34" charset="-128"/>
                          <a:ea typeface="Yu Gothic" panose="020B0400000000000000" pitchFamily="34" charset="-128"/>
                          <a:cs typeface="Arial"/>
                          <a:sym typeface="Arial"/>
                        </a:rPr>
                        <a:t>300,000円~（ネット）</a:t>
                      </a:r>
                      <a:endParaRPr sz="900" b="0" i="0" u="none" strike="noStrike" cap="none" dirty="0">
                        <a:solidFill>
                          <a:srgbClr val="3F3F3F"/>
                        </a:solidFill>
                        <a:latin typeface="Yu Gothic" panose="020B0400000000000000" pitchFamily="34" charset="-128"/>
                        <a:ea typeface="Yu Gothic" panose="020B0400000000000000" pitchFamily="34" charset="-128"/>
                        <a:cs typeface="Arial"/>
                        <a:sym typeface="Arial"/>
                      </a:endParaRPr>
                    </a:p>
                  </a:txBody>
                  <a:tcPr marL="101725" marR="101725" marT="48825" marB="48825" anchor="ctr">
                    <a:lnL w="9525" cap="flat" cmpd="sng">
                      <a:solidFill>
                        <a:srgbClr val="AEABAB"/>
                      </a:solidFill>
                      <a:prstDash val="solid"/>
                      <a:round/>
                      <a:headEnd type="none" w="sm" len="sm"/>
                      <a:tailEnd type="none" w="sm" len="sm"/>
                    </a:lnL>
                    <a:lnR w="9525" cap="flat" cmpd="sng">
                      <a:solidFill>
                        <a:srgbClr val="AEABAB"/>
                      </a:solidFill>
                      <a:prstDash val="solid"/>
                      <a:round/>
                      <a:headEnd type="none" w="sm" len="sm"/>
                      <a:tailEnd type="none" w="sm" len="sm"/>
                    </a:lnR>
                    <a:lnT w="9525" cap="flat" cmpd="sng">
                      <a:solidFill>
                        <a:srgbClr val="AEABAB"/>
                      </a:solidFill>
                      <a:prstDash val="solid"/>
                      <a:round/>
                      <a:headEnd type="none" w="sm" len="sm"/>
                      <a:tailEnd type="none" w="sm" len="sm"/>
                    </a:lnT>
                    <a:lnB w="9525" cap="flat" cmpd="sng">
                      <a:solidFill>
                        <a:srgbClr val="AEABAB"/>
                      </a:solidFill>
                      <a:prstDash val="solid"/>
                      <a:round/>
                      <a:headEnd type="none" w="sm" len="sm"/>
                      <a:tailEnd type="none" w="sm" len="sm"/>
                    </a:lnB>
                  </a:tcPr>
                </a:tc>
                <a:extLst>
                  <a:ext uri="{0D108BD9-81ED-4DB2-BD59-A6C34878D82A}">
                    <a16:rowId xmlns:a16="http://schemas.microsoft.com/office/drawing/2014/main" val="10005"/>
                  </a:ext>
                </a:extLst>
              </a:tr>
              <a:tr h="360000">
                <a:tc>
                  <a:txBody>
                    <a:bodyPr/>
                    <a:lstStyle/>
                    <a:p>
                      <a:pPr marL="0" marR="0" lvl="0" indent="0" algn="ctr" rtl="0">
                        <a:lnSpc>
                          <a:spcPct val="100000"/>
                        </a:lnSpc>
                        <a:spcBef>
                          <a:spcPts val="0"/>
                        </a:spcBef>
                        <a:spcAft>
                          <a:spcPts val="0"/>
                        </a:spcAft>
                        <a:buClr>
                          <a:schemeClr val="dk1"/>
                        </a:buClr>
                        <a:buSzPts val="800"/>
                        <a:buFont typeface="Meiryo"/>
                        <a:buNone/>
                      </a:pPr>
                      <a:r>
                        <a:rPr lang="ja-JP" sz="900">
                          <a:solidFill>
                            <a:schemeClr val="dk1"/>
                          </a:solidFill>
                          <a:latin typeface="Yu Gothic" panose="020B0400000000000000" pitchFamily="34" charset="-128"/>
                          <a:ea typeface="Yu Gothic" panose="020B0400000000000000" pitchFamily="34" charset="-128"/>
                          <a:cs typeface="Arial"/>
                          <a:sym typeface="Arial"/>
                        </a:rPr>
                        <a:t>レポート</a:t>
                      </a:r>
                      <a:endParaRPr sz="900" dirty="0">
                        <a:latin typeface="Yu Gothic" panose="020B0400000000000000" pitchFamily="34" charset="-128"/>
                        <a:ea typeface="Yu Gothic" panose="020B0400000000000000" pitchFamily="34" charset="-128"/>
                        <a:cs typeface="Arial"/>
                        <a:sym typeface="Arial"/>
                      </a:endParaRPr>
                    </a:p>
                  </a:txBody>
                  <a:tcPr marL="101725" marR="101725" marT="48825" marB="48825" anchor="ctr">
                    <a:lnL w="9525" cap="flat" cmpd="sng">
                      <a:solidFill>
                        <a:srgbClr val="AEABAB"/>
                      </a:solidFill>
                      <a:prstDash val="solid"/>
                      <a:round/>
                      <a:headEnd type="none" w="sm" len="sm"/>
                      <a:tailEnd type="none" w="sm" len="sm"/>
                    </a:lnL>
                    <a:lnR w="9525" cap="flat" cmpd="sng" algn="ctr">
                      <a:solidFill>
                        <a:srgbClr val="AEABAB"/>
                      </a:solidFill>
                      <a:prstDash val="solid"/>
                      <a:round/>
                      <a:headEnd type="none" w="sm" len="sm"/>
                      <a:tailEnd type="none" w="sm" len="sm"/>
                    </a:lnR>
                    <a:lnT w="9525" cap="flat" cmpd="sng" algn="ctr">
                      <a:solidFill>
                        <a:srgbClr val="AEABAB"/>
                      </a:solidFill>
                      <a:prstDash val="solid"/>
                      <a:round/>
                      <a:headEnd type="none" w="sm" len="sm"/>
                      <a:tailEnd type="none" w="sm" len="sm"/>
                    </a:lnT>
                    <a:lnB w="9525" cap="flat" cmpd="sng">
                      <a:solidFill>
                        <a:srgbClr val="AEABAB"/>
                      </a:solidFill>
                      <a:prstDash val="solid"/>
                      <a:round/>
                      <a:headEnd type="none" w="sm" len="sm"/>
                      <a:tailEnd type="none" w="sm" len="sm"/>
                    </a:lnB>
                    <a:solidFill>
                      <a:srgbClr val="F3B1A7"/>
                    </a:solidFill>
                  </a:tcPr>
                </a:tc>
                <a:tc gridSpan="2">
                  <a:txBody>
                    <a:bodyPr/>
                    <a:lstStyle/>
                    <a:p>
                      <a:pPr marL="0" marR="0" lvl="0" indent="0" algn="l" rtl="0">
                        <a:lnSpc>
                          <a:spcPct val="100000"/>
                        </a:lnSpc>
                        <a:spcBef>
                          <a:spcPts val="0"/>
                        </a:spcBef>
                        <a:spcAft>
                          <a:spcPts val="0"/>
                        </a:spcAft>
                        <a:buClr>
                          <a:schemeClr val="dk1"/>
                        </a:buClr>
                        <a:buSzPts val="900"/>
                        <a:buFont typeface="Meiryo"/>
                        <a:buNone/>
                      </a:pPr>
                      <a:r>
                        <a:rPr lang="ja-JP" sz="900" dirty="0">
                          <a:solidFill>
                            <a:srgbClr val="3F3F3F"/>
                          </a:solidFill>
                          <a:latin typeface="Yu Gothic" panose="020B0400000000000000" pitchFamily="34" charset="-128"/>
                          <a:ea typeface="Yu Gothic" panose="020B0400000000000000" pitchFamily="34" charset="-128"/>
                          <a:cs typeface="Arial"/>
                          <a:sym typeface="Arial"/>
                        </a:rPr>
                        <a:t>PV、平均滞在時間、クリック、CTR、総評レビュー</a:t>
                      </a:r>
                      <a:endParaRPr sz="900" dirty="0">
                        <a:solidFill>
                          <a:srgbClr val="3F3F3F"/>
                        </a:solidFill>
                        <a:latin typeface="Yu Gothic" panose="020B0400000000000000" pitchFamily="34" charset="-128"/>
                        <a:ea typeface="Yu Gothic" panose="020B0400000000000000" pitchFamily="34" charset="-128"/>
                        <a:cs typeface="Arial"/>
                        <a:sym typeface="Arial"/>
                      </a:endParaRPr>
                    </a:p>
                  </a:txBody>
                  <a:tcPr marL="101725" marR="101725" marT="48825" marB="48825" anchor="ctr">
                    <a:lnL w="9525" cap="flat" cmpd="sng" algn="ctr">
                      <a:solidFill>
                        <a:srgbClr val="AEABAB"/>
                      </a:solidFill>
                      <a:prstDash val="solid"/>
                      <a:round/>
                      <a:headEnd type="none" w="sm" len="sm"/>
                      <a:tailEnd type="none" w="sm" len="sm"/>
                    </a:lnL>
                    <a:lnR w="9525" cap="flat" cmpd="sng">
                      <a:solidFill>
                        <a:srgbClr val="AEABAB"/>
                      </a:solidFill>
                      <a:prstDash val="solid"/>
                      <a:round/>
                      <a:headEnd type="none" w="sm" len="sm"/>
                      <a:tailEnd type="none" w="sm" len="sm"/>
                    </a:lnR>
                    <a:lnT w="9525" cap="flat" cmpd="sng" algn="ctr">
                      <a:solidFill>
                        <a:srgbClr val="AEABAB"/>
                      </a:solidFill>
                      <a:prstDash val="solid"/>
                      <a:round/>
                      <a:headEnd type="none" w="sm" len="sm"/>
                      <a:tailEnd type="none" w="sm" len="sm"/>
                    </a:lnT>
                    <a:lnB w="9525" cap="flat" cmpd="sng">
                      <a:solidFill>
                        <a:srgbClr val="AEABAB"/>
                      </a:solidFill>
                      <a:prstDash val="solid"/>
                      <a:round/>
                      <a:headEnd type="none" w="sm" len="sm"/>
                      <a:tailEnd type="none" w="sm" len="sm"/>
                    </a:lnB>
                  </a:tcPr>
                </a:tc>
                <a:tc hMerge="1">
                  <a:txBody>
                    <a:bodyPr/>
                    <a:lstStyle/>
                    <a:p>
                      <a:endParaRPr lang="ja-JP"/>
                    </a:p>
                  </a:txBody>
                  <a:tcPr/>
                </a:tc>
                <a:extLst>
                  <a:ext uri="{0D108BD9-81ED-4DB2-BD59-A6C34878D82A}">
                    <a16:rowId xmlns:a16="http://schemas.microsoft.com/office/drawing/2014/main" val="10007"/>
                  </a:ext>
                </a:extLst>
              </a:tr>
            </a:tbl>
          </a:graphicData>
        </a:graphic>
      </p:graphicFrame>
      <p:sp>
        <p:nvSpPr>
          <p:cNvPr id="505" name="Google Shape;505;p18"/>
          <p:cNvSpPr/>
          <p:nvPr/>
        </p:nvSpPr>
        <p:spPr>
          <a:xfrm>
            <a:off x="4821289" y="3906676"/>
            <a:ext cx="4209596" cy="1061789"/>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700"/>
              <a:buFont typeface="Arial"/>
              <a:buNone/>
            </a:pPr>
            <a:r>
              <a:rPr lang="ja-JP" sz="700" b="0" i="0" u="none" strike="noStrike" cap="none" dirty="0">
                <a:solidFill>
                  <a:srgbClr val="3F3F3F"/>
                </a:solidFill>
                <a:latin typeface="Yu Gothic" panose="020B0400000000000000" pitchFamily="34" charset="-128"/>
                <a:ea typeface="Yu Gothic" panose="020B0400000000000000" pitchFamily="34" charset="-128"/>
                <a:sym typeface="Arial"/>
              </a:rPr>
              <a:t>【備考】</a:t>
            </a:r>
            <a:endParaRPr sz="1400" b="0" i="0" u="none" strike="noStrike" cap="none" dirty="0">
              <a:solidFill>
                <a:srgbClr val="3F3F3F"/>
              </a:solidFill>
              <a:latin typeface="Yu Gothic" panose="020B0400000000000000" pitchFamily="34" charset="-128"/>
              <a:ea typeface="Yu Gothic" panose="020B0400000000000000" pitchFamily="34" charset="-128"/>
              <a:sym typeface="Arial"/>
            </a:endParaRPr>
          </a:p>
          <a:p>
            <a:pPr marL="0" marR="0" lvl="0" indent="0" algn="l" rtl="0">
              <a:lnSpc>
                <a:spcPct val="100000"/>
              </a:lnSpc>
              <a:spcBef>
                <a:spcPts val="0"/>
              </a:spcBef>
              <a:spcAft>
                <a:spcPts val="0"/>
              </a:spcAft>
              <a:buClr>
                <a:srgbClr val="000000"/>
              </a:buClr>
              <a:buSzPts val="700"/>
              <a:buFont typeface="Arial"/>
              <a:buNone/>
            </a:pPr>
            <a:r>
              <a:rPr lang="ja-JP" sz="700" b="0" i="0" u="none" strike="noStrike" cap="none" dirty="0">
                <a:solidFill>
                  <a:srgbClr val="FF0000"/>
                </a:solidFill>
                <a:latin typeface="Yu Gothic" panose="020B0400000000000000" pitchFamily="34" charset="-128"/>
                <a:ea typeface="Yu Gothic" panose="020B0400000000000000" pitchFamily="34" charset="-128"/>
                <a:sym typeface="Arial"/>
              </a:rPr>
              <a:t>・誘導部分、記事ページ内にPR表記が入ります</a:t>
            </a:r>
            <a:endParaRPr sz="700" b="0" i="0" u="none" strike="noStrike" cap="none" dirty="0">
              <a:solidFill>
                <a:srgbClr val="FF0000"/>
              </a:solidFill>
              <a:latin typeface="Yu Gothic" panose="020B0400000000000000" pitchFamily="34" charset="-128"/>
              <a:ea typeface="Yu Gothic" panose="020B0400000000000000" pitchFamily="34" charset="-128"/>
              <a:sym typeface="Arial"/>
            </a:endParaRPr>
          </a:p>
          <a:p>
            <a:pPr marL="0" marR="0" lvl="0" indent="0" algn="l" rtl="0">
              <a:lnSpc>
                <a:spcPct val="100000"/>
              </a:lnSpc>
              <a:spcBef>
                <a:spcPts val="0"/>
              </a:spcBef>
              <a:spcAft>
                <a:spcPts val="0"/>
              </a:spcAft>
              <a:buClr>
                <a:srgbClr val="000000"/>
              </a:buClr>
              <a:buSzPts val="700"/>
              <a:buFont typeface="Arial"/>
              <a:buNone/>
            </a:pPr>
            <a:r>
              <a:rPr lang="ja-JP" sz="700" b="0" i="0" u="none" strike="noStrike" cap="none" dirty="0">
                <a:solidFill>
                  <a:srgbClr val="FF0000"/>
                </a:solidFill>
                <a:latin typeface="Yu Gothic" panose="020B0400000000000000" pitchFamily="34" charset="-128"/>
                <a:ea typeface="Yu Gothic" panose="020B0400000000000000" pitchFamily="34" charset="-128"/>
                <a:sym typeface="Arial"/>
              </a:rPr>
              <a:t>・掲載開始日の</a:t>
            </a:r>
            <a:r>
              <a:rPr lang="en-US" altLang="ja-JP" sz="700" b="0" i="0" u="none" strike="noStrike" cap="none" dirty="0">
                <a:solidFill>
                  <a:srgbClr val="FF0000"/>
                </a:solidFill>
                <a:latin typeface="Yu Gothic" panose="020B0400000000000000" pitchFamily="34" charset="-128"/>
                <a:ea typeface="Yu Gothic" panose="020B0400000000000000" pitchFamily="34" charset="-128"/>
                <a:sym typeface="Arial"/>
              </a:rPr>
              <a:t>4</a:t>
            </a:r>
            <a:r>
              <a:rPr lang="ja-JP" sz="700" b="0" i="0" u="none" strike="noStrike" cap="none" dirty="0">
                <a:solidFill>
                  <a:srgbClr val="FF0000"/>
                </a:solidFill>
                <a:latin typeface="Yu Gothic" panose="020B0400000000000000" pitchFamily="34" charset="-128"/>
                <a:ea typeface="Yu Gothic" panose="020B0400000000000000" pitchFamily="34" charset="-128"/>
                <a:sym typeface="Arial"/>
              </a:rPr>
              <a:t>0営業日前までに商品・リリース等の情報提供にご協力ください</a:t>
            </a:r>
            <a:endParaRPr sz="700" b="0" i="0" u="none" strike="noStrike" cap="none" dirty="0">
              <a:solidFill>
                <a:srgbClr val="FF0000"/>
              </a:solidFill>
              <a:latin typeface="Yu Gothic" panose="020B0400000000000000" pitchFamily="34" charset="-128"/>
              <a:ea typeface="Yu Gothic" panose="020B0400000000000000" pitchFamily="34" charset="-128"/>
              <a:sym typeface="Arial"/>
            </a:endParaRPr>
          </a:p>
          <a:p>
            <a:pPr marL="0" marR="0" lvl="0" indent="0" algn="l" rtl="0">
              <a:lnSpc>
                <a:spcPct val="100000"/>
              </a:lnSpc>
              <a:spcBef>
                <a:spcPts val="0"/>
              </a:spcBef>
              <a:spcAft>
                <a:spcPts val="0"/>
              </a:spcAft>
              <a:buNone/>
            </a:pPr>
            <a:r>
              <a:rPr lang="ja-JP" sz="700" b="0" i="0" u="none" strike="noStrike" cap="none" dirty="0">
                <a:solidFill>
                  <a:srgbClr val="FF0000"/>
                </a:solidFill>
                <a:latin typeface="Yu Gothic" panose="020B0400000000000000" pitchFamily="34" charset="-128"/>
                <a:ea typeface="Yu Gothic" panose="020B0400000000000000" pitchFamily="34" charset="-128"/>
                <a:sym typeface="Arial"/>
              </a:rPr>
              <a:t>・フキダシ内文字以外の細かな表現の調整は下書きまでとなります</a:t>
            </a:r>
            <a:endParaRPr sz="700" b="0" i="0" u="none" strike="noStrike" cap="none" dirty="0">
              <a:solidFill>
                <a:srgbClr val="FF0000"/>
              </a:solidFill>
              <a:latin typeface="Yu Gothic" panose="020B0400000000000000" pitchFamily="34" charset="-128"/>
              <a:ea typeface="Yu Gothic" panose="020B0400000000000000" pitchFamily="34" charset="-128"/>
              <a:sym typeface="Arial"/>
            </a:endParaRPr>
          </a:p>
          <a:p>
            <a:pPr marL="0" marR="0" lvl="0" indent="0" algn="l" rtl="0">
              <a:lnSpc>
                <a:spcPct val="100000"/>
              </a:lnSpc>
              <a:spcBef>
                <a:spcPts val="0"/>
              </a:spcBef>
              <a:spcAft>
                <a:spcPts val="0"/>
              </a:spcAft>
              <a:buClr>
                <a:srgbClr val="000000"/>
              </a:buClr>
              <a:buSzPts val="700"/>
              <a:buFont typeface="Arial"/>
              <a:buNone/>
            </a:pPr>
            <a:r>
              <a:rPr lang="ja-JP" sz="700" b="0" i="0" u="none" strike="noStrike" cap="none" dirty="0">
                <a:solidFill>
                  <a:srgbClr val="3F3F3F"/>
                </a:solidFill>
                <a:latin typeface="Yu Gothic" panose="020B0400000000000000" pitchFamily="34" charset="-128"/>
                <a:ea typeface="Yu Gothic" panose="020B0400000000000000" pitchFamily="34" charset="-128"/>
                <a:sym typeface="Arial"/>
              </a:rPr>
              <a:t>・掲載基準はウーマンエキサイトに準じたものといたしますので事前にご確認ください</a:t>
            </a:r>
            <a:endParaRPr sz="1400" b="0" i="0" u="none" strike="noStrike" cap="none" dirty="0">
              <a:solidFill>
                <a:srgbClr val="3F3F3F"/>
              </a:solidFill>
              <a:latin typeface="Yu Gothic" panose="020B0400000000000000" pitchFamily="34" charset="-128"/>
              <a:ea typeface="Yu Gothic" panose="020B0400000000000000" pitchFamily="34" charset="-128"/>
              <a:sym typeface="Arial"/>
            </a:endParaRPr>
          </a:p>
          <a:p>
            <a:pPr marL="0" marR="0" lvl="0" indent="0" algn="l" rtl="0">
              <a:lnSpc>
                <a:spcPct val="100000"/>
              </a:lnSpc>
              <a:spcBef>
                <a:spcPts val="0"/>
              </a:spcBef>
              <a:spcAft>
                <a:spcPts val="0"/>
              </a:spcAft>
              <a:buClr>
                <a:srgbClr val="000000"/>
              </a:buClr>
              <a:buSzPts val="700"/>
              <a:buFont typeface="Arial"/>
              <a:buNone/>
            </a:pPr>
            <a:r>
              <a:rPr lang="ja-JP" sz="700" b="0" i="0" u="none" strike="noStrike" cap="none" dirty="0">
                <a:solidFill>
                  <a:srgbClr val="3F3F3F"/>
                </a:solidFill>
                <a:latin typeface="Yu Gothic" panose="020B0400000000000000" pitchFamily="34" charset="-128"/>
                <a:ea typeface="Yu Gothic" panose="020B0400000000000000" pitchFamily="34" charset="-128"/>
                <a:sym typeface="Arial"/>
              </a:rPr>
              <a:t>・記事内に他社広告が掲載される場合がございます</a:t>
            </a:r>
            <a:endParaRPr sz="1400" b="0" i="0" u="none" strike="noStrike" cap="none" dirty="0">
              <a:solidFill>
                <a:srgbClr val="3F3F3F"/>
              </a:solidFill>
              <a:latin typeface="Yu Gothic" panose="020B0400000000000000" pitchFamily="34" charset="-128"/>
              <a:ea typeface="Yu Gothic" panose="020B0400000000000000" pitchFamily="34" charset="-128"/>
              <a:sym typeface="Arial"/>
            </a:endParaRPr>
          </a:p>
          <a:p>
            <a:pPr marL="0" marR="0" lvl="0" indent="0" algn="l" rtl="0">
              <a:lnSpc>
                <a:spcPct val="100000"/>
              </a:lnSpc>
              <a:spcBef>
                <a:spcPts val="0"/>
              </a:spcBef>
              <a:spcAft>
                <a:spcPts val="0"/>
              </a:spcAft>
              <a:buClr>
                <a:srgbClr val="000000"/>
              </a:buClr>
              <a:buSzPts val="700"/>
              <a:buFont typeface="Arial"/>
              <a:buNone/>
            </a:pPr>
            <a:r>
              <a:rPr lang="ja-JP" sz="700" b="0" i="0" u="none" strike="noStrike" cap="none" dirty="0">
                <a:solidFill>
                  <a:srgbClr val="3F3F3F"/>
                </a:solidFill>
                <a:latin typeface="Yu Gothic" panose="020B0400000000000000" pitchFamily="34" charset="-128"/>
                <a:ea typeface="Yu Gothic" panose="020B0400000000000000" pitchFamily="34" charset="-128"/>
                <a:sym typeface="Arial"/>
              </a:rPr>
              <a:t>・アーカイブされます</a:t>
            </a:r>
            <a:endParaRPr sz="700" b="0" i="0" u="none" strike="noStrike" cap="none" dirty="0">
              <a:solidFill>
                <a:srgbClr val="3F3F3F"/>
              </a:solidFill>
              <a:latin typeface="Yu Gothic" panose="020B0400000000000000" pitchFamily="34" charset="-128"/>
              <a:ea typeface="Yu Gothic" panose="020B0400000000000000" pitchFamily="34" charset="-128"/>
              <a:sym typeface="Arial"/>
            </a:endParaRPr>
          </a:p>
          <a:p>
            <a:pPr marL="0" marR="0" lvl="0" indent="0" algn="l" rtl="0">
              <a:lnSpc>
                <a:spcPct val="100000"/>
              </a:lnSpc>
              <a:spcBef>
                <a:spcPts val="0"/>
              </a:spcBef>
              <a:spcAft>
                <a:spcPts val="0"/>
              </a:spcAft>
              <a:buClr>
                <a:srgbClr val="000000"/>
              </a:buClr>
              <a:buSzPts val="700"/>
              <a:buFont typeface="Arial"/>
              <a:buNone/>
            </a:pPr>
            <a:r>
              <a:rPr lang="ja-JP" sz="700" b="0" i="0" u="none" strike="noStrike" cap="none" dirty="0">
                <a:solidFill>
                  <a:srgbClr val="3F3F3F"/>
                </a:solidFill>
                <a:latin typeface="Yu Gothic" panose="020B0400000000000000" pitchFamily="34" charset="-128"/>
                <a:ea typeface="Yu Gothic" panose="020B0400000000000000" pitchFamily="34" charset="-128"/>
                <a:sym typeface="Arial"/>
              </a:rPr>
              <a:t>・PVの進捗によっては、SNS等の外部配信を実施する場合がございます</a:t>
            </a:r>
            <a:endParaRPr sz="700" b="0" i="0" u="none" strike="noStrike" cap="none" dirty="0">
              <a:solidFill>
                <a:srgbClr val="3F3F3F"/>
              </a:solidFill>
              <a:latin typeface="Yu Gothic" panose="020B0400000000000000" pitchFamily="34" charset="-128"/>
              <a:ea typeface="Yu Gothic" panose="020B0400000000000000" pitchFamily="34" charset="-128"/>
              <a:sym typeface="Arial"/>
            </a:endParaRPr>
          </a:p>
          <a:p>
            <a:pPr marL="0" marR="0" lvl="0" indent="0" algn="l" rtl="0">
              <a:lnSpc>
                <a:spcPct val="100000"/>
              </a:lnSpc>
              <a:spcBef>
                <a:spcPts val="0"/>
              </a:spcBef>
              <a:spcAft>
                <a:spcPts val="0"/>
              </a:spcAft>
              <a:buClr>
                <a:srgbClr val="000000"/>
              </a:buClr>
              <a:buSzPts val="700"/>
              <a:buFont typeface="Arial"/>
              <a:buNone/>
            </a:pPr>
            <a:r>
              <a:rPr lang="ja-JP" sz="700" b="0" i="0" u="none" strike="noStrike" cap="none" dirty="0">
                <a:solidFill>
                  <a:srgbClr val="3F3F3F"/>
                </a:solidFill>
                <a:latin typeface="Yu Gothic" panose="020B0400000000000000" pitchFamily="34" charset="-128"/>
                <a:ea typeface="Yu Gothic" panose="020B0400000000000000" pitchFamily="34" charset="-128"/>
                <a:sym typeface="Arial"/>
              </a:rPr>
              <a:t>・月間の掲載本数に制限があるため、空き枠についてはお問い合わせください</a:t>
            </a:r>
            <a:endParaRPr sz="700" b="0" i="0" u="none" strike="noStrike" cap="none" dirty="0">
              <a:solidFill>
                <a:srgbClr val="3F3F3F"/>
              </a:solidFill>
              <a:latin typeface="Yu Gothic" panose="020B0400000000000000" pitchFamily="34" charset="-128"/>
              <a:ea typeface="Yu Gothic" panose="020B0400000000000000" pitchFamily="34" charset="-128"/>
              <a:sym typeface="Arial"/>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462"/>
        <p:cNvGrpSpPr/>
        <p:nvPr/>
      </p:nvGrpSpPr>
      <p:grpSpPr>
        <a:xfrm>
          <a:off x="0" y="0"/>
          <a:ext cx="0" cy="0"/>
          <a:chOff x="0" y="0"/>
          <a:chExt cx="0" cy="0"/>
        </a:xfrm>
      </p:grpSpPr>
      <p:cxnSp>
        <p:nvCxnSpPr>
          <p:cNvPr id="465" name="Google Shape;465;p17"/>
          <p:cNvCxnSpPr/>
          <p:nvPr/>
        </p:nvCxnSpPr>
        <p:spPr>
          <a:xfrm rot="10800000" flipH="1">
            <a:off x="5149224" y="434660"/>
            <a:ext cx="3636000" cy="37506"/>
          </a:xfrm>
          <a:prstGeom prst="straightConnector1">
            <a:avLst/>
          </a:prstGeom>
          <a:noFill/>
          <a:ln w="9525" cap="rnd" cmpd="sng">
            <a:solidFill>
              <a:srgbClr val="CCCCCC"/>
            </a:solidFill>
            <a:prstDash val="solid"/>
            <a:miter lim="800000"/>
            <a:headEnd type="none" w="sm" len="sm"/>
            <a:tailEnd type="none" w="sm" len="sm"/>
          </a:ln>
        </p:spPr>
      </p:cxnSp>
      <p:grpSp>
        <p:nvGrpSpPr>
          <p:cNvPr id="475" name="Google Shape;475;p17"/>
          <p:cNvGrpSpPr/>
          <p:nvPr/>
        </p:nvGrpSpPr>
        <p:grpSpPr>
          <a:xfrm>
            <a:off x="6879948" y="-11189"/>
            <a:ext cx="1905276" cy="340065"/>
            <a:chOff x="6879948" y="-11189"/>
            <a:chExt cx="1905276" cy="340065"/>
          </a:xfrm>
        </p:grpSpPr>
        <p:sp>
          <p:nvSpPr>
            <p:cNvPr id="476" name="Google Shape;476;p17"/>
            <p:cNvSpPr/>
            <p:nvPr/>
          </p:nvSpPr>
          <p:spPr>
            <a:xfrm rot="10800000">
              <a:off x="6879948" y="-11189"/>
              <a:ext cx="889233" cy="328877"/>
            </a:xfrm>
            <a:prstGeom prst="snip2SameRect">
              <a:avLst>
                <a:gd name="adj1" fmla="val 50000"/>
                <a:gd name="adj2" fmla="val 0"/>
              </a:avLst>
            </a:prstGeom>
            <a:solidFill>
              <a:srgbClr val="F89D90"/>
            </a:solidFill>
            <a:ln>
              <a:noFill/>
            </a:ln>
          </p:spPr>
          <p:txBody>
            <a:bodyPr spcFirstLastPara="1" wrap="square" lIns="72000" tIns="36000" rIns="72000" bIns="36000" anchor="ctr" anchorCtr="0">
              <a:noAutofit/>
            </a:bodyPr>
            <a:lstStyle/>
            <a:p>
              <a:pPr marL="0" marR="0" lvl="0" indent="0" algn="l" rtl="0">
                <a:lnSpc>
                  <a:spcPct val="100000"/>
                </a:lnSpc>
                <a:spcBef>
                  <a:spcPts val="0"/>
                </a:spcBef>
                <a:spcAft>
                  <a:spcPts val="0"/>
                </a:spcAft>
                <a:buClr>
                  <a:srgbClr val="000000"/>
                </a:buClr>
                <a:buSzPts val="900"/>
                <a:buFont typeface="Arial"/>
                <a:buNone/>
              </a:pPr>
              <a:endParaRPr sz="900" b="0" i="0" u="none" strike="noStrike" cap="none" dirty="0">
                <a:solidFill>
                  <a:srgbClr val="F89D90"/>
                </a:solidFill>
                <a:latin typeface="Yu Gothic" panose="020B0400000000000000" pitchFamily="34" charset="-128"/>
                <a:ea typeface="Yu Gothic" panose="020B0400000000000000" pitchFamily="34" charset="-128"/>
                <a:sym typeface="Arial"/>
              </a:endParaRPr>
            </a:p>
          </p:txBody>
        </p:sp>
        <p:sp>
          <p:nvSpPr>
            <p:cNvPr id="477" name="Google Shape;477;p17"/>
            <p:cNvSpPr/>
            <p:nvPr/>
          </p:nvSpPr>
          <p:spPr>
            <a:xfrm rot="10800000">
              <a:off x="7895991" y="-1"/>
              <a:ext cx="889233" cy="328877"/>
            </a:xfrm>
            <a:prstGeom prst="snip2SameRect">
              <a:avLst>
                <a:gd name="adj1" fmla="val 50000"/>
                <a:gd name="adj2" fmla="val 0"/>
              </a:avLst>
            </a:prstGeom>
            <a:solidFill>
              <a:srgbClr val="E6E6E6"/>
            </a:solidFill>
            <a:ln>
              <a:noFill/>
            </a:ln>
          </p:spPr>
          <p:txBody>
            <a:bodyPr spcFirstLastPara="1" wrap="square" lIns="72000" tIns="36000" rIns="72000" bIns="36000" anchor="ctr" anchorCtr="0">
              <a:noAutofit/>
            </a:bodyPr>
            <a:lstStyle/>
            <a:p>
              <a:pPr marL="0" marR="0" lvl="0" indent="0" algn="l" rtl="0">
                <a:lnSpc>
                  <a:spcPct val="100000"/>
                </a:lnSpc>
                <a:spcBef>
                  <a:spcPts val="0"/>
                </a:spcBef>
                <a:spcAft>
                  <a:spcPts val="0"/>
                </a:spcAft>
                <a:buClr>
                  <a:srgbClr val="000000"/>
                </a:buClr>
                <a:buSzPts val="900"/>
                <a:buFont typeface="Arial"/>
                <a:buNone/>
              </a:pPr>
              <a:endParaRPr sz="900" b="0" i="0" u="none" strike="noStrike" cap="none" dirty="0">
                <a:solidFill>
                  <a:schemeClr val="dk1"/>
                </a:solidFill>
                <a:latin typeface="Yu Gothic" panose="020B0400000000000000" pitchFamily="34" charset="-128"/>
                <a:ea typeface="Yu Gothic" panose="020B0400000000000000" pitchFamily="34" charset="-128"/>
                <a:sym typeface="Arial"/>
              </a:endParaRPr>
            </a:p>
          </p:txBody>
        </p:sp>
        <p:sp>
          <p:nvSpPr>
            <p:cNvPr id="478" name="Google Shape;478;p17"/>
            <p:cNvSpPr txBox="1"/>
            <p:nvPr/>
          </p:nvSpPr>
          <p:spPr>
            <a:xfrm>
              <a:off x="6926087" y="45296"/>
              <a:ext cx="796954" cy="215444"/>
            </a:xfrm>
            <a:prstGeom prst="rect">
              <a:avLst/>
            </a:prstGeom>
            <a:noFill/>
            <a:ln>
              <a:noFill/>
            </a:ln>
          </p:spPr>
          <p:txBody>
            <a:bodyPr spcFirstLastPara="1" wrap="square" lIns="91425" tIns="45700" rIns="91425" bIns="45700" anchor="ctr" anchorCtr="0">
              <a:spAutoFit/>
            </a:bodyPr>
            <a:lstStyle/>
            <a:p>
              <a:pPr marL="0" marR="0" lvl="0" indent="0" algn="ctr" rtl="0">
                <a:lnSpc>
                  <a:spcPct val="100000"/>
                </a:lnSpc>
                <a:spcBef>
                  <a:spcPts val="0"/>
                </a:spcBef>
                <a:spcAft>
                  <a:spcPts val="0"/>
                </a:spcAft>
                <a:buNone/>
              </a:pPr>
              <a:r>
                <a:rPr lang="ja-JP" sz="800" b="0" i="0" u="none" strike="noStrike" cap="none">
                  <a:solidFill>
                    <a:schemeClr val="lt1"/>
                  </a:solidFill>
                  <a:latin typeface="Yu Gothic" panose="020B0400000000000000" pitchFamily="34" charset="-128"/>
                  <a:ea typeface="Yu Gothic" panose="020B0400000000000000" pitchFamily="34" charset="-128"/>
                  <a:sym typeface="Arial"/>
                </a:rPr>
                <a:t>タイアップ</a:t>
              </a:r>
              <a:endParaRPr dirty="0">
                <a:latin typeface="Yu Gothic" panose="020B0400000000000000" pitchFamily="34" charset="-128"/>
                <a:ea typeface="Yu Gothic" panose="020B0400000000000000" pitchFamily="34" charset="-128"/>
              </a:endParaRPr>
            </a:p>
          </p:txBody>
        </p:sp>
        <p:sp>
          <p:nvSpPr>
            <p:cNvPr id="479" name="Google Shape;479;p17"/>
            <p:cNvSpPr txBox="1"/>
            <p:nvPr/>
          </p:nvSpPr>
          <p:spPr>
            <a:xfrm>
              <a:off x="7942130" y="45296"/>
              <a:ext cx="796954" cy="215444"/>
            </a:xfrm>
            <a:prstGeom prst="rect">
              <a:avLst/>
            </a:prstGeom>
            <a:noFill/>
            <a:ln>
              <a:noFill/>
            </a:ln>
          </p:spPr>
          <p:txBody>
            <a:bodyPr spcFirstLastPara="1" wrap="square" lIns="91425" tIns="45700" rIns="91425" bIns="45700" anchor="ctr" anchorCtr="0">
              <a:spAutoFit/>
            </a:bodyPr>
            <a:lstStyle/>
            <a:p>
              <a:pPr marL="0" marR="0" lvl="0" indent="0" algn="ctr" rtl="0">
                <a:lnSpc>
                  <a:spcPct val="100000"/>
                </a:lnSpc>
                <a:spcBef>
                  <a:spcPts val="0"/>
                </a:spcBef>
                <a:spcAft>
                  <a:spcPts val="0"/>
                </a:spcAft>
                <a:buNone/>
              </a:pPr>
              <a:r>
                <a:rPr lang="ja-JP" sz="800" b="0" i="0" u="none" strike="noStrike" cap="none">
                  <a:solidFill>
                    <a:srgbClr val="000000"/>
                  </a:solidFill>
                  <a:latin typeface="Yu Gothic" panose="020B0400000000000000" pitchFamily="34" charset="-128"/>
                  <a:ea typeface="Yu Gothic" panose="020B0400000000000000" pitchFamily="34" charset="-128"/>
                  <a:sym typeface="Arial"/>
                </a:rPr>
                <a:t>オプション</a:t>
              </a:r>
              <a:endParaRPr dirty="0">
                <a:latin typeface="Yu Gothic" panose="020B0400000000000000" pitchFamily="34" charset="-128"/>
                <a:ea typeface="Yu Gothic" panose="020B0400000000000000" pitchFamily="34" charset="-128"/>
              </a:endParaRPr>
            </a:p>
          </p:txBody>
        </p:sp>
      </p:grpSp>
      <p:sp>
        <p:nvSpPr>
          <p:cNvPr id="22" name="Google Shape;1172;p93">
            <a:extLst>
              <a:ext uri="{FF2B5EF4-FFF2-40B4-BE49-F238E27FC236}">
                <a16:creationId xmlns:a16="http://schemas.microsoft.com/office/drawing/2014/main" id="{8F392932-376E-4D95-968F-F80948CD7D2B}"/>
              </a:ext>
            </a:extLst>
          </p:cNvPr>
          <p:cNvSpPr txBox="1"/>
          <p:nvPr/>
        </p:nvSpPr>
        <p:spPr>
          <a:xfrm>
            <a:off x="3299967" y="2027144"/>
            <a:ext cx="1923300" cy="795900"/>
          </a:xfrm>
          <a:prstGeom prst="rect">
            <a:avLst/>
          </a:prstGeom>
          <a:noFill/>
          <a:ln>
            <a:noFill/>
          </a:ln>
        </p:spPr>
        <p:txBody>
          <a:bodyPr spcFirstLastPara="1" wrap="square" lIns="91425" tIns="91425" rIns="91425" bIns="91425" anchor="t" anchorCtr="0">
            <a:noAutofit/>
          </a:bodyPr>
          <a:lstStyle/>
          <a:p>
            <a:pPr>
              <a:lnSpc>
                <a:spcPct val="115000"/>
              </a:lnSpc>
              <a:buClr>
                <a:schemeClr val="dk1"/>
              </a:buClr>
              <a:buSzPts val="900"/>
            </a:pPr>
            <a:r>
              <a:rPr lang="ja-JP" altLang="en-US" sz="900" b="1" dirty="0">
                <a:solidFill>
                  <a:srgbClr val="3F3F3F"/>
                </a:solidFill>
                <a:latin typeface="Yu Gothic" panose="020B0400000000000000" pitchFamily="34" charset="-128"/>
                <a:ea typeface="Yu Gothic" panose="020B0400000000000000" pitchFamily="34" charset="-128"/>
                <a:cs typeface="Arial" panose="020B0604020202020204" pitchFamily="34" charset="0"/>
                <a:sym typeface="Meiryo"/>
              </a:rPr>
              <a:t>・</a:t>
            </a:r>
            <a:r>
              <a:rPr lang="ja-JP" altLang="en-US" sz="900" b="1" u="sng" dirty="0">
                <a:solidFill>
                  <a:srgbClr val="3F3F3F"/>
                </a:solidFill>
                <a:latin typeface="Yu Gothic" panose="020B0400000000000000" pitchFamily="34" charset="-128"/>
                <a:ea typeface="Yu Gothic" panose="020B0400000000000000" pitchFamily="34" charset="-128"/>
                <a:cs typeface="Arial" panose="020B0604020202020204" pitchFamily="34" charset="0"/>
                <a:sym typeface="Meiryo"/>
              </a:rPr>
              <a:t>記事広告 </a:t>
            </a:r>
            <a:r>
              <a:rPr lang="en-US" altLang="ja-JP" sz="900" b="1" u="sng" dirty="0">
                <a:solidFill>
                  <a:srgbClr val="3F3F3F"/>
                </a:solidFill>
                <a:latin typeface="Yu Gothic" panose="020B0400000000000000" pitchFamily="34" charset="-128"/>
                <a:ea typeface="Yu Gothic" panose="020B0400000000000000" pitchFamily="34" charset="-128"/>
                <a:cs typeface="Arial" panose="020B0604020202020204" pitchFamily="34" charset="0"/>
                <a:sym typeface="Meiryo"/>
              </a:rPr>
              <a:t>2</a:t>
            </a:r>
            <a:r>
              <a:rPr lang="ja-JP" altLang="en-US" sz="900" b="1" u="sng" dirty="0">
                <a:solidFill>
                  <a:srgbClr val="3F3F3F"/>
                </a:solidFill>
                <a:latin typeface="Yu Gothic" panose="020B0400000000000000" pitchFamily="34" charset="-128"/>
                <a:ea typeface="Yu Gothic" panose="020B0400000000000000" pitchFamily="34" charset="-128"/>
                <a:cs typeface="Arial" panose="020B0604020202020204" pitchFamily="34" charset="0"/>
                <a:sym typeface="Meiryo"/>
              </a:rPr>
              <a:t>万</a:t>
            </a:r>
            <a:r>
              <a:rPr lang="en-US" altLang="ja-JP" sz="900" b="1" u="sng" dirty="0">
                <a:solidFill>
                  <a:srgbClr val="3F3F3F"/>
                </a:solidFill>
                <a:latin typeface="Yu Gothic" panose="020B0400000000000000" pitchFamily="34" charset="-128"/>
                <a:ea typeface="Yu Gothic" panose="020B0400000000000000" pitchFamily="34" charset="-128"/>
                <a:cs typeface="Arial" panose="020B0604020202020204" pitchFamily="34" charset="0"/>
                <a:sym typeface="Meiryo"/>
              </a:rPr>
              <a:t>PV</a:t>
            </a:r>
            <a:r>
              <a:rPr lang="ja-JP" altLang="en-US" sz="900" b="1" u="sng" dirty="0">
                <a:solidFill>
                  <a:srgbClr val="3F3F3F"/>
                </a:solidFill>
                <a:latin typeface="Yu Gothic" panose="020B0400000000000000" pitchFamily="34" charset="-128"/>
                <a:ea typeface="Yu Gothic" panose="020B0400000000000000" pitchFamily="34" charset="-128"/>
                <a:cs typeface="Arial" panose="020B0604020202020204" pitchFamily="34" charset="0"/>
                <a:sym typeface="Meiryo"/>
              </a:rPr>
              <a:t>保証</a:t>
            </a:r>
            <a:endParaRPr sz="900" b="1" u="sng" dirty="0">
              <a:solidFill>
                <a:srgbClr val="3F3F3F"/>
              </a:solidFill>
              <a:latin typeface="Yu Gothic" panose="020B0400000000000000" pitchFamily="34" charset="-128"/>
              <a:ea typeface="Yu Gothic" panose="020B0400000000000000" pitchFamily="34" charset="-128"/>
              <a:cs typeface="Arial" panose="020B0604020202020204" pitchFamily="34" charset="0"/>
              <a:sym typeface="Meiryo"/>
            </a:endParaRPr>
          </a:p>
          <a:p>
            <a:pPr>
              <a:lnSpc>
                <a:spcPct val="115000"/>
              </a:lnSpc>
            </a:pPr>
            <a:r>
              <a:rPr lang="ja-JP" altLang="en-US" sz="900" b="1" dirty="0">
                <a:solidFill>
                  <a:srgbClr val="3F3F3F"/>
                </a:solidFill>
                <a:latin typeface="Yu Gothic" panose="020B0400000000000000" pitchFamily="34" charset="-128"/>
                <a:ea typeface="Yu Gothic" panose="020B0400000000000000" pitchFamily="34" charset="-128"/>
                <a:cs typeface="Arial" panose="020B0604020202020204" pitchFamily="34" charset="0"/>
                <a:sym typeface="Meiryo"/>
              </a:rPr>
              <a:t>・</a:t>
            </a:r>
            <a:r>
              <a:rPr lang="ja-JP" altLang="en-US" sz="900" b="1" u="sng" dirty="0">
                <a:solidFill>
                  <a:srgbClr val="3F3F3F"/>
                </a:solidFill>
                <a:latin typeface="Yu Gothic" panose="020B0400000000000000" pitchFamily="34" charset="-128"/>
                <a:ea typeface="Yu Gothic" panose="020B0400000000000000" pitchFamily="34" charset="-128"/>
                <a:cs typeface="Arial" panose="020B0604020202020204" pitchFamily="34" charset="0"/>
                <a:sym typeface="Meiryo"/>
              </a:rPr>
              <a:t>各</a:t>
            </a:r>
            <a:r>
              <a:rPr lang="en-US" altLang="ja-JP" sz="900" b="1" u="sng" dirty="0">
                <a:solidFill>
                  <a:srgbClr val="3F3F3F"/>
                </a:solidFill>
                <a:latin typeface="Yu Gothic" panose="020B0400000000000000" pitchFamily="34" charset="-128"/>
                <a:ea typeface="Yu Gothic" panose="020B0400000000000000" pitchFamily="34" charset="-128"/>
                <a:cs typeface="Arial" panose="020B0604020202020204" pitchFamily="34" charset="0"/>
                <a:sym typeface="Meiryo"/>
              </a:rPr>
              <a:t>SNS</a:t>
            </a:r>
            <a:r>
              <a:rPr lang="ja-JP" altLang="en-US" sz="900" b="1" u="sng" dirty="0">
                <a:solidFill>
                  <a:srgbClr val="3F3F3F"/>
                </a:solidFill>
                <a:latin typeface="Yu Gothic" panose="020B0400000000000000" pitchFamily="34" charset="-128"/>
                <a:ea typeface="Yu Gothic" panose="020B0400000000000000" pitchFamily="34" charset="-128"/>
                <a:cs typeface="Arial" panose="020B0604020202020204" pitchFamily="34" charset="0"/>
                <a:sym typeface="Meiryo"/>
              </a:rPr>
              <a:t>投稿</a:t>
            </a:r>
            <a:endParaRPr lang="en-US" altLang="ja-JP" sz="900" b="1" u="sng" dirty="0">
              <a:solidFill>
                <a:srgbClr val="3F3F3F"/>
              </a:solidFill>
              <a:latin typeface="Yu Gothic" panose="020B0400000000000000" pitchFamily="34" charset="-128"/>
              <a:ea typeface="Yu Gothic" panose="020B0400000000000000" pitchFamily="34" charset="-128"/>
              <a:cs typeface="Arial" panose="020B0604020202020204" pitchFamily="34" charset="0"/>
              <a:sym typeface="Meiryo"/>
            </a:endParaRPr>
          </a:p>
          <a:p>
            <a:pPr>
              <a:lnSpc>
                <a:spcPct val="115000"/>
              </a:lnSpc>
            </a:pPr>
            <a:r>
              <a:rPr lang="ja-JP" altLang="en-US" sz="900" b="1" dirty="0">
                <a:solidFill>
                  <a:srgbClr val="3F3F3F"/>
                </a:solidFill>
                <a:latin typeface="Yu Gothic" panose="020B0400000000000000" pitchFamily="34" charset="-128"/>
                <a:ea typeface="Yu Gothic" panose="020B0400000000000000" pitchFamily="34" charset="-128"/>
                <a:cs typeface="Arial" panose="020B0604020202020204" pitchFamily="34" charset="0"/>
                <a:sym typeface="Meiryo"/>
              </a:rPr>
              <a:t>・</a:t>
            </a:r>
            <a:r>
              <a:rPr lang="ja-JP" altLang="en-US" sz="900" b="1" u="sng" dirty="0">
                <a:solidFill>
                  <a:srgbClr val="3F3F3F"/>
                </a:solidFill>
                <a:latin typeface="Yu Gothic" panose="020B0400000000000000" pitchFamily="34" charset="-128"/>
                <a:ea typeface="Yu Gothic" panose="020B0400000000000000" pitchFamily="34" charset="-128"/>
                <a:cs typeface="Arial" panose="020B0604020202020204" pitchFamily="34" charset="0"/>
                <a:sym typeface="Meiryo"/>
              </a:rPr>
              <a:t>コミックライター起用</a:t>
            </a:r>
          </a:p>
          <a:p>
            <a:pPr>
              <a:lnSpc>
                <a:spcPct val="115000"/>
              </a:lnSpc>
            </a:pPr>
            <a:r>
              <a:rPr lang="ja-JP" altLang="en-US" sz="900" b="1" dirty="0">
                <a:solidFill>
                  <a:srgbClr val="3F3F3F"/>
                </a:solidFill>
                <a:latin typeface="Yu Gothic" panose="020B0400000000000000" pitchFamily="34" charset="-128"/>
                <a:ea typeface="Yu Gothic" panose="020B0400000000000000" pitchFamily="34" charset="-128"/>
                <a:cs typeface="Arial" panose="020B0604020202020204" pitchFamily="34" charset="0"/>
                <a:sym typeface="Meiryo"/>
              </a:rPr>
              <a:t>・</a:t>
            </a:r>
            <a:r>
              <a:rPr lang="ja-JP" altLang="en-US" sz="900" b="1" u="sng" dirty="0">
                <a:solidFill>
                  <a:srgbClr val="3F3F3F"/>
                </a:solidFill>
                <a:latin typeface="Yu Gothic" panose="020B0400000000000000" pitchFamily="34" charset="-128"/>
                <a:ea typeface="Yu Gothic" panose="020B0400000000000000" pitchFamily="34" charset="-128"/>
                <a:cs typeface="Arial" panose="020B0604020202020204" pitchFamily="34" charset="0"/>
                <a:sym typeface="Meiryo"/>
              </a:rPr>
              <a:t>誘導枠制作</a:t>
            </a:r>
            <a:endParaRPr lang="ja-JP" altLang="en-US" sz="900" dirty="0">
              <a:solidFill>
                <a:srgbClr val="3F3F3F"/>
              </a:solidFill>
              <a:latin typeface="Yu Gothic" panose="020B0400000000000000" pitchFamily="34" charset="-128"/>
              <a:ea typeface="Yu Gothic" panose="020B0400000000000000" pitchFamily="34" charset="-128"/>
              <a:cs typeface="Arial" panose="020B0604020202020204" pitchFamily="34" charset="0"/>
            </a:endParaRPr>
          </a:p>
          <a:p>
            <a:pPr algn="ctr">
              <a:lnSpc>
                <a:spcPct val="115000"/>
              </a:lnSpc>
              <a:buClr>
                <a:srgbClr val="FF0000"/>
              </a:buClr>
              <a:buSzPts val="800"/>
            </a:pPr>
            <a:r>
              <a:rPr lang="en-US" altLang="ja-JP" sz="800" b="1" dirty="0">
                <a:solidFill>
                  <a:srgbClr val="FF0000"/>
                </a:solidFill>
                <a:latin typeface="Yu Gothic" panose="020B0400000000000000" pitchFamily="34" charset="-128"/>
                <a:ea typeface="Yu Gothic" panose="020B0400000000000000" pitchFamily="34" charset="-128"/>
                <a:cs typeface="Arial" panose="020B0604020202020204" pitchFamily="34" charset="0"/>
                <a:sym typeface="Meiryo"/>
              </a:rPr>
              <a:t>250</a:t>
            </a:r>
            <a:r>
              <a:rPr lang="ja-JP" altLang="en-US" sz="800" b="1" dirty="0">
                <a:solidFill>
                  <a:srgbClr val="FF0000"/>
                </a:solidFill>
                <a:latin typeface="Yu Gothic" panose="020B0400000000000000" pitchFamily="34" charset="-128"/>
                <a:ea typeface="Yu Gothic" panose="020B0400000000000000" pitchFamily="34" charset="-128"/>
                <a:cs typeface="Arial" panose="020B0604020202020204" pitchFamily="34" charset="0"/>
                <a:sym typeface="Meiryo"/>
              </a:rPr>
              <a:t>万円～</a:t>
            </a:r>
          </a:p>
        </p:txBody>
      </p:sp>
      <p:graphicFrame>
        <p:nvGraphicFramePr>
          <p:cNvPr id="23" name="Google Shape;1140;p93">
            <a:extLst>
              <a:ext uri="{FF2B5EF4-FFF2-40B4-BE49-F238E27FC236}">
                <a16:creationId xmlns:a16="http://schemas.microsoft.com/office/drawing/2014/main" id="{1D59D091-8439-4442-996D-421CC47ABC25}"/>
              </a:ext>
            </a:extLst>
          </p:cNvPr>
          <p:cNvGraphicFramePr/>
          <p:nvPr>
            <p:extLst>
              <p:ext uri="{D42A27DB-BD31-4B8C-83A1-F6EECF244321}">
                <p14:modId xmlns:p14="http://schemas.microsoft.com/office/powerpoint/2010/main" val="2232649646"/>
              </p:ext>
            </p:extLst>
          </p:nvPr>
        </p:nvGraphicFramePr>
        <p:xfrm>
          <a:off x="3182333" y="4014255"/>
          <a:ext cx="5602891" cy="1186680"/>
        </p:xfrm>
        <a:graphic>
          <a:graphicData uri="http://schemas.openxmlformats.org/drawingml/2006/table">
            <a:tbl>
              <a:tblPr>
                <a:noFill/>
              </a:tblPr>
              <a:tblGrid>
                <a:gridCol w="1794776">
                  <a:extLst>
                    <a:ext uri="{9D8B030D-6E8A-4147-A177-3AD203B41FA5}">
                      <a16:colId xmlns:a16="http://schemas.microsoft.com/office/drawing/2014/main" val="20000"/>
                    </a:ext>
                  </a:extLst>
                </a:gridCol>
                <a:gridCol w="1767987">
                  <a:extLst>
                    <a:ext uri="{9D8B030D-6E8A-4147-A177-3AD203B41FA5}">
                      <a16:colId xmlns:a16="http://schemas.microsoft.com/office/drawing/2014/main" val="20001"/>
                    </a:ext>
                  </a:extLst>
                </a:gridCol>
                <a:gridCol w="2040128">
                  <a:extLst>
                    <a:ext uri="{9D8B030D-6E8A-4147-A177-3AD203B41FA5}">
                      <a16:colId xmlns:a16="http://schemas.microsoft.com/office/drawing/2014/main" val="20002"/>
                    </a:ext>
                  </a:extLst>
                </a:gridCol>
              </a:tblGrid>
              <a:tr h="245193">
                <a:tc gridSpan="3">
                  <a:txBody>
                    <a:bodyPr/>
                    <a:lstStyle/>
                    <a:p>
                      <a:pPr marL="0" marR="0" lvl="0" indent="0" algn="ctr" defTabSz="914400" rtl="0" eaLnBrk="1" fontAlgn="auto" latinLnBrk="0" hangingPunct="1">
                        <a:lnSpc>
                          <a:spcPct val="115000"/>
                        </a:lnSpc>
                        <a:spcBef>
                          <a:spcPts val="0"/>
                        </a:spcBef>
                        <a:spcAft>
                          <a:spcPts val="0"/>
                        </a:spcAft>
                        <a:buClr>
                          <a:schemeClr val="dk1"/>
                        </a:buClr>
                        <a:buSzPts val="1100"/>
                        <a:buFont typeface="Arial"/>
                        <a:buNone/>
                        <a:tabLst/>
                        <a:defRPr/>
                      </a:pPr>
                      <a:r>
                        <a:rPr lang="en-US" altLang="ja-JP" sz="1100" dirty="0">
                          <a:solidFill>
                            <a:srgbClr val="FFFFFF"/>
                          </a:solidFill>
                          <a:latin typeface="Yu Gothic" panose="020B0400000000000000" pitchFamily="34" charset="-128"/>
                          <a:ea typeface="Yu Gothic" panose="020B0400000000000000" pitchFamily="34" charset="-128"/>
                          <a:cs typeface="Meiryo"/>
                          <a:sym typeface="Meiryo"/>
                        </a:rPr>
                        <a:t>X</a:t>
                      </a:r>
                      <a:r>
                        <a:rPr lang="ja-JP" sz="1100" dirty="0">
                          <a:solidFill>
                            <a:srgbClr val="FFFFFF"/>
                          </a:solidFill>
                          <a:latin typeface="Yu Gothic" panose="020B0400000000000000" pitchFamily="34" charset="-128"/>
                          <a:ea typeface="Yu Gothic" panose="020B0400000000000000" pitchFamily="34" charset="-128"/>
                          <a:cs typeface="Meiryo"/>
                          <a:sym typeface="Meiryo"/>
                        </a:rPr>
                        <a:t> </a:t>
                      </a:r>
                      <a:r>
                        <a:rPr lang="en" altLang="ja-JP" sz="1100" dirty="0">
                          <a:solidFill>
                            <a:srgbClr val="FFFFFF"/>
                          </a:solidFill>
                          <a:latin typeface="Yu Gothic" panose="020B0400000000000000" pitchFamily="34" charset="-128"/>
                          <a:ea typeface="Yu Gothic" panose="020B0400000000000000" pitchFamily="34" charset="-128"/>
                          <a:cs typeface="Meiryo"/>
                          <a:sym typeface="Meiryo"/>
                        </a:rPr>
                        <a:t>Amplify</a:t>
                      </a:r>
                      <a:r>
                        <a:rPr lang="ja-JP" altLang="en-US" sz="1100" dirty="0">
                          <a:solidFill>
                            <a:srgbClr val="FFFFFF"/>
                          </a:solidFill>
                          <a:latin typeface="Yu Gothic" panose="020B0400000000000000" pitchFamily="34" charset="-128"/>
                          <a:ea typeface="Yu Gothic" panose="020B0400000000000000" pitchFamily="34" charset="-128"/>
                          <a:cs typeface="Meiryo"/>
                          <a:sym typeface="Meiryo"/>
                        </a:rPr>
                        <a:t>スポンサーシップ</a:t>
                      </a:r>
                      <a:endParaRPr sz="1100" dirty="0">
                        <a:solidFill>
                          <a:schemeClr val="lt1"/>
                        </a:solidFill>
                        <a:latin typeface="Yu Gothic" panose="020B0400000000000000" pitchFamily="34" charset="-128"/>
                        <a:ea typeface="Yu Gothic" panose="020B0400000000000000" pitchFamily="34" charset="-128"/>
                        <a:cs typeface="Meiryo"/>
                        <a:sym typeface="Meiryo"/>
                      </a:endParaRPr>
                    </a:p>
                  </a:txBody>
                  <a:tcPr marL="66800" marR="66800" marT="33400" marB="33400" anchor="ctr">
                    <a:lnL w="9525" cap="flat" cmpd="sng">
                      <a:solidFill>
                        <a:srgbClr val="7F7F7F"/>
                      </a:solidFill>
                      <a:prstDash val="solid"/>
                      <a:round/>
                      <a:headEnd type="none" w="sm" len="sm"/>
                      <a:tailEnd type="none" w="sm" len="sm"/>
                    </a:lnL>
                    <a:lnR w="9525" cap="flat" cmpd="sng">
                      <a:solidFill>
                        <a:srgbClr val="7F7F7F"/>
                      </a:solidFill>
                      <a:prstDash val="solid"/>
                      <a:round/>
                      <a:headEnd type="none" w="sm" len="sm"/>
                      <a:tailEnd type="none" w="sm" len="sm"/>
                    </a:lnR>
                    <a:lnT w="9525" cap="flat" cmpd="sng">
                      <a:solidFill>
                        <a:srgbClr val="7F7F7F"/>
                      </a:solidFill>
                      <a:prstDash val="solid"/>
                      <a:round/>
                      <a:headEnd type="none" w="sm" len="sm"/>
                      <a:tailEnd type="none" w="sm" len="sm"/>
                    </a:lnT>
                    <a:lnB w="9525" cap="flat" cmpd="sng">
                      <a:solidFill>
                        <a:srgbClr val="7F7F7F"/>
                      </a:solidFill>
                      <a:prstDash val="solid"/>
                      <a:round/>
                      <a:headEnd type="none" w="sm" len="sm"/>
                      <a:tailEnd type="none" w="sm" len="sm"/>
                    </a:lnB>
                    <a:solidFill>
                      <a:srgbClr val="EA9999"/>
                    </a:solidFill>
                  </a:tcPr>
                </a:tc>
                <a:tc hMerge="1">
                  <a:txBody>
                    <a:bodyPr/>
                    <a:lstStyle/>
                    <a:p>
                      <a:endParaRPr lang="ja-JP"/>
                    </a:p>
                  </a:txBody>
                  <a:tcPr/>
                </a:tc>
                <a:tc hMerge="1">
                  <a:txBody>
                    <a:bodyPr/>
                    <a:lstStyle/>
                    <a:p>
                      <a:endParaRPr lang="ja-JP"/>
                    </a:p>
                  </a:txBody>
                  <a:tcPr/>
                </a:tc>
                <a:extLst>
                  <a:ext uri="{0D108BD9-81ED-4DB2-BD59-A6C34878D82A}">
                    <a16:rowId xmlns:a16="http://schemas.microsoft.com/office/drawing/2014/main" val="10000"/>
                  </a:ext>
                </a:extLst>
              </a:tr>
              <a:tr h="467960">
                <a:tc>
                  <a:txBody>
                    <a:bodyPr/>
                    <a:lstStyle/>
                    <a:p>
                      <a:pPr marL="0" lvl="0" indent="0" algn="ctr" rtl="0">
                        <a:spcBef>
                          <a:spcPts val="0"/>
                        </a:spcBef>
                        <a:spcAft>
                          <a:spcPts val="0"/>
                        </a:spcAft>
                        <a:buClr>
                          <a:schemeClr val="dk1"/>
                        </a:buClr>
                        <a:buSzPts val="1200"/>
                        <a:buFont typeface="Arial"/>
                        <a:buNone/>
                      </a:pPr>
                      <a:r>
                        <a:rPr lang="ja-JP" sz="1100" dirty="0">
                          <a:solidFill>
                            <a:srgbClr val="3F3F3F"/>
                          </a:solidFill>
                          <a:latin typeface="Yu Gothic" panose="020B0400000000000000" pitchFamily="34" charset="-128"/>
                          <a:ea typeface="Yu Gothic" panose="020B0400000000000000" pitchFamily="34" charset="-128"/>
                          <a:cs typeface="Meiryo"/>
                          <a:sym typeface="Meiryo"/>
                        </a:rPr>
                        <a:t>①ウーマンエキサイト</a:t>
                      </a:r>
                      <a:endParaRPr lang="en-US" altLang="ja-JP" sz="1100" dirty="0">
                        <a:solidFill>
                          <a:srgbClr val="3F3F3F"/>
                        </a:solidFill>
                        <a:latin typeface="Yu Gothic" panose="020B0400000000000000" pitchFamily="34" charset="-128"/>
                        <a:ea typeface="Yu Gothic" panose="020B0400000000000000" pitchFamily="34" charset="-128"/>
                        <a:cs typeface="Meiryo"/>
                        <a:sym typeface="Meiryo"/>
                      </a:endParaRPr>
                    </a:p>
                    <a:p>
                      <a:pPr marL="0" lvl="0" indent="0" algn="ctr" rtl="0">
                        <a:spcBef>
                          <a:spcPts val="0"/>
                        </a:spcBef>
                        <a:spcAft>
                          <a:spcPts val="0"/>
                        </a:spcAft>
                        <a:buClr>
                          <a:schemeClr val="dk1"/>
                        </a:buClr>
                        <a:buSzPts val="1200"/>
                        <a:buFont typeface="Arial"/>
                        <a:buNone/>
                      </a:pPr>
                      <a:r>
                        <a:rPr lang="ja-JP" sz="1100" dirty="0">
                          <a:solidFill>
                            <a:srgbClr val="3F3F3F"/>
                          </a:solidFill>
                          <a:latin typeface="Yu Gothic" panose="020B0400000000000000" pitchFamily="34" charset="-128"/>
                          <a:ea typeface="Yu Gothic" panose="020B0400000000000000" pitchFamily="34" charset="-128"/>
                          <a:cs typeface="Meiryo"/>
                          <a:sym typeface="Meiryo"/>
                        </a:rPr>
                        <a:t>記事広告制作一式</a:t>
                      </a:r>
                      <a:endParaRPr sz="1100" dirty="0">
                        <a:solidFill>
                          <a:srgbClr val="3F3F3F"/>
                        </a:solidFill>
                        <a:latin typeface="Yu Gothic" panose="020B0400000000000000" pitchFamily="34" charset="-128"/>
                        <a:ea typeface="Yu Gothic" panose="020B0400000000000000" pitchFamily="34" charset="-128"/>
                        <a:cs typeface="Meiryo"/>
                        <a:sym typeface="Meiryo"/>
                      </a:endParaRPr>
                    </a:p>
                  </a:txBody>
                  <a:tcPr marL="106451" marR="106451" marT="51100" marB="51100" anchor="ctr">
                    <a:lnL w="9525" cap="flat" cmpd="sng">
                      <a:solidFill>
                        <a:srgbClr val="7F7F7F"/>
                      </a:solidFill>
                      <a:prstDash val="solid"/>
                      <a:round/>
                      <a:headEnd type="none" w="sm" len="sm"/>
                      <a:tailEnd type="none" w="sm" len="sm"/>
                    </a:lnL>
                    <a:lnR w="9525" cap="flat" cmpd="sng">
                      <a:solidFill>
                        <a:srgbClr val="7F7F7F"/>
                      </a:solidFill>
                      <a:prstDash val="solid"/>
                      <a:round/>
                      <a:headEnd type="none" w="sm" len="sm"/>
                      <a:tailEnd type="none" w="sm" len="sm"/>
                    </a:lnR>
                    <a:lnT w="9525" cap="flat" cmpd="sng">
                      <a:solidFill>
                        <a:srgbClr val="7F7F7F"/>
                      </a:solidFill>
                      <a:prstDash val="solid"/>
                      <a:round/>
                      <a:headEnd type="none" w="sm" len="sm"/>
                      <a:tailEnd type="none" w="sm" len="sm"/>
                    </a:lnT>
                    <a:lnB w="9525" cap="flat" cmpd="sng">
                      <a:solidFill>
                        <a:srgbClr val="7F7F7F"/>
                      </a:solidFill>
                      <a:prstDash val="solid"/>
                      <a:round/>
                      <a:headEnd type="none" w="sm" len="sm"/>
                      <a:tailEnd type="none" w="sm" len="sm"/>
                    </a:lnB>
                    <a:solidFill>
                      <a:srgbClr val="FFFFFF"/>
                    </a:solidFill>
                  </a:tcPr>
                </a:tc>
                <a:tc>
                  <a:txBody>
                    <a:bodyPr/>
                    <a:lstStyle/>
                    <a:p>
                      <a:pPr marL="0" lvl="0" indent="0" algn="ctr" rtl="0">
                        <a:spcBef>
                          <a:spcPts val="0"/>
                        </a:spcBef>
                        <a:spcAft>
                          <a:spcPts val="0"/>
                        </a:spcAft>
                        <a:buNone/>
                      </a:pPr>
                      <a:r>
                        <a:rPr lang="ja-JP" sz="1100" dirty="0">
                          <a:solidFill>
                            <a:srgbClr val="3F3F3F"/>
                          </a:solidFill>
                          <a:latin typeface="Yu Gothic" panose="020B0400000000000000" pitchFamily="34" charset="-128"/>
                          <a:ea typeface="Yu Gothic" panose="020B0400000000000000" pitchFamily="34" charset="-128"/>
                          <a:cs typeface="Meiryo"/>
                          <a:sym typeface="Meiryo"/>
                        </a:rPr>
                        <a:t>2万PV保証</a:t>
                      </a:r>
                      <a:endParaRPr sz="1100" dirty="0">
                        <a:solidFill>
                          <a:srgbClr val="3F3F3F"/>
                        </a:solidFill>
                        <a:latin typeface="Yu Gothic" panose="020B0400000000000000" pitchFamily="34" charset="-128"/>
                        <a:ea typeface="Yu Gothic" panose="020B0400000000000000" pitchFamily="34" charset="-128"/>
                        <a:cs typeface="Meiryo"/>
                        <a:sym typeface="Meiryo"/>
                      </a:endParaRPr>
                    </a:p>
                  </a:txBody>
                  <a:tcPr marL="95700" marR="95700" marT="47851" marB="47851" anchor="ctr">
                    <a:lnL w="9525" cap="flat" cmpd="sng">
                      <a:solidFill>
                        <a:srgbClr val="7F7F7F"/>
                      </a:solidFill>
                      <a:prstDash val="solid"/>
                      <a:round/>
                      <a:headEnd type="none" w="sm" len="sm"/>
                      <a:tailEnd type="none" w="sm" len="sm"/>
                    </a:lnL>
                    <a:lnR w="9525" cap="flat" cmpd="sng">
                      <a:solidFill>
                        <a:srgbClr val="7F7F7F"/>
                      </a:solidFill>
                      <a:prstDash val="solid"/>
                      <a:round/>
                      <a:headEnd type="none" w="sm" len="sm"/>
                      <a:tailEnd type="none" w="sm" len="sm"/>
                    </a:lnR>
                    <a:lnT w="9525" cap="flat" cmpd="sng">
                      <a:solidFill>
                        <a:srgbClr val="7F7F7F"/>
                      </a:solidFill>
                      <a:prstDash val="solid"/>
                      <a:round/>
                      <a:headEnd type="none" w="sm" len="sm"/>
                      <a:tailEnd type="none" w="sm" len="sm"/>
                    </a:lnT>
                    <a:lnB w="9525" cap="flat" cmpd="sng">
                      <a:solidFill>
                        <a:srgbClr val="7F7F7F"/>
                      </a:solidFill>
                      <a:prstDash val="solid"/>
                      <a:round/>
                      <a:headEnd type="none" w="sm" len="sm"/>
                      <a:tailEnd type="none" w="sm" len="sm"/>
                    </a:lnB>
                    <a:solidFill>
                      <a:srgbClr val="FFFFFF"/>
                    </a:solidFill>
                  </a:tcPr>
                </a:tc>
                <a:tc rowSpan="2">
                  <a:txBody>
                    <a:bodyPr/>
                    <a:lstStyle/>
                    <a:p>
                      <a:pPr marL="0" lvl="0" indent="0" algn="ctr" rtl="0">
                        <a:spcBef>
                          <a:spcPts val="0"/>
                        </a:spcBef>
                        <a:spcAft>
                          <a:spcPts val="0"/>
                        </a:spcAft>
                        <a:buNone/>
                      </a:pPr>
                      <a:r>
                        <a:rPr lang="en-US" altLang="ja-JP" sz="2800" b="1" dirty="0">
                          <a:solidFill>
                            <a:srgbClr val="FF0000"/>
                          </a:solidFill>
                          <a:latin typeface="+mj-lt"/>
                          <a:ea typeface="Yu Gothic" panose="020B0400000000000000" pitchFamily="34" charset="-128"/>
                          <a:cs typeface="Meiryo"/>
                          <a:sym typeface="Meiryo"/>
                        </a:rPr>
                        <a:t>500</a:t>
                      </a:r>
                      <a:r>
                        <a:rPr lang="ja-JP" sz="2000" b="1" dirty="0">
                          <a:solidFill>
                            <a:srgbClr val="FF0000"/>
                          </a:solidFill>
                          <a:latin typeface="+mj-lt"/>
                          <a:ea typeface="Yu Gothic" panose="020B0400000000000000" pitchFamily="34" charset="-128"/>
                          <a:cs typeface="Meiryo"/>
                          <a:sym typeface="Meiryo"/>
                        </a:rPr>
                        <a:t>万円</a:t>
                      </a:r>
                      <a:r>
                        <a:rPr lang="ja-JP" sz="1050" b="1" dirty="0">
                          <a:solidFill>
                            <a:srgbClr val="FF0000"/>
                          </a:solidFill>
                          <a:latin typeface="+mj-lt"/>
                          <a:ea typeface="Yu Gothic" panose="020B0400000000000000" pitchFamily="34" charset="-128"/>
                          <a:cs typeface="Meiryo"/>
                          <a:sym typeface="Meiryo"/>
                        </a:rPr>
                        <a:t>（グロス)</a:t>
                      </a:r>
                      <a:endParaRPr sz="1050" b="1" dirty="0">
                        <a:latin typeface="+mj-lt"/>
                        <a:ea typeface="Yu Gothic" panose="020B0400000000000000" pitchFamily="34" charset="-128"/>
                        <a:cs typeface="Meiryo"/>
                        <a:sym typeface="Meiryo"/>
                      </a:endParaRPr>
                    </a:p>
                  </a:txBody>
                  <a:tcPr marL="66800" marR="66800" marT="33400" marB="33400" anchor="ctr">
                    <a:lnL w="9525" cap="flat" cmpd="sng">
                      <a:solidFill>
                        <a:srgbClr val="7F7F7F"/>
                      </a:solidFill>
                      <a:prstDash val="solid"/>
                      <a:round/>
                      <a:headEnd type="none" w="sm" len="sm"/>
                      <a:tailEnd type="none" w="sm" len="sm"/>
                    </a:lnL>
                    <a:lnR w="9525" cap="flat" cmpd="sng">
                      <a:solidFill>
                        <a:srgbClr val="7F7F7F"/>
                      </a:solidFill>
                      <a:prstDash val="solid"/>
                      <a:round/>
                      <a:headEnd type="none" w="sm" len="sm"/>
                      <a:tailEnd type="none" w="sm" len="sm"/>
                    </a:lnR>
                    <a:lnT w="9525" cap="flat" cmpd="sng">
                      <a:solidFill>
                        <a:srgbClr val="7F7F7F"/>
                      </a:solidFill>
                      <a:prstDash val="solid"/>
                      <a:round/>
                      <a:headEnd type="none" w="sm" len="sm"/>
                      <a:tailEnd type="none" w="sm" len="sm"/>
                    </a:lnT>
                    <a:lnB w="9525" cap="flat" cmpd="sng">
                      <a:solidFill>
                        <a:srgbClr val="7F7F7F"/>
                      </a:solidFill>
                      <a:prstDash val="solid"/>
                      <a:round/>
                      <a:headEnd type="none" w="sm" len="sm"/>
                      <a:tailEnd type="none" w="sm" len="sm"/>
                    </a:lnB>
                    <a:solidFill>
                      <a:srgbClr val="FFFFFF"/>
                    </a:solidFill>
                  </a:tcPr>
                </a:tc>
                <a:extLst>
                  <a:ext uri="{0D108BD9-81ED-4DB2-BD59-A6C34878D82A}">
                    <a16:rowId xmlns:a16="http://schemas.microsoft.com/office/drawing/2014/main" val="10001"/>
                  </a:ext>
                </a:extLst>
              </a:tr>
              <a:tr h="467960">
                <a:tc>
                  <a:txBody>
                    <a:bodyPr/>
                    <a:lstStyle/>
                    <a:p>
                      <a:pPr marL="0" lvl="0" indent="0" algn="ctr" rtl="0">
                        <a:spcBef>
                          <a:spcPts val="0"/>
                        </a:spcBef>
                        <a:spcAft>
                          <a:spcPts val="0"/>
                        </a:spcAft>
                        <a:buNone/>
                      </a:pPr>
                      <a:r>
                        <a:rPr lang="ja-JP" sz="1100" dirty="0">
                          <a:solidFill>
                            <a:srgbClr val="3F3F3F"/>
                          </a:solidFill>
                          <a:latin typeface="Yu Gothic" panose="020B0400000000000000" pitchFamily="34" charset="-128"/>
                          <a:ea typeface="Yu Gothic" panose="020B0400000000000000" pitchFamily="34" charset="-128"/>
                          <a:cs typeface="Meiryo"/>
                          <a:sym typeface="Meiryo"/>
                        </a:rPr>
                        <a:t>②</a:t>
                      </a:r>
                      <a:r>
                        <a:rPr lang="en-US" altLang="ja-JP" sz="1100" dirty="0">
                          <a:solidFill>
                            <a:srgbClr val="3F3F3F"/>
                          </a:solidFill>
                          <a:latin typeface="Yu Gothic" panose="020B0400000000000000" pitchFamily="34" charset="-128"/>
                          <a:ea typeface="Yu Gothic" panose="020B0400000000000000" pitchFamily="34" charset="-128"/>
                          <a:cs typeface="Meiryo"/>
                          <a:sym typeface="Meiryo"/>
                        </a:rPr>
                        <a:t>X</a:t>
                      </a:r>
                      <a:r>
                        <a:rPr lang="ja-JP" sz="1100" dirty="0">
                          <a:solidFill>
                            <a:srgbClr val="3F3F3F"/>
                          </a:solidFill>
                          <a:latin typeface="Yu Gothic" panose="020B0400000000000000" pitchFamily="34" charset="-128"/>
                          <a:ea typeface="Yu Gothic" panose="020B0400000000000000" pitchFamily="34" charset="-128"/>
                          <a:cs typeface="Meiryo"/>
                          <a:sym typeface="Meiryo"/>
                        </a:rPr>
                        <a:t>広告配信</a:t>
                      </a:r>
                      <a:endParaRPr sz="1100" dirty="0">
                        <a:solidFill>
                          <a:srgbClr val="3F3F3F"/>
                        </a:solidFill>
                        <a:latin typeface="Yu Gothic" panose="020B0400000000000000" pitchFamily="34" charset="-128"/>
                        <a:ea typeface="Yu Gothic" panose="020B0400000000000000" pitchFamily="34" charset="-128"/>
                        <a:cs typeface="Meiryo"/>
                        <a:sym typeface="Meiryo"/>
                      </a:endParaRPr>
                    </a:p>
                  </a:txBody>
                  <a:tcPr marL="106451" marR="106451" marT="51100" marB="51100" anchor="ctr">
                    <a:lnL w="9525" cap="flat" cmpd="sng">
                      <a:solidFill>
                        <a:srgbClr val="7F7F7F"/>
                      </a:solidFill>
                      <a:prstDash val="solid"/>
                      <a:round/>
                      <a:headEnd type="none" w="sm" len="sm"/>
                      <a:tailEnd type="none" w="sm" len="sm"/>
                    </a:lnL>
                    <a:lnR w="9525" cap="flat" cmpd="sng">
                      <a:solidFill>
                        <a:srgbClr val="7F7F7F"/>
                      </a:solidFill>
                      <a:prstDash val="solid"/>
                      <a:round/>
                      <a:headEnd type="none" w="sm" len="sm"/>
                      <a:tailEnd type="none" w="sm" len="sm"/>
                    </a:lnR>
                    <a:lnT w="9525" cap="flat" cmpd="sng">
                      <a:solidFill>
                        <a:srgbClr val="7F7F7F"/>
                      </a:solidFill>
                      <a:prstDash val="solid"/>
                      <a:round/>
                      <a:headEnd type="none" w="sm" len="sm"/>
                      <a:tailEnd type="none" w="sm" len="sm"/>
                    </a:lnT>
                    <a:lnB w="9525" cap="flat" cmpd="sng">
                      <a:solidFill>
                        <a:srgbClr val="7F7F7F"/>
                      </a:solidFill>
                      <a:prstDash val="solid"/>
                      <a:round/>
                      <a:headEnd type="none" w="sm" len="sm"/>
                      <a:tailEnd type="none" w="sm" len="sm"/>
                    </a:lnB>
                    <a:solidFill>
                      <a:srgbClr val="FFFFFF"/>
                    </a:solidFill>
                  </a:tcPr>
                </a:tc>
                <a:tc>
                  <a:txBody>
                    <a:bodyPr/>
                    <a:lstStyle/>
                    <a:p>
                      <a:pPr marL="0" marR="0" lvl="0" indent="0" algn="ctr" rtl="0">
                        <a:lnSpc>
                          <a:spcPct val="100000"/>
                        </a:lnSpc>
                        <a:spcBef>
                          <a:spcPts val="0"/>
                        </a:spcBef>
                        <a:spcAft>
                          <a:spcPts val="0"/>
                        </a:spcAft>
                        <a:buClr>
                          <a:srgbClr val="262626"/>
                        </a:buClr>
                        <a:buSzPts val="1000"/>
                        <a:buFont typeface="Arial"/>
                        <a:buNone/>
                      </a:pPr>
                      <a:r>
                        <a:rPr lang="en-US" altLang="ja-JP" sz="1100" dirty="0">
                          <a:solidFill>
                            <a:srgbClr val="3F3F3F"/>
                          </a:solidFill>
                          <a:latin typeface="Yu Gothic" panose="020B0400000000000000" pitchFamily="34" charset="-128"/>
                          <a:ea typeface="Yu Gothic" panose="020B0400000000000000" pitchFamily="34" charset="-128"/>
                          <a:cs typeface="Meiryo"/>
                          <a:sym typeface="Meiryo"/>
                        </a:rPr>
                        <a:t>500</a:t>
                      </a:r>
                      <a:r>
                        <a:rPr lang="ja-JP" sz="1100" dirty="0">
                          <a:solidFill>
                            <a:srgbClr val="3F3F3F"/>
                          </a:solidFill>
                          <a:latin typeface="Yu Gothic" panose="020B0400000000000000" pitchFamily="34" charset="-128"/>
                          <a:ea typeface="Yu Gothic" panose="020B0400000000000000" pitchFamily="34" charset="-128"/>
                          <a:cs typeface="Meiryo"/>
                          <a:sym typeface="Meiryo"/>
                        </a:rPr>
                        <a:t>万円</a:t>
                      </a:r>
                      <a:r>
                        <a:rPr lang="en-US" altLang="ja-JP" sz="1100" dirty="0">
                          <a:solidFill>
                            <a:srgbClr val="3F3F3F"/>
                          </a:solidFill>
                          <a:latin typeface="Yu Gothic" panose="020B0400000000000000" pitchFamily="34" charset="-128"/>
                          <a:ea typeface="Yu Gothic" panose="020B0400000000000000" pitchFamily="34" charset="-128"/>
                          <a:cs typeface="Meiryo"/>
                          <a:sym typeface="Meiryo"/>
                        </a:rPr>
                        <a:t>(</a:t>
                      </a:r>
                      <a:r>
                        <a:rPr lang="ja-JP" altLang="en-US" sz="1100" dirty="0">
                          <a:solidFill>
                            <a:srgbClr val="3F3F3F"/>
                          </a:solidFill>
                          <a:latin typeface="Yu Gothic" panose="020B0400000000000000" pitchFamily="34" charset="-128"/>
                          <a:ea typeface="Yu Gothic" panose="020B0400000000000000" pitchFamily="34" charset="-128"/>
                          <a:cs typeface="Meiryo"/>
                          <a:sym typeface="Meiryo"/>
                        </a:rPr>
                        <a:t>グロス</a:t>
                      </a:r>
                      <a:r>
                        <a:rPr lang="en-US" altLang="ja-JP" sz="1100" dirty="0">
                          <a:solidFill>
                            <a:srgbClr val="3F3F3F"/>
                          </a:solidFill>
                          <a:latin typeface="Yu Gothic" panose="020B0400000000000000" pitchFamily="34" charset="-128"/>
                          <a:ea typeface="Yu Gothic" panose="020B0400000000000000" pitchFamily="34" charset="-128"/>
                          <a:cs typeface="Meiryo"/>
                          <a:sym typeface="Meiryo"/>
                        </a:rPr>
                        <a:t>)</a:t>
                      </a:r>
                    </a:p>
                    <a:p>
                      <a:pPr marL="0" marR="0" lvl="0" indent="0" algn="ctr" rtl="0">
                        <a:lnSpc>
                          <a:spcPct val="100000"/>
                        </a:lnSpc>
                        <a:spcBef>
                          <a:spcPts val="0"/>
                        </a:spcBef>
                        <a:spcAft>
                          <a:spcPts val="0"/>
                        </a:spcAft>
                        <a:buClr>
                          <a:srgbClr val="262626"/>
                        </a:buClr>
                        <a:buSzPts val="1000"/>
                        <a:buFont typeface="Arial"/>
                        <a:buNone/>
                      </a:pPr>
                      <a:r>
                        <a:rPr lang="ja-JP" altLang="en-US" sz="1100" dirty="0">
                          <a:solidFill>
                            <a:srgbClr val="3F3F3F"/>
                          </a:solidFill>
                          <a:latin typeface="Yu Gothic" panose="020B0400000000000000" pitchFamily="34" charset="-128"/>
                          <a:ea typeface="Yu Gothic" panose="020B0400000000000000" pitchFamily="34" charset="-128"/>
                          <a:cs typeface="Meiryo"/>
                          <a:sym typeface="Meiryo"/>
                        </a:rPr>
                        <a:t>（</a:t>
                      </a:r>
                      <a:r>
                        <a:rPr lang="en-US" altLang="ja-JP" sz="1100" dirty="0">
                          <a:solidFill>
                            <a:srgbClr val="3F3F3F"/>
                          </a:solidFill>
                          <a:latin typeface="Yu Gothic" panose="020B0400000000000000" pitchFamily="34" charset="-128"/>
                          <a:ea typeface="Yu Gothic" panose="020B0400000000000000" pitchFamily="34" charset="-128"/>
                          <a:cs typeface="Meiryo"/>
                          <a:sym typeface="Meiryo"/>
                        </a:rPr>
                        <a:t>350</a:t>
                      </a:r>
                      <a:r>
                        <a:rPr lang="ja-JP" altLang="en-US" sz="1100" dirty="0">
                          <a:solidFill>
                            <a:srgbClr val="3F3F3F"/>
                          </a:solidFill>
                          <a:latin typeface="Yu Gothic" panose="020B0400000000000000" pitchFamily="34" charset="-128"/>
                          <a:ea typeface="Yu Gothic" panose="020B0400000000000000" pitchFamily="34" charset="-128"/>
                          <a:cs typeface="Meiryo"/>
                          <a:sym typeface="Meiryo"/>
                        </a:rPr>
                        <a:t>万円運用想定）</a:t>
                      </a:r>
                      <a:endParaRPr sz="1100" dirty="0">
                        <a:solidFill>
                          <a:srgbClr val="3F3F3F"/>
                        </a:solidFill>
                        <a:latin typeface="Yu Gothic" panose="020B0400000000000000" pitchFamily="34" charset="-128"/>
                        <a:ea typeface="Yu Gothic" panose="020B0400000000000000" pitchFamily="34" charset="-128"/>
                        <a:cs typeface="Meiryo"/>
                        <a:sym typeface="Meiryo"/>
                      </a:endParaRPr>
                    </a:p>
                  </a:txBody>
                  <a:tcPr marL="106451" marR="106451" marT="51100" marB="51100" anchor="ctr">
                    <a:lnL w="9525" cap="flat" cmpd="sng">
                      <a:solidFill>
                        <a:srgbClr val="7F7F7F"/>
                      </a:solidFill>
                      <a:prstDash val="solid"/>
                      <a:round/>
                      <a:headEnd type="none" w="sm" len="sm"/>
                      <a:tailEnd type="none" w="sm" len="sm"/>
                    </a:lnL>
                    <a:lnR w="9525" cap="flat" cmpd="sng">
                      <a:solidFill>
                        <a:srgbClr val="7F7F7F"/>
                      </a:solidFill>
                      <a:prstDash val="solid"/>
                      <a:round/>
                      <a:headEnd type="none" w="sm" len="sm"/>
                      <a:tailEnd type="none" w="sm" len="sm"/>
                    </a:lnR>
                    <a:lnT w="9525" cap="flat" cmpd="sng">
                      <a:solidFill>
                        <a:srgbClr val="7F7F7F"/>
                      </a:solidFill>
                      <a:prstDash val="solid"/>
                      <a:round/>
                      <a:headEnd type="none" w="sm" len="sm"/>
                      <a:tailEnd type="none" w="sm" len="sm"/>
                    </a:lnT>
                    <a:lnB w="9525" cap="flat" cmpd="sng">
                      <a:solidFill>
                        <a:srgbClr val="7F7F7F"/>
                      </a:solidFill>
                      <a:prstDash val="solid"/>
                      <a:round/>
                      <a:headEnd type="none" w="sm" len="sm"/>
                      <a:tailEnd type="none" w="sm" len="sm"/>
                    </a:lnB>
                    <a:solidFill>
                      <a:srgbClr val="FFFFFF"/>
                    </a:solidFill>
                  </a:tcPr>
                </a:tc>
                <a:tc vMerge="1">
                  <a:txBody>
                    <a:bodyPr/>
                    <a:lstStyle/>
                    <a:p>
                      <a:endParaRPr lang="ja-JP"/>
                    </a:p>
                  </a:txBody>
                  <a:tcPr/>
                </a:tc>
                <a:extLst>
                  <a:ext uri="{0D108BD9-81ED-4DB2-BD59-A6C34878D82A}">
                    <a16:rowId xmlns:a16="http://schemas.microsoft.com/office/drawing/2014/main" val="10002"/>
                  </a:ext>
                </a:extLst>
              </a:tr>
            </a:tbl>
          </a:graphicData>
        </a:graphic>
      </p:graphicFrame>
      <p:sp>
        <p:nvSpPr>
          <p:cNvPr id="24" name="Google Shape;1162;p93">
            <a:extLst>
              <a:ext uri="{FF2B5EF4-FFF2-40B4-BE49-F238E27FC236}">
                <a16:creationId xmlns:a16="http://schemas.microsoft.com/office/drawing/2014/main" id="{46101703-5538-4950-AE7F-0ABF881BAB42}"/>
              </a:ext>
            </a:extLst>
          </p:cNvPr>
          <p:cNvSpPr/>
          <p:nvPr/>
        </p:nvSpPr>
        <p:spPr>
          <a:xfrm>
            <a:off x="6721883" y="1711677"/>
            <a:ext cx="649200" cy="687900"/>
          </a:xfrm>
          <a:prstGeom prst="rightArrow">
            <a:avLst>
              <a:gd name="adj1" fmla="val 50000"/>
              <a:gd name="adj2" fmla="val 50000"/>
            </a:avLst>
          </a:prstGeom>
          <a:solidFill>
            <a:srgbClr val="EA9999"/>
          </a:solidFill>
          <a:ln>
            <a:noFill/>
          </a:ln>
        </p:spPr>
        <p:txBody>
          <a:bodyPr spcFirstLastPara="1" wrap="square" lIns="91425" tIns="45700" rIns="91425" bIns="45700" anchor="ctr" anchorCtr="0">
            <a:noAutofit/>
          </a:bodyPr>
          <a:lstStyle/>
          <a:p>
            <a:pPr algn="ctr"/>
            <a:r>
              <a:rPr lang="ja-JP" altLang="en-US" sz="1000" dirty="0">
                <a:solidFill>
                  <a:schemeClr val="lt1"/>
                </a:solidFill>
                <a:latin typeface="Yu Gothic" panose="020B0400000000000000" pitchFamily="34" charset="-128"/>
                <a:ea typeface="Yu Gothic" panose="020B0400000000000000" pitchFamily="34" charset="-128"/>
                <a:cs typeface="Arial" panose="020B0604020202020204" pitchFamily="34" charset="0"/>
                <a:sym typeface="Meiryo"/>
              </a:rPr>
              <a:t>遷移</a:t>
            </a:r>
            <a:endParaRPr dirty="0">
              <a:latin typeface="Yu Gothic" panose="020B0400000000000000" pitchFamily="34" charset="-128"/>
              <a:ea typeface="Yu Gothic" panose="020B0400000000000000" pitchFamily="34" charset="-128"/>
              <a:cs typeface="Arial" panose="020B0604020202020204" pitchFamily="34" charset="0"/>
            </a:endParaRPr>
          </a:p>
        </p:txBody>
      </p:sp>
      <p:sp>
        <p:nvSpPr>
          <p:cNvPr id="26" name="Google Shape;1146;p93">
            <a:extLst>
              <a:ext uri="{FF2B5EF4-FFF2-40B4-BE49-F238E27FC236}">
                <a16:creationId xmlns:a16="http://schemas.microsoft.com/office/drawing/2014/main" id="{6301E52F-A6A4-4A3B-BA89-FE74AA258282}"/>
              </a:ext>
            </a:extLst>
          </p:cNvPr>
          <p:cNvSpPr txBox="1"/>
          <p:nvPr/>
        </p:nvSpPr>
        <p:spPr>
          <a:xfrm>
            <a:off x="3182124" y="5322163"/>
            <a:ext cx="5603100" cy="842100"/>
          </a:xfrm>
          <a:prstGeom prst="rect">
            <a:avLst/>
          </a:prstGeom>
          <a:noFill/>
          <a:ln>
            <a:noFill/>
          </a:ln>
        </p:spPr>
        <p:txBody>
          <a:bodyPr spcFirstLastPara="1" wrap="square" lIns="91425" tIns="91425" rIns="91425" bIns="91425" anchor="t" anchorCtr="0">
            <a:noAutofit/>
          </a:bodyPr>
          <a:lstStyle/>
          <a:p>
            <a:pPr>
              <a:lnSpc>
                <a:spcPct val="115000"/>
              </a:lnSpc>
              <a:buClr>
                <a:schemeClr val="dk1"/>
              </a:buClr>
              <a:buSzPts val="1100"/>
            </a:pPr>
            <a:r>
              <a:rPr lang="en-US" altLang="ja-JP" sz="700" dirty="0">
                <a:solidFill>
                  <a:srgbClr val="666666"/>
                </a:solidFill>
                <a:latin typeface="Yu Gothic" panose="020B0400000000000000" pitchFamily="34" charset="-128"/>
                <a:ea typeface="Yu Gothic" panose="020B0400000000000000" pitchFamily="34" charset="-128"/>
                <a:cs typeface="Arial" panose="020B0604020202020204" pitchFamily="34" charset="0"/>
                <a:sym typeface="Meiryo"/>
              </a:rPr>
              <a:t>【</a:t>
            </a:r>
            <a:r>
              <a:rPr lang="ja-JP" altLang="en-US" sz="700" dirty="0">
                <a:solidFill>
                  <a:srgbClr val="666666"/>
                </a:solidFill>
                <a:latin typeface="Yu Gothic" panose="020B0400000000000000" pitchFamily="34" charset="-128"/>
                <a:ea typeface="Yu Gothic" panose="020B0400000000000000" pitchFamily="34" charset="-128"/>
                <a:cs typeface="Arial" panose="020B0604020202020204" pitchFamily="34" charset="0"/>
                <a:sym typeface="Meiryo"/>
              </a:rPr>
              <a:t>備考</a:t>
            </a:r>
            <a:r>
              <a:rPr lang="en-US" altLang="ja-JP" sz="700" dirty="0">
                <a:solidFill>
                  <a:srgbClr val="666666"/>
                </a:solidFill>
                <a:latin typeface="Yu Gothic" panose="020B0400000000000000" pitchFamily="34" charset="-128"/>
                <a:ea typeface="Yu Gothic" panose="020B0400000000000000" pitchFamily="34" charset="-128"/>
                <a:cs typeface="Arial" panose="020B0604020202020204" pitchFamily="34" charset="0"/>
                <a:sym typeface="Meiryo"/>
              </a:rPr>
              <a:t>】</a:t>
            </a:r>
          </a:p>
          <a:p>
            <a:pPr>
              <a:lnSpc>
                <a:spcPct val="115000"/>
              </a:lnSpc>
              <a:buClr>
                <a:schemeClr val="dk1"/>
              </a:buClr>
              <a:buSzPts val="1100"/>
            </a:pPr>
            <a:r>
              <a:rPr lang="ja-JP" altLang="en-US" sz="700" dirty="0">
                <a:solidFill>
                  <a:srgbClr val="FF0000"/>
                </a:solidFill>
                <a:latin typeface="Yu Gothic" panose="020B0400000000000000" pitchFamily="34" charset="-128"/>
                <a:ea typeface="Yu Gothic" panose="020B0400000000000000" pitchFamily="34" charset="-128"/>
                <a:cs typeface="Arial" panose="020B0604020202020204" pitchFamily="34" charset="0"/>
                <a:sym typeface="Meiryo"/>
              </a:rPr>
              <a:t>・広告主様の</a:t>
            </a:r>
            <a:r>
              <a:rPr lang="en-US" altLang="ja-JP" sz="700" dirty="0">
                <a:solidFill>
                  <a:srgbClr val="FF0000"/>
                </a:solidFill>
                <a:latin typeface="Yu Gothic" panose="020B0400000000000000" pitchFamily="34" charset="-128"/>
                <a:ea typeface="Yu Gothic" panose="020B0400000000000000" pitchFamily="34" charset="-128"/>
                <a:cs typeface="Arial" panose="020B0604020202020204" pitchFamily="34" charset="0"/>
                <a:sym typeface="Meiryo"/>
              </a:rPr>
              <a:t>X</a:t>
            </a:r>
            <a:r>
              <a:rPr lang="ja-JP" altLang="en-US" sz="700" dirty="0">
                <a:solidFill>
                  <a:srgbClr val="FF0000"/>
                </a:solidFill>
                <a:latin typeface="Yu Gothic" panose="020B0400000000000000" pitchFamily="34" charset="-128"/>
                <a:ea typeface="Yu Gothic" panose="020B0400000000000000" pitchFamily="34" charset="-128"/>
                <a:cs typeface="Arial" panose="020B0604020202020204" pitchFamily="34" charset="0"/>
                <a:sym typeface="Meiryo"/>
              </a:rPr>
              <a:t>広告アカウントが必要となります。</a:t>
            </a:r>
            <a:endParaRPr sz="700" dirty="0">
              <a:solidFill>
                <a:srgbClr val="FF0000"/>
              </a:solidFill>
              <a:latin typeface="Yu Gothic" panose="020B0400000000000000" pitchFamily="34" charset="-128"/>
              <a:ea typeface="Yu Gothic" panose="020B0400000000000000" pitchFamily="34" charset="-128"/>
              <a:cs typeface="Arial" panose="020B0604020202020204" pitchFamily="34" charset="0"/>
              <a:sym typeface="Meiryo"/>
            </a:endParaRPr>
          </a:p>
          <a:p>
            <a:pPr>
              <a:lnSpc>
                <a:spcPct val="115000"/>
              </a:lnSpc>
              <a:buClr>
                <a:schemeClr val="dk1"/>
              </a:buClr>
              <a:buSzPts val="1100"/>
            </a:pPr>
            <a:r>
              <a:rPr lang="ja-JP" altLang="en-US" sz="700" dirty="0">
                <a:solidFill>
                  <a:srgbClr val="FF0000"/>
                </a:solidFill>
                <a:latin typeface="Yu Gothic" panose="020B0400000000000000" pitchFamily="34" charset="-128"/>
                <a:ea typeface="Yu Gothic" panose="020B0400000000000000" pitchFamily="34" charset="-128"/>
                <a:cs typeface="Arial" panose="020B0604020202020204" pitchFamily="34" charset="0"/>
                <a:sym typeface="Meiryo"/>
              </a:rPr>
              <a:t>・誘導部分、記事ページ内に</a:t>
            </a:r>
            <a:r>
              <a:rPr lang="en-US" altLang="ja-JP" sz="700" dirty="0">
                <a:solidFill>
                  <a:srgbClr val="FF0000"/>
                </a:solidFill>
                <a:latin typeface="Yu Gothic" panose="020B0400000000000000" pitchFamily="34" charset="-128"/>
                <a:ea typeface="Yu Gothic" panose="020B0400000000000000" pitchFamily="34" charset="-128"/>
                <a:cs typeface="Arial" panose="020B0604020202020204" pitchFamily="34" charset="0"/>
                <a:sym typeface="Meiryo"/>
              </a:rPr>
              <a:t>PR</a:t>
            </a:r>
            <a:r>
              <a:rPr lang="ja-JP" altLang="en-US" sz="700" dirty="0">
                <a:solidFill>
                  <a:srgbClr val="FF0000"/>
                </a:solidFill>
                <a:latin typeface="Yu Gothic" panose="020B0400000000000000" pitchFamily="34" charset="-128"/>
                <a:ea typeface="Yu Gothic" panose="020B0400000000000000" pitchFamily="34" charset="-128"/>
                <a:cs typeface="Arial" panose="020B0604020202020204" pitchFamily="34" charset="0"/>
                <a:sym typeface="Meiryo"/>
              </a:rPr>
              <a:t>表記が入ります。</a:t>
            </a:r>
            <a:endParaRPr sz="700" dirty="0">
              <a:solidFill>
                <a:srgbClr val="FF0000"/>
              </a:solidFill>
              <a:latin typeface="Yu Gothic" panose="020B0400000000000000" pitchFamily="34" charset="-128"/>
              <a:ea typeface="Yu Gothic" panose="020B0400000000000000" pitchFamily="34" charset="-128"/>
              <a:cs typeface="Arial" panose="020B0604020202020204" pitchFamily="34" charset="0"/>
              <a:sym typeface="Meiryo"/>
            </a:endParaRPr>
          </a:p>
          <a:p>
            <a:pPr>
              <a:lnSpc>
                <a:spcPct val="115000"/>
              </a:lnSpc>
              <a:buClr>
                <a:schemeClr val="dk1"/>
              </a:buClr>
              <a:buSzPts val="1100"/>
            </a:pPr>
            <a:r>
              <a:rPr lang="ja-JP" altLang="en-US" sz="700" dirty="0">
                <a:solidFill>
                  <a:srgbClr val="FF0000"/>
                </a:solidFill>
                <a:latin typeface="Yu Gothic" panose="020B0400000000000000" pitchFamily="34" charset="-128"/>
                <a:ea typeface="Yu Gothic" panose="020B0400000000000000" pitchFamily="34" charset="-128"/>
                <a:cs typeface="Arial" panose="020B0604020202020204" pitchFamily="34" charset="0"/>
                <a:sym typeface="Meiryo"/>
              </a:rPr>
              <a:t>・掲載開始日の</a:t>
            </a:r>
            <a:r>
              <a:rPr lang="en-US" altLang="ja-JP" sz="700" dirty="0">
                <a:solidFill>
                  <a:srgbClr val="FF0000"/>
                </a:solidFill>
                <a:latin typeface="Yu Gothic" panose="020B0400000000000000" pitchFamily="34" charset="-128"/>
                <a:ea typeface="Yu Gothic" panose="020B0400000000000000" pitchFamily="34" charset="-128"/>
                <a:cs typeface="Arial" panose="020B0604020202020204" pitchFamily="34" charset="0"/>
                <a:sym typeface="Meiryo"/>
              </a:rPr>
              <a:t>40</a:t>
            </a:r>
            <a:r>
              <a:rPr lang="ja-JP" altLang="en-US" sz="700" dirty="0">
                <a:solidFill>
                  <a:srgbClr val="FF0000"/>
                </a:solidFill>
                <a:latin typeface="Yu Gothic" panose="020B0400000000000000" pitchFamily="34" charset="-128"/>
                <a:ea typeface="Yu Gothic" panose="020B0400000000000000" pitchFamily="34" charset="-128"/>
                <a:cs typeface="Arial" panose="020B0604020202020204" pitchFamily="34" charset="0"/>
                <a:sym typeface="Meiryo"/>
              </a:rPr>
              <a:t>営業日前までに商品・リリース等の情報提供にご協力ください。</a:t>
            </a:r>
            <a:endParaRPr sz="700" dirty="0">
              <a:solidFill>
                <a:srgbClr val="FF0000"/>
              </a:solidFill>
              <a:latin typeface="Yu Gothic" panose="020B0400000000000000" pitchFamily="34" charset="-128"/>
              <a:ea typeface="Yu Gothic" panose="020B0400000000000000" pitchFamily="34" charset="-128"/>
              <a:cs typeface="Arial" panose="020B0604020202020204" pitchFamily="34" charset="0"/>
              <a:sym typeface="Meiryo"/>
            </a:endParaRPr>
          </a:p>
          <a:p>
            <a:pPr>
              <a:lnSpc>
                <a:spcPct val="115000"/>
              </a:lnSpc>
              <a:buClr>
                <a:schemeClr val="dk1"/>
              </a:buClr>
              <a:buSzPts val="1100"/>
            </a:pPr>
            <a:r>
              <a:rPr lang="ja-JP" altLang="en-US" sz="700" dirty="0">
                <a:solidFill>
                  <a:srgbClr val="999999"/>
                </a:solidFill>
                <a:latin typeface="Yu Gothic" panose="020B0400000000000000" pitchFamily="34" charset="-128"/>
                <a:ea typeface="Yu Gothic" panose="020B0400000000000000" pitchFamily="34" charset="-128"/>
                <a:cs typeface="Arial" panose="020B0604020202020204" pitchFamily="34" charset="0"/>
                <a:sym typeface="Meiryo"/>
              </a:rPr>
              <a:t>・掲載基準はウーマンエキサイトに準じたものといたしますので事前にご確認ください。</a:t>
            </a:r>
            <a:endParaRPr sz="700" dirty="0">
              <a:solidFill>
                <a:srgbClr val="999999"/>
              </a:solidFill>
              <a:latin typeface="Yu Gothic" panose="020B0400000000000000" pitchFamily="34" charset="-128"/>
              <a:ea typeface="Yu Gothic" panose="020B0400000000000000" pitchFamily="34" charset="-128"/>
              <a:cs typeface="Arial" panose="020B0604020202020204" pitchFamily="34" charset="0"/>
              <a:sym typeface="Meiryo"/>
            </a:endParaRPr>
          </a:p>
          <a:p>
            <a:pPr>
              <a:lnSpc>
                <a:spcPct val="115000"/>
              </a:lnSpc>
              <a:buClr>
                <a:schemeClr val="dk1"/>
              </a:buClr>
              <a:buSzPts val="1100"/>
            </a:pPr>
            <a:r>
              <a:rPr lang="ja-JP" altLang="en-US" sz="700" dirty="0">
                <a:solidFill>
                  <a:srgbClr val="999999"/>
                </a:solidFill>
                <a:latin typeface="Yu Gothic" panose="020B0400000000000000" pitchFamily="34" charset="-128"/>
                <a:ea typeface="Yu Gothic" panose="020B0400000000000000" pitchFamily="34" charset="-128"/>
                <a:cs typeface="Arial" panose="020B0604020202020204" pitchFamily="34" charset="0"/>
                <a:sym typeface="Meiryo"/>
              </a:rPr>
              <a:t>・弊社で取材・撮影を行う場合は別途料金が発生する場合がございます。</a:t>
            </a:r>
            <a:endParaRPr sz="700" dirty="0">
              <a:solidFill>
                <a:srgbClr val="999999"/>
              </a:solidFill>
              <a:latin typeface="Yu Gothic" panose="020B0400000000000000" pitchFamily="34" charset="-128"/>
              <a:ea typeface="Yu Gothic" panose="020B0400000000000000" pitchFamily="34" charset="-128"/>
              <a:cs typeface="Arial" panose="020B0604020202020204" pitchFamily="34" charset="0"/>
              <a:sym typeface="Meiryo"/>
            </a:endParaRPr>
          </a:p>
          <a:p>
            <a:pPr>
              <a:lnSpc>
                <a:spcPct val="115000"/>
              </a:lnSpc>
            </a:pPr>
            <a:r>
              <a:rPr lang="ja-JP" altLang="en-US" sz="700" dirty="0">
                <a:solidFill>
                  <a:srgbClr val="999999"/>
                </a:solidFill>
                <a:latin typeface="Yu Gothic" panose="020B0400000000000000" pitchFamily="34" charset="-128"/>
                <a:ea typeface="Yu Gothic" panose="020B0400000000000000" pitchFamily="34" charset="-128"/>
                <a:cs typeface="Arial" panose="020B0604020202020204" pitchFamily="34" charset="0"/>
                <a:sym typeface="Meiryo"/>
              </a:rPr>
              <a:t>・遷移先は記事以外でも対応可能です。別途お問い合わせください。</a:t>
            </a:r>
            <a:endParaRPr sz="700" dirty="0">
              <a:solidFill>
                <a:srgbClr val="999999"/>
              </a:solidFill>
              <a:latin typeface="Yu Gothic" panose="020B0400000000000000" pitchFamily="34" charset="-128"/>
              <a:ea typeface="Yu Gothic" panose="020B0400000000000000" pitchFamily="34" charset="-128"/>
              <a:cs typeface="Arial" panose="020B0604020202020204" pitchFamily="34" charset="0"/>
              <a:sym typeface="Meiryo"/>
            </a:endParaRPr>
          </a:p>
          <a:p>
            <a:pPr>
              <a:lnSpc>
                <a:spcPct val="115000"/>
              </a:lnSpc>
            </a:pPr>
            <a:endParaRPr sz="700" dirty="0">
              <a:solidFill>
                <a:srgbClr val="7F7F7F"/>
              </a:solidFill>
              <a:latin typeface="Yu Gothic" panose="020B0400000000000000" pitchFamily="34" charset="-128"/>
              <a:ea typeface="Yu Gothic" panose="020B0400000000000000" pitchFamily="34" charset="-128"/>
              <a:cs typeface="Arial" panose="020B0604020202020204" pitchFamily="34" charset="0"/>
              <a:sym typeface="Meiryo"/>
            </a:endParaRPr>
          </a:p>
        </p:txBody>
      </p:sp>
      <p:sp>
        <p:nvSpPr>
          <p:cNvPr id="27" name="Google Shape;1147;p93">
            <a:extLst>
              <a:ext uri="{FF2B5EF4-FFF2-40B4-BE49-F238E27FC236}">
                <a16:creationId xmlns:a16="http://schemas.microsoft.com/office/drawing/2014/main" id="{45B794A1-CF84-4338-8517-67A3A3B9974F}"/>
              </a:ext>
            </a:extLst>
          </p:cNvPr>
          <p:cNvSpPr txBox="1"/>
          <p:nvPr/>
        </p:nvSpPr>
        <p:spPr>
          <a:xfrm>
            <a:off x="272497" y="1496282"/>
            <a:ext cx="2931245" cy="713400"/>
          </a:xfrm>
          <a:prstGeom prst="rect">
            <a:avLst/>
          </a:prstGeom>
          <a:noFill/>
          <a:ln>
            <a:noFill/>
          </a:ln>
        </p:spPr>
        <p:txBody>
          <a:bodyPr spcFirstLastPara="1" wrap="square" lIns="91425" tIns="91425" rIns="91425" bIns="91425" anchor="t" anchorCtr="0">
            <a:noAutofit/>
          </a:bodyPr>
          <a:lstStyle/>
          <a:p>
            <a:pPr algn="ctr">
              <a:buClr>
                <a:schemeClr val="dk1"/>
              </a:buClr>
              <a:buSzPts val="1100"/>
            </a:pPr>
            <a:r>
              <a:rPr lang="ja-JP" altLang="en-US" sz="1050" b="1" dirty="0">
                <a:solidFill>
                  <a:srgbClr val="C00000"/>
                </a:solidFill>
                <a:latin typeface="Yu Gothic" panose="020B0400000000000000" pitchFamily="34" charset="-128"/>
                <a:ea typeface="Yu Gothic" panose="020B0400000000000000" pitchFamily="34" charset="-128"/>
                <a:cs typeface="Arial" panose="020B0604020202020204" pitchFamily="34" charset="0"/>
                <a:sym typeface="Meiryo"/>
              </a:rPr>
              <a:t>ウーマンエキサイト</a:t>
            </a:r>
            <a:r>
              <a:rPr lang="en-US" altLang="ja-JP" sz="1050" b="1" dirty="0">
                <a:solidFill>
                  <a:srgbClr val="C00000"/>
                </a:solidFill>
                <a:latin typeface="Yu Gothic" panose="020B0400000000000000" pitchFamily="34" charset="-128"/>
                <a:ea typeface="Yu Gothic" panose="020B0400000000000000" pitchFamily="34" charset="-128"/>
                <a:cs typeface="Arial" panose="020B0604020202020204" pitchFamily="34" charset="0"/>
                <a:sym typeface="Meiryo"/>
              </a:rPr>
              <a:t>X</a:t>
            </a:r>
            <a:r>
              <a:rPr lang="ja-JP" altLang="en-US" sz="1050" b="1" dirty="0">
                <a:solidFill>
                  <a:srgbClr val="C00000"/>
                </a:solidFill>
                <a:latin typeface="Yu Gothic" panose="020B0400000000000000" pitchFamily="34" charset="-128"/>
                <a:ea typeface="Yu Gothic" panose="020B0400000000000000" pitchFamily="34" charset="-128"/>
                <a:cs typeface="Arial" panose="020B0604020202020204" pitchFamily="34" charset="0"/>
                <a:sym typeface="Meiryo"/>
              </a:rPr>
              <a:t>アカウントから</a:t>
            </a:r>
            <a:endParaRPr sz="1050" b="1" dirty="0">
              <a:solidFill>
                <a:srgbClr val="C00000"/>
              </a:solidFill>
              <a:latin typeface="Yu Gothic" panose="020B0400000000000000" pitchFamily="34" charset="-128"/>
              <a:ea typeface="Yu Gothic" panose="020B0400000000000000" pitchFamily="34" charset="-128"/>
              <a:cs typeface="Arial" panose="020B0604020202020204" pitchFamily="34" charset="0"/>
              <a:sym typeface="Meiryo"/>
            </a:endParaRPr>
          </a:p>
          <a:p>
            <a:pPr algn="ctr">
              <a:buClr>
                <a:schemeClr val="dk1"/>
              </a:buClr>
              <a:buSzPts val="1100"/>
            </a:pPr>
            <a:r>
              <a:rPr lang="ja-JP" altLang="en-US" sz="1050" b="1" dirty="0">
                <a:solidFill>
                  <a:srgbClr val="C00000"/>
                </a:solidFill>
                <a:latin typeface="Yu Gothic" panose="020B0400000000000000" pitchFamily="34" charset="-128"/>
                <a:ea typeface="Yu Gothic" panose="020B0400000000000000" pitchFamily="34" charset="-128"/>
                <a:cs typeface="Arial" panose="020B0604020202020204" pitchFamily="34" charset="0"/>
                <a:sym typeface="Meiryo"/>
              </a:rPr>
              <a:t>ご出稿金額全額分、広告配信が可能！　</a:t>
            </a:r>
            <a:endParaRPr sz="1050" b="1" dirty="0">
              <a:solidFill>
                <a:srgbClr val="C00000"/>
              </a:solidFill>
              <a:latin typeface="Yu Gothic" panose="020B0400000000000000" pitchFamily="34" charset="-128"/>
              <a:ea typeface="Yu Gothic" panose="020B0400000000000000" pitchFamily="34" charset="-128"/>
              <a:cs typeface="Arial" panose="020B0604020202020204" pitchFamily="34" charset="0"/>
              <a:sym typeface="Meiryo"/>
            </a:endParaRPr>
          </a:p>
        </p:txBody>
      </p:sp>
      <p:sp>
        <p:nvSpPr>
          <p:cNvPr id="28" name="Google Shape;1161;p93">
            <a:extLst>
              <a:ext uri="{FF2B5EF4-FFF2-40B4-BE49-F238E27FC236}">
                <a16:creationId xmlns:a16="http://schemas.microsoft.com/office/drawing/2014/main" id="{D62A0A2F-3686-4C53-A10D-81ED07A2D36E}"/>
              </a:ext>
            </a:extLst>
          </p:cNvPr>
          <p:cNvSpPr txBox="1"/>
          <p:nvPr/>
        </p:nvSpPr>
        <p:spPr>
          <a:xfrm>
            <a:off x="7377943" y="1284941"/>
            <a:ext cx="1433100" cy="480300"/>
          </a:xfrm>
          <a:prstGeom prst="rect">
            <a:avLst/>
          </a:prstGeom>
          <a:noFill/>
          <a:ln>
            <a:noFill/>
          </a:ln>
        </p:spPr>
        <p:txBody>
          <a:bodyPr spcFirstLastPara="1" wrap="square" lIns="91425" tIns="91425" rIns="91425" bIns="91425" anchor="t" anchorCtr="0">
            <a:noAutofit/>
          </a:bodyPr>
          <a:lstStyle/>
          <a:p>
            <a:pPr algn="ctr"/>
            <a:r>
              <a:rPr lang="ja-JP" altLang="en-US" sz="1000" b="1" dirty="0">
                <a:solidFill>
                  <a:srgbClr val="3F3F3F"/>
                </a:solidFill>
                <a:latin typeface="Yu Gothic" panose="020B0400000000000000" pitchFamily="34" charset="-128"/>
                <a:ea typeface="Yu Gothic" panose="020B0400000000000000" pitchFamily="34" charset="-128"/>
                <a:cs typeface="Arial" panose="020B0604020202020204" pitchFamily="34" charset="0"/>
                <a:sym typeface="Meiryo"/>
              </a:rPr>
              <a:t>記事広告</a:t>
            </a:r>
            <a:endParaRPr b="1" dirty="0">
              <a:solidFill>
                <a:srgbClr val="3F3F3F"/>
              </a:solidFill>
              <a:latin typeface="Yu Gothic" panose="020B0400000000000000" pitchFamily="34" charset="-128"/>
              <a:ea typeface="Yu Gothic" panose="020B0400000000000000" pitchFamily="34" charset="-128"/>
              <a:cs typeface="Arial" panose="020B0604020202020204" pitchFamily="34" charset="0"/>
              <a:sym typeface="Meiryo"/>
            </a:endParaRPr>
          </a:p>
        </p:txBody>
      </p:sp>
      <p:sp>
        <p:nvSpPr>
          <p:cNvPr id="29" name="Google Shape;1163;p93">
            <a:extLst>
              <a:ext uri="{FF2B5EF4-FFF2-40B4-BE49-F238E27FC236}">
                <a16:creationId xmlns:a16="http://schemas.microsoft.com/office/drawing/2014/main" id="{03CFC582-640C-4006-B506-6B8390C86CC0}"/>
              </a:ext>
            </a:extLst>
          </p:cNvPr>
          <p:cNvSpPr/>
          <p:nvPr/>
        </p:nvSpPr>
        <p:spPr>
          <a:xfrm>
            <a:off x="6727968" y="3011064"/>
            <a:ext cx="649200" cy="687900"/>
          </a:xfrm>
          <a:prstGeom prst="rightArrow">
            <a:avLst>
              <a:gd name="adj1" fmla="val 50000"/>
              <a:gd name="adj2" fmla="val 50000"/>
            </a:avLst>
          </a:prstGeom>
          <a:solidFill>
            <a:srgbClr val="EA9999"/>
          </a:solidFill>
          <a:ln>
            <a:noFill/>
          </a:ln>
        </p:spPr>
        <p:txBody>
          <a:bodyPr spcFirstLastPara="1" wrap="square" lIns="91425" tIns="45700" rIns="91425" bIns="45700" anchor="ctr" anchorCtr="0">
            <a:noAutofit/>
          </a:bodyPr>
          <a:lstStyle/>
          <a:p>
            <a:pPr algn="ctr"/>
            <a:r>
              <a:rPr lang="ja-JP" altLang="en-US" sz="1000" dirty="0">
                <a:solidFill>
                  <a:schemeClr val="lt1"/>
                </a:solidFill>
                <a:latin typeface="Yu Gothic" panose="020B0400000000000000" pitchFamily="34" charset="-128"/>
                <a:ea typeface="Yu Gothic" panose="020B0400000000000000" pitchFamily="34" charset="-128"/>
                <a:cs typeface="Arial" panose="020B0604020202020204" pitchFamily="34" charset="0"/>
                <a:sym typeface="Meiryo"/>
              </a:rPr>
              <a:t>遷移</a:t>
            </a:r>
            <a:endParaRPr dirty="0">
              <a:latin typeface="Yu Gothic" panose="020B0400000000000000" pitchFamily="34" charset="-128"/>
              <a:ea typeface="Yu Gothic" panose="020B0400000000000000" pitchFamily="34" charset="-128"/>
              <a:cs typeface="Arial" panose="020B0604020202020204" pitchFamily="34" charset="0"/>
            </a:endParaRPr>
          </a:p>
        </p:txBody>
      </p:sp>
      <p:pic>
        <p:nvPicPr>
          <p:cNvPr id="30" name="Google Shape;1174;p93">
            <a:extLst>
              <a:ext uri="{FF2B5EF4-FFF2-40B4-BE49-F238E27FC236}">
                <a16:creationId xmlns:a16="http://schemas.microsoft.com/office/drawing/2014/main" id="{1BF4E96C-9F26-42B4-91C5-20B57FE9FEAD}"/>
              </a:ext>
            </a:extLst>
          </p:cNvPr>
          <p:cNvPicPr preferRelativeResize="0"/>
          <p:nvPr/>
        </p:nvPicPr>
        <p:blipFill rotWithShape="1">
          <a:blip r:embed="rId3" cstate="print">
            <a:alphaModFix/>
            <a:extLst>
              <a:ext uri="{28A0092B-C50C-407E-A947-70E740481C1C}">
                <a14:useLocalDpi xmlns:a14="http://schemas.microsoft.com/office/drawing/2010/main"/>
              </a:ext>
            </a:extLst>
          </a:blip>
          <a:srcRect/>
          <a:stretch/>
        </p:blipFill>
        <p:spPr>
          <a:xfrm>
            <a:off x="7624283" y="1633213"/>
            <a:ext cx="993611" cy="1275219"/>
          </a:xfrm>
          <a:prstGeom prst="rect">
            <a:avLst/>
          </a:prstGeom>
          <a:noFill/>
          <a:ln>
            <a:noFill/>
          </a:ln>
        </p:spPr>
      </p:pic>
      <p:pic>
        <p:nvPicPr>
          <p:cNvPr id="31" name="Google Shape;1219;p94">
            <a:extLst>
              <a:ext uri="{FF2B5EF4-FFF2-40B4-BE49-F238E27FC236}">
                <a16:creationId xmlns:a16="http://schemas.microsoft.com/office/drawing/2014/main" id="{C0FBD99A-EC2A-45A7-885B-E07F7E634D64}"/>
              </a:ext>
            </a:extLst>
          </p:cNvPr>
          <p:cNvPicPr preferRelativeResize="0"/>
          <p:nvPr/>
        </p:nvPicPr>
        <p:blipFill rotWithShape="1">
          <a:blip r:embed="rId4" cstate="print">
            <a:alphaModFix/>
            <a:extLst>
              <a:ext uri="{28A0092B-C50C-407E-A947-70E740481C1C}">
                <a14:useLocalDpi xmlns:a14="http://schemas.microsoft.com/office/drawing/2010/main"/>
              </a:ext>
            </a:extLst>
          </a:blip>
          <a:srcRect/>
          <a:stretch/>
        </p:blipFill>
        <p:spPr>
          <a:xfrm>
            <a:off x="7678061" y="1835386"/>
            <a:ext cx="877701" cy="1027927"/>
          </a:xfrm>
          <a:prstGeom prst="rect">
            <a:avLst/>
          </a:prstGeom>
          <a:noFill/>
          <a:ln>
            <a:noFill/>
          </a:ln>
        </p:spPr>
      </p:pic>
      <p:pic>
        <p:nvPicPr>
          <p:cNvPr id="32" name="Google Shape;1176;p93">
            <a:extLst>
              <a:ext uri="{FF2B5EF4-FFF2-40B4-BE49-F238E27FC236}">
                <a16:creationId xmlns:a16="http://schemas.microsoft.com/office/drawing/2014/main" id="{A20762A7-CA2E-444E-953C-B56402AC9A7F}"/>
              </a:ext>
            </a:extLst>
          </p:cNvPr>
          <p:cNvPicPr preferRelativeResize="0"/>
          <p:nvPr/>
        </p:nvPicPr>
        <p:blipFill>
          <a:blip r:embed="rId5">
            <a:alphaModFix/>
          </a:blip>
          <a:stretch>
            <a:fillRect/>
          </a:stretch>
        </p:blipFill>
        <p:spPr>
          <a:xfrm>
            <a:off x="7483780" y="2819763"/>
            <a:ext cx="1221431" cy="154741"/>
          </a:xfrm>
          <a:prstGeom prst="rect">
            <a:avLst/>
          </a:prstGeom>
          <a:noFill/>
          <a:ln>
            <a:noFill/>
          </a:ln>
        </p:spPr>
      </p:pic>
      <p:sp>
        <p:nvSpPr>
          <p:cNvPr id="33" name="Google Shape;1399;p99">
            <a:extLst>
              <a:ext uri="{FF2B5EF4-FFF2-40B4-BE49-F238E27FC236}">
                <a16:creationId xmlns:a16="http://schemas.microsoft.com/office/drawing/2014/main" id="{37EF5A8B-ACBE-472F-907A-93A7A9D83B66}"/>
              </a:ext>
            </a:extLst>
          </p:cNvPr>
          <p:cNvSpPr txBox="1"/>
          <p:nvPr/>
        </p:nvSpPr>
        <p:spPr>
          <a:xfrm>
            <a:off x="6734891" y="2480967"/>
            <a:ext cx="495600" cy="320100"/>
          </a:xfrm>
          <a:prstGeom prst="rect">
            <a:avLst/>
          </a:prstGeom>
          <a:noFill/>
          <a:ln>
            <a:noFill/>
          </a:ln>
        </p:spPr>
        <p:txBody>
          <a:bodyPr spcFirstLastPara="1" wrap="square" lIns="91425" tIns="91425" rIns="91425" bIns="91425" anchor="t" anchorCtr="0">
            <a:noAutofit/>
          </a:bodyPr>
          <a:lstStyle/>
          <a:p>
            <a:pPr algn="ctr"/>
            <a:r>
              <a:rPr lang="en-US" altLang="ja-JP" sz="1800" dirty="0">
                <a:solidFill>
                  <a:srgbClr val="3F3F3F"/>
                </a:solidFill>
                <a:latin typeface="Yu Gothic" panose="020B0400000000000000" pitchFamily="34" charset="-128"/>
                <a:ea typeface="Yu Gothic" panose="020B0400000000000000" pitchFamily="34" charset="-128"/>
                <a:cs typeface="Arial" panose="020B0604020202020204" pitchFamily="34" charset="0"/>
                <a:sym typeface="Meiryo"/>
              </a:rPr>
              <a:t>or</a:t>
            </a:r>
            <a:endParaRPr sz="1800" dirty="0">
              <a:solidFill>
                <a:srgbClr val="3F3F3F"/>
              </a:solidFill>
              <a:latin typeface="Yu Gothic" panose="020B0400000000000000" pitchFamily="34" charset="-128"/>
              <a:ea typeface="Yu Gothic" panose="020B0400000000000000" pitchFamily="34" charset="-128"/>
              <a:cs typeface="Arial" panose="020B0604020202020204" pitchFamily="34" charset="0"/>
              <a:sym typeface="Meiryo"/>
            </a:endParaRPr>
          </a:p>
        </p:txBody>
      </p:sp>
      <p:sp>
        <p:nvSpPr>
          <p:cNvPr id="34" name="Google Shape;1409;p99">
            <a:extLst>
              <a:ext uri="{FF2B5EF4-FFF2-40B4-BE49-F238E27FC236}">
                <a16:creationId xmlns:a16="http://schemas.microsoft.com/office/drawing/2014/main" id="{BE0BC2BD-04C2-403A-8D9D-A2F170EFE8D3}"/>
              </a:ext>
            </a:extLst>
          </p:cNvPr>
          <p:cNvSpPr/>
          <p:nvPr/>
        </p:nvSpPr>
        <p:spPr>
          <a:xfrm>
            <a:off x="5188044" y="2297623"/>
            <a:ext cx="847200" cy="514200"/>
          </a:xfrm>
          <a:prstGeom prst="rect">
            <a:avLst/>
          </a:prstGeom>
          <a:solidFill>
            <a:srgbClr val="FFFFFF"/>
          </a:solidFill>
          <a:ln>
            <a:noFill/>
          </a:ln>
        </p:spPr>
        <p:txBody>
          <a:bodyPr spcFirstLastPara="1" wrap="square" lIns="72000" tIns="36000" rIns="72000" bIns="36000" anchor="ctr" anchorCtr="0">
            <a:noAutofit/>
          </a:bodyPr>
          <a:lstStyle/>
          <a:p>
            <a:pPr>
              <a:buSzPts val="900"/>
            </a:pPr>
            <a:endParaRPr sz="900" dirty="0">
              <a:latin typeface="Yu Gothic" panose="020B0400000000000000" pitchFamily="34" charset="-128"/>
              <a:ea typeface="Yu Gothic" panose="020B0400000000000000" pitchFamily="34" charset="-128"/>
              <a:cs typeface="Arial" panose="020B0604020202020204" pitchFamily="34" charset="0"/>
            </a:endParaRPr>
          </a:p>
        </p:txBody>
      </p:sp>
      <p:sp>
        <p:nvSpPr>
          <p:cNvPr id="35" name="Google Shape;1614;p106">
            <a:extLst>
              <a:ext uri="{FF2B5EF4-FFF2-40B4-BE49-F238E27FC236}">
                <a16:creationId xmlns:a16="http://schemas.microsoft.com/office/drawing/2014/main" id="{04BCD764-94B5-479F-AB34-DFA7B968B86D}"/>
              </a:ext>
            </a:extLst>
          </p:cNvPr>
          <p:cNvSpPr txBox="1"/>
          <p:nvPr/>
        </p:nvSpPr>
        <p:spPr>
          <a:xfrm>
            <a:off x="3523377" y="3510509"/>
            <a:ext cx="2153979" cy="480300"/>
          </a:xfrm>
          <a:prstGeom prst="rect">
            <a:avLst/>
          </a:prstGeom>
          <a:noFill/>
          <a:ln>
            <a:noFill/>
          </a:ln>
        </p:spPr>
        <p:txBody>
          <a:bodyPr spcFirstLastPara="1" wrap="square" lIns="91425" tIns="91425" rIns="91425" bIns="91425" anchor="t" anchorCtr="0">
            <a:noAutofit/>
          </a:bodyPr>
          <a:lstStyle/>
          <a:p>
            <a:pPr>
              <a:lnSpc>
                <a:spcPct val="115000"/>
              </a:lnSpc>
              <a:buClr>
                <a:schemeClr val="dk1"/>
              </a:buClr>
              <a:buSzPts val="1100"/>
            </a:pPr>
            <a:r>
              <a:rPr lang="ja-JP" altLang="en-US" sz="1000" b="1">
                <a:solidFill>
                  <a:srgbClr val="3F3F3F"/>
                </a:solidFill>
                <a:latin typeface="Yu Gothic" panose="020B0400000000000000" pitchFamily="34" charset="-128"/>
                <a:ea typeface="Yu Gothic" panose="020B0400000000000000" pitchFamily="34" charset="-128"/>
                <a:cs typeface="Arial" panose="020B0604020202020204" pitchFamily="34" charset="0"/>
                <a:sym typeface="Meiryo"/>
              </a:rPr>
              <a:t>・</a:t>
            </a:r>
            <a:r>
              <a:rPr lang="ja-JP" altLang="en-US" sz="1000" b="1" u="sng">
                <a:solidFill>
                  <a:srgbClr val="3F3F3F"/>
                </a:solidFill>
                <a:latin typeface="Yu Gothic" panose="020B0400000000000000" pitchFamily="34" charset="-128"/>
                <a:ea typeface="Yu Gothic" panose="020B0400000000000000" pitchFamily="34" charset="-128"/>
                <a:cs typeface="Arial" panose="020B0604020202020204" pitchFamily="34" charset="0"/>
                <a:sym typeface="Meiryo"/>
              </a:rPr>
              <a:t>プロモポスト</a:t>
            </a:r>
            <a:r>
              <a:rPr lang="ja-JP" altLang="en-US" sz="1000" b="1">
                <a:solidFill>
                  <a:srgbClr val="3F3F3F"/>
                </a:solidFill>
                <a:latin typeface="Yu Gothic" panose="020B0400000000000000" pitchFamily="34" charset="-128"/>
                <a:ea typeface="Yu Gothic" panose="020B0400000000000000" pitchFamily="34" charset="-128"/>
                <a:cs typeface="Arial" panose="020B0604020202020204" pitchFamily="34" charset="0"/>
                <a:sym typeface="Meiryo"/>
              </a:rPr>
              <a:t>　</a:t>
            </a:r>
            <a:r>
              <a:rPr lang="en-US" altLang="ja-JP" sz="800" b="1" dirty="0">
                <a:solidFill>
                  <a:srgbClr val="FF0000"/>
                </a:solidFill>
                <a:latin typeface="Yu Gothic" panose="020B0400000000000000" pitchFamily="34" charset="-128"/>
                <a:ea typeface="Yu Gothic" panose="020B0400000000000000" pitchFamily="34" charset="-128"/>
                <a:cs typeface="Arial" panose="020B0604020202020204" pitchFamily="34" charset="0"/>
                <a:sym typeface="Meiryo"/>
              </a:rPr>
              <a:t>500</a:t>
            </a:r>
            <a:r>
              <a:rPr lang="ja-JP" altLang="en-US" sz="800" b="1" dirty="0">
                <a:solidFill>
                  <a:srgbClr val="FF0000"/>
                </a:solidFill>
                <a:latin typeface="Yu Gothic" panose="020B0400000000000000" pitchFamily="34" charset="-128"/>
                <a:ea typeface="Yu Gothic" panose="020B0400000000000000" pitchFamily="34" charset="-128"/>
                <a:cs typeface="Arial" panose="020B0604020202020204" pitchFamily="34" charset="0"/>
                <a:sym typeface="Meiryo"/>
              </a:rPr>
              <a:t>万円分</a:t>
            </a:r>
            <a:endParaRPr sz="800" b="1" dirty="0">
              <a:solidFill>
                <a:srgbClr val="FF0000"/>
              </a:solidFill>
              <a:latin typeface="Yu Gothic" panose="020B0400000000000000" pitchFamily="34" charset="-128"/>
              <a:ea typeface="Yu Gothic" panose="020B0400000000000000" pitchFamily="34" charset="-128"/>
              <a:cs typeface="Arial" panose="020B0604020202020204" pitchFamily="34" charset="0"/>
              <a:sym typeface="Meiryo"/>
            </a:endParaRPr>
          </a:p>
        </p:txBody>
      </p:sp>
      <p:cxnSp>
        <p:nvCxnSpPr>
          <p:cNvPr id="36" name="Google Shape;1160;p93">
            <a:extLst>
              <a:ext uri="{FF2B5EF4-FFF2-40B4-BE49-F238E27FC236}">
                <a16:creationId xmlns:a16="http://schemas.microsoft.com/office/drawing/2014/main" id="{65A9F0FF-0956-47B8-B773-0108D54B45F8}"/>
              </a:ext>
            </a:extLst>
          </p:cNvPr>
          <p:cNvCxnSpPr>
            <a:cxnSpLocks/>
          </p:cNvCxnSpPr>
          <p:nvPr/>
        </p:nvCxnSpPr>
        <p:spPr>
          <a:xfrm>
            <a:off x="3271661" y="3045032"/>
            <a:ext cx="3227331" cy="0"/>
          </a:xfrm>
          <a:prstGeom prst="straightConnector1">
            <a:avLst/>
          </a:prstGeom>
          <a:ln>
            <a:headEnd type="none" w="sm" len="sm"/>
            <a:tailEnd type="none" w="sm" len="sm"/>
          </a:ln>
        </p:spPr>
        <p:style>
          <a:lnRef idx="1">
            <a:schemeClr val="dk1"/>
          </a:lnRef>
          <a:fillRef idx="0">
            <a:schemeClr val="dk1"/>
          </a:fillRef>
          <a:effectRef idx="0">
            <a:schemeClr val="dk1"/>
          </a:effectRef>
          <a:fontRef idx="minor">
            <a:schemeClr val="tx1"/>
          </a:fontRef>
        </p:style>
      </p:cxnSp>
      <p:sp>
        <p:nvSpPr>
          <p:cNvPr id="37" name="正方形/長方形 36">
            <a:extLst>
              <a:ext uri="{FF2B5EF4-FFF2-40B4-BE49-F238E27FC236}">
                <a16:creationId xmlns:a16="http://schemas.microsoft.com/office/drawing/2014/main" id="{74A593A3-482E-4EB8-B889-6F9EB6297DAF}"/>
              </a:ext>
            </a:extLst>
          </p:cNvPr>
          <p:cNvSpPr/>
          <p:nvPr/>
        </p:nvSpPr>
        <p:spPr>
          <a:xfrm>
            <a:off x="3210175" y="1471495"/>
            <a:ext cx="3362178" cy="2429175"/>
          </a:xfrm>
          <a:prstGeom prst="rect">
            <a:avLst/>
          </a:prstGeom>
          <a:noFill/>
          <a:ln w="63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Yu Gothic" panose="020B0400000000000000" pitchFamily="34" charset="-128"/>
              <a:ea typeface="Yu Gothic" panose="020B0400000000000000" pitchFamily="34" charset="-128"/>
              <a:cs typeface="Arial" panose="020B0604020202020204" pitchFamily="34" charset="0"/>
            </a:endParaRPr>
          </a:p>
        </p:txBody>
      </p:sp>
      <p:sp>
        <p:nvSpPr>
          <p:cNvPr id="39" name="Google Shape;1603;p106">
            <a:extLst>
              <a:ext uri="{FF2B5EF4-FFF2-40B4-BE49-F238E27FC236}">
                <a16:creationId xmlns:a16="http://schemas.microsoft.com/office/drawing/2014/main" id="{C95C6AD8-ABB8-4DA5-B611-9060ACBA1F8E}"/>
              </a:ext>
            </a:extLst>
          </p:cNvPr>
          <p:cNvSpPr txBox="1"/>
          <p:nvPr/>
        </p:nvSpPr>
        <p:spPr>
          <a:xfrm>
            <a:off x="7687586" y="3006697"/>
            <a:ext cx="1165800" cy="364200"/>
          </a:xfrm>
          <a:prstGeom prst="rect">
            <a:avLst/>
          </a:prstGeom>
          <a:noFill/>
          <a:ln>
            <a:noFill/>
          </a:ln>
        </p:spPr>
        <p:txBody>
          <a:bodyPr spcFirstLastPara="1" wrap="square" lIns="91425" tIns="91425" rIns="91425" bIns="91425" anchor="t" anchorCtr="0">
            <a:noAutofit/>
          </a:bodyPr>
          <a:lstStyle/>
          <a:p>
            <a:r>
              <a:rPr lang="ja-JP" altLang="en-US" sz="1000" b="1" dirty="0">
                <a:solidFill>
                  <a:srgbClr val="3F3F3F"/>
                </a:solidFill>
                <a:latin typeface="Yu Gothic" panose="020B0400000000000000" pitchFamily="34" charset="-128"/>
                <a:ea typeface="Yu Gothic" panose="020B0400000000000000" pitchFamily="34" charset="-128"/>
                <a:cs typeface="Arial" panose="020B0604020202020204" pitchFamily="34" charset="0"/>
                <a:sym typeface="Meiryo"/>
              </a:rPr>
              <a:t>広告主様</a:t>
            </a:r>
            <a:r>
              <a:rPr lang="en-US" altLang="ja-JP" sz="1000" b="1" dirty="0">
                <a:solidFill>
                  <a:srgbClr val="3F3F3F"/>
                </a:solidFill>
                <a:latin typeface="Yu Gothic" panose="020B0400000000000000" pitchFamily="34" charset="-128"/>
                <a:ea typeface="Yu Gothic" panose="020B0400000000000000" pitchFamily="34" charset="-128"/>
                <a:cs typeface="Arial" panose="020B0604020202020204" pitchFamily="34" charset="0"/>
                <a:sym typeface="Meiryo"/>
              </a:rPr>
              <a:t>LP</a:t>
            </a:r>
            <a:endParaRPr sz="1000" b="1" dirty="0">
              <a:solidFill>
                <a:srgbClr val="3F3F3F"/>
              </a:solidFill>
              <a:latin typeface="Yu Gothic" panose="020B0400000000000000" pitchFamily="34" charset="-128"/>
              <a:ea typeface="Yu Gothic" panose="020B0400000000000000" pitchFamily="34" charset="-128"/>
              <a:cs typeface="Arial" panose="020B0604020202020204" pitchFamily="34" charset="0"/>
              <a:sym typeface="Meiryo"/>
            </a:endParaRPr>
          </a:p>
        </p:txBody>
      </p:sp>
      <p:grpSp>
        <p:nvGrpSpPr>
          <p:cNvPr id="40" name="グループ化 39">
            <a:extLst>
              <a:ext uri="{FF2B5EF4-FFF2-40B4-BE49-F238E27FC236}">
                <a16:creationId xmlns:a16="http://schemas.microsoft.com/office/drawing/2014/main" id="{33B63B91-8167-486D-900D-22861DFAE796}"/>
              </a:ext>
            </a:extLst>
          </p:cNvPr>
          <p:cNvGrpSpPr>
            <a:grpSpLocks noChangeAspect="1"/>
          </p:cNvGrpSpPr>
          <p:nvPr/>
        </p:nvGrpSpPr>
        <p:grpSpPr>
          <a:xfrm>
            <a:off x="7490200" y="3229840"/>
            <a:ext cx="1296000" cy="628743"/>
            <a:chOff x="10068296" y="544603"/>
            <a:chExt cx="1663839" cy="807195"/>
          </a:xfrm>
        </p:grpSpPr>
        <p:pic>
          <p:nvPicPr>
            <p:cNvPr id="41" name="図 40">
              <a:extLst>
                <a:ext uri="{FF2B5EF4-FFF2-40B4-BE49-F238E27FC236}">
                  <a16:creationId xmlns:a16="http://schemas.microsoft.com/office/drawing/2014/main" id="{08C28E40-44AC-4BF8-B342-2B0953F5360B}"/>
                </a:ext>
              </a:extLst>
            </p:cNvPr>
            <p:cNvPicPr>
              <a:picLocks noChangeAspect="1"/>
            </p:cNvPicPr>
            <p:nvPr/>
          </p:nvPicPr>
          <p:blipFill rotWithShape="1">
            <a:blip r:embed="rId6" cstate="print">
              <a:extLst>
                <a:ext uri="{28A0092B-C50C-407E-A947-70E740481C1C}">
                  <a14:useLocalDpi xmlns:a14="http://schemas.microsoft.com/office/drawing/2010/main"/>
                </a:ext>
              </a:extLst>
            </a:blip>
            <a:srcRect/>
            <a:stretch/>
          </p:blipFill>
          <p:spPr>
            <a:xfrm>
              <a:off x="10068296" y="544603"/>
              <a:ext cx="947741" cy="807195"/>
            </a:xfrm>
            <a:prstGeom prst="rect">
              <a:avLst/>
            </a:prstGeom>
          </p:spPr>
        </p:pic>
        <p:pic>
          <p:nvPicPr>
            <p:cNvPr id="42" name="図 41">
              <a:extLst>
                <a:ext uri="{FF2B5EF4-FFF2-40B4-BE49-F238E27FC236}">
                  <a16:creationId xmlns:a16="http://schemas.microsoft.com/office/drawing/2014/main" id="{19F11618-0C7B-4051-A817-6BB467A2BB33}"/>
                </a:ext>
              </a:extLst>
            </p:cNvPr>
            <p:cNvPicPr>
              <a:picLocks noChangeAspect="1"/>
            </p:cNvPicPr>
            <p:nvPr/>
          </p:nvPicPr>
          <p:blipFill rotWithShape="1">
            <a:blip r:embed="rId7" cstate="print">
              <a:extLst>
                <a:ext uri="{28A0092B-C50C-407E-A947-70E740481C1C}">
                  <a14:useLocalDpi xmlns:a14="http://schemas.microsoft.com/office/drawing/2010/main"/>
                </a:ext>
              </a:extLst>
            </a:blip>
            <a:srcRect/>
            <a:stretch/>
          </p:blipFill>
          <p:spPr>
            <a:xfrm>
              <a:off x="11174871" y="544603"/>
              <a:ext cx="557264" cy="807195"/>
            </a:xfrm>
            <a:prstGeom prst="rect">
              <a:avLst/>
            </a:prstGeom>
          </p:spPr>
        </p:pic>
      </p:grpSp>
      <p:cxnSp>
        <p:nvCxnSpPr>
          <p:cNvPr id="43" name="Google Shape;1143;p93">
            <a:extLst>
              <a:ext uri="{FF2B5EF4-FFF2-40B4-BE49-F238E27FC236}">
                <a16:creationId xmlns:a16="http://schemas.microsoft.com/office/drawing/2014/main" id="{8D1A1360-781B-4BB1-9779-65307245AE35}"/>
              </a:ext>
            </a:extLst>
          </p:cNvPr>
          <p:cNvCxnSpPr>
            <a:cxnSpLocks/>
          </p:cNvCxnSpPr>
          <p:nvPr/>
        </p:nvCxnSpPr>
        <p:spPr>
          <a:xfrm flipH="1" flipV="1">
            <a:off x="1490101" y="2583775"/>
            <a:ext cx="334489" cy="1316895"/>
          </a:xfrm>
          <a:prstGeom prst="straightConnector1">
            <a:avLst/>
          </a:prstGeom>
          <a:noFill/>
          <a:ln w="28575" cap="flat" cmpd="sng">
            <a:solidFill>
              <a:srgbClr val="44546A"/>
            </a:solidFill>
            <a:prstDash val="dash"/>
            <a:round/>
            <a:headEnd type="none" w="med" len="med"/>
            <a:tailEnd type="none" w="med" len="med"/>
          </a:ln>
        </p:spPr>
      </p:cxnSp>
      <p:sp>
        <p:nvSpPr>
          <p:cNvPr id="44" name="Google Shape;1145;p93">
            <a:extLst>
              <a:ext uri="{FF2B5EF4-FFF2-40B4-BE49-F238E27FC236}">
                <a16:creationId xmlns:a16="http://schemas.microsoft.com/office/drawing/2014/main" id="{A455A346-05A6-4CF3-BE2F-4CCC684C9FC6}"/>
              </a:ext>
            </a:extLst>
          </p:cNvPr>
          <p:cNvSpPr/>
          <p:nvPr/>
        </p:nvSpPr>
        <p:spPr>
          <a:xfrm>
            <a:off x="382268" y="3902987"/>
            <a:ext cx="1116000" cy="2150589"/>
          </a:xfrm>
          <a:prstGeom prst="rect">
            <a:avLst/>
          </a:prstGeom>
          <a:solidFill>
            <a:srgbClr val="C9DAF8"/>
          </a:solidFill>
          <a:ln>
            <a:noFill/>
          </a:ln>
        </p:spPr>
        <p:txBody>
          <a:bodyPr spcFirstLastPara="1" wrap="square" lIns="91425" tIns="91425" rIns="91425" bIns="91425" anchor="ctr" anchorCtr="0">
            <a:noAutofit/>
          </a:bodyPr>
          <a:lstStyle/>
          <a:p>
            <a:pPr algn="ctr"/>
            <a:r>
              <a:rPr lang="en-US" altLang="ja-JP" sz="1100" dirty="0">
                <a:latin typeface="Yu Gothic" panose="020B0400000000000000" pitchFamily="34" charset="-128"/>
                <a:ea typeface="Yu Gothic" panose="020B0400000000000000" pitchFamily="34" charset="-128"/>
              </a:rPr>
              <a:t>X</a:t>
            </a:r>
            <a:r>
              <a:rPr lang="ja-JP" altLang="en-US" sz="1100" dirty="0">
                <a:latin typeface="Yu Gothic" panose="020B0400000000000000" pitchFamily="34" charset="-128"/>
                <a:ea typeface="Yu Gothic" panose="020B0400000000000000" pitchFamily="34" charset="-128"/>
                <a:cs typeface="Arial" panose="020B0604020202020204" pitchFamily="34" charset="0"/>
              </a:rPr>
              <a:t>広告費</a:t>
            </a:r>
            <a:endParaRPr sz="1100" dirty="0">
              <a:latin typeface="Yu Gothic" panose="020B0400000000000000" pitchFamily="34" charset="-128"/>
              <a:ea typeface="Yu Gothic" panose="020B0400000000000000" pitchFamily="34" charset="-128"/>
              <a:cs typeface="Arial" panose="020B0604020202020204" pitchFamily="34" charset="0"/>
            </a:endParaRPr>
          </a:p>
          <a:p>
            <a:pPr algn="ctr"/>
            <a:r>
              <a:rPr lang="en-US" altLang="ja-JP" sz="1100" dirty="0">
                <a:latin typeface="Yu Gothic" panose="020B0400000000000000" pitchFamily="34" charset="-128"/>
                <a:ea typeface="Yu Gothic" panose="020B0400000000000000" pitchFamily="34" charset="-128"/>
                <a:cs typeface="Arial" panose="020B0604020202020204" pitchFamily="34" charset="0"/>
              </a:rPr>
              <a:t>500</a:t>
            </a:r>
            <a:r>
              <a:rPr lang="ja-JP" altLang="en-US" sz="1100" dirty="0">
                <a:latin typeface="Yu Gothic" panose="020B0400000000000000" pitchFamily="34" charset="-128"/>
                <a:ea typeface="Yu Gothic" panose="020B0400000000000000" pitchFamily="34" charset="-128"/>
                <a:cs typeface="Arial" panose="020B0604020202020204" pitchFamily="34" charset="0"/>
              </a:rPr>
              <a:t>万</a:t>
            </a:r>
            <a:endParaRPr sz="1100" dirty="0">
              <a:latin typeface="Yu Gothic" panose="020B0400000000000000" pitchFamily="34" charset="-128"/>
              <a:ea typeface="Yu Gothic" panose="020B0400000000000000" pitchFamily="34" charset="-128"/>
              <a:cs typeface="Arial" panose="020B0604020202020204" pitchFamily="34" charset="0"/>
            </a:endParaRPr>
          </a:p>
        </p:txBody>
      </p:sp>
      <p:sp>
        <p:nvSpPr>
          <p:cNvPr id="45" name="Google Shape;1150;p93">
            <a:extLst>
              <a:ext uri="{FF2B5EF4-FFF2-40B4-BE49-F238E27FC236}">
                <a16:creationId xmlns:a16="http://schemas.microsoft.com/office/drawing/2014/main" id="{598274D3-856A-46C7-B493-C26C3915F487}"/>
              </a:ext>
            </a:extLst>
          </p:cNvPr>
          <p:cNvSpPr/>
          <p:nvPr/>
        </p:nvSpPr>
        <p:spPr>
          <a:xfrm>
            <a:off x="382268" y="2583774"/>
            <a:ext cx="1116000" cy="1319195"/>
          </a:xfrm>
          <a:prstGeom prst="rect">
            <a:avLst/>
          </a:prstGeom>
          <a:solidFill>
            <a:srgbClr val="F4CCCC"/>
          </a:solidFill>
          <a:ln>
            <a:noFill/>
          </a:ln>
        </p:spPr>
        <p:txBody>
          <a:bodyPr spcFirstLastPara="1" wrap="square" lIns="91425" tIns="91425" rIns="91425" bIns="91425" anchor="ctr" anchorCtr="0">
            <a:noAutofit/>
          </a:bodyPr>
          <a:lstStyle/>
          <a:p>
            <a:pPr algn="ctr"/>
            <a:r>
              <a:rPr lang="ja-JP" altLang="en-US" sz="1100" dirty="0">
                <a:latin typeface="Yu Gothic" panose="020B0400000000000000" pitchFamily="34" charset="-128"/>
                <a:ea typeface="Yu Gothic" panose="020B0400000000000000" pitchFamily="34" charset="-128"/>
                <a:cs typeface="Arial" panose="020B0604020202020204" pitchFamily="34" charset="0"/>
              </a:rPr>
              <a:t>記事広告</a:t>
            </a:r>
            <a:endParaRPr sz="1100" dirty="0">
              <a:latin typeface="Yu Gothic" panose="020B0400000000000000" pitchFamily="34" charset="-128"/>
              <a:ea typeface="Yu Gothic" panose="020B0400000000000000" pitchFamily="34" charset="-128"/>
              <a:cs typeface="Arial" panose="020B0604020202020204" pitchFamily="34" charset="0"/>
            </a:endParaRPr>
          </a:p>
          <a:p>
            <a:pPr algn="ctr"/>
            <a:r>
              <a:rPr lang="ja-JP" altLang="en-US" sz="1100" dirty="0">
                <a:latin typeface="Yu Gothic" panose="020B0400000000000000" pitchFamily="34" charset="-128"/>
                <a:ea typeface="Yu Gothic" panose="020B0400000000000000" pitchFamily="34" charset="-128"/>
                <a:cs typeface="Arial" panose="020B0604020202020204" pitchFamily="34" charset="0"/>
              </a:rPr>
              <a:t>媒体費</a:t>
            </a:r>
            <a:endParaRPr sz="1100" dirty="0">
              <a:latin typeface="Yu Gothic" panose="020B0400000000000000" pitchFamily="34" charset="-128"/>
              <a:ea typeface="Yu Gothic" panose="020B0400000000000000" pitchFamily="34" charset="-128"/>
              <a:cs typeface="Arial" panose="020B0604020202020204" pitchFamily="34" charset="0"/>
            </a:endParaRPr>
          </a:p>
          <a:p>
            <a:pPr algn="ctr"/>
            <a:r>
              <a:rPr lang="ja-JP" altLang="en-US" sz="1100" dirty="0">
                <a:latin typeface="Yu Gothic" panose="020B0400000000000000" pitchFamily="34" charset="-128"/>
                <a:ea typeface="Yu Gothic" panose="020B0400000000000000" pitchFamily="34" charset="-128"/>
                <a:cs typeface="Arial" panose="020B0604020202020204" pitchFamily="34" charset="0"/>
              </a:rPr>
              <a:t>制作費</a:t>
            </a:r>
            <a:endParaRPr sz="1100" dirty="0">
              <a:latin typeface="Yu Gothic" panose="020B0400000000000000" pitchFamily="34" charset="-128"/>
              <a:ea typeface="Yu Gothic" panose="020B0400000000000000" pitchFamily="34" charset="-128"/>
              <a:cs typeface="Arial" panose="020B0604020202020204" pitchFamily="34" charset="0"/>
            </a:endParaRPr>
          </a:p>
          <a:p>
            <a:pPr algn="ctr"/>
            <a:r>
              <a:rPr lang="en-US" altLang="ja-JP" sz="1100" dirty="0">
                <a:latin typeface="Yu Gothic" panose="020B0400000000000000" pitchFamily="34" charset="-128"/>
                <a:ea typeface="Yu Gothic" panose="020B0400000000000000" pitchFamily="34" charset="-128"/>
                <a:cs typeface="Arial" panose="020B0604020202020204" pitchFamily="34" charset="0"/>
              </a:rPr>
              <a:t>250</a:t>
            </a:r>
            <a:r>
              <a:rPr lang="ja-JP" altLang="en-US" sz="1100" dirty="0">
                <a:latin typeface="Yu Gothic" panose="020B0400000000000000" pitchFamily="34" charset="-128"/>
                <a:ea typeface="Yu Gothic" panose="020B0400000000000000" pitchFamily="34" charset="-128"/>
                <a:cs typeface="Arial" panose="020B0604020202020204" pitchFamily="34" charset="0"/>
              </a:rPr>
              <a:t>万</a:t>
            </a:r>
            <a:endParaRPr sz="1100" dirty="0">
              <a:latin typeface="Yu Gothic" panose="020B0400000000000000" pitchFamily="34" charset="-128"/>
              <a:ea typeface="Yu Gothic" panose="020B0400000000000000" pitchFamily="34" charset="-128"/>
              <a:cs typeface="Arial" panose="020B0604020202020204" pitchFamily="34" charset="0"/>
            </a:endParaRPr>
          </a:p>
        </p:txBody>
      </p:sp>
      <p:sp>
        <p:nvSpPr>
          <p:cNvPr id="46" name="Google Shape;1135;p93">
            <a:extLst>
              <a:ext uri="{FF2B5EF4-FFF2-40B4-BE49-F238E27FC236}">
                <a16:creationId xmlns:a16="http://schemas.microsoft.com/office/drawing/2014/main" id="{BB09A403-A1D5-4F62-9739-F8D3B95738F7}"/>
              </a:ext>
            </a:extLst>
          </p:cNvPr>
          <p:cNvSpPr/>
          <p:nvPr/>
        </p:nvSpPr>
        <p:spPr>
          <a:xfrm>
            <a:off x="1710306" y="2111119"/>
            <a:ext cx="1334023" cy="945312"/>
          </a:xfrm>
          <a:prstGeom prst="wedgeEllipseCallout">
            <a:avLst>
              <a:gd name="adj1" fmla="val -46945"/>
              <a:gd name="adj2" fmla="val 65503"/>
            </a:avLst>
          </a:prstGeom>
          <a:solidFill>
            <a:srgbClr val="E7E6E6"/>
          </a:solidFill>
          <a:ln>
            <a:noFill/>
          </a:ln>
        </p:spPr>
        <p:txBody>
          <a:bodyPr spcFirstLastPara="1" wrap="square" lIns="91425" tIns="91425" rIns="91425" bIns="91425" anchor="ctr" anchorCtr="0">
            <a:noAutofit/>
          </a:bodyPr>
          <a:lstStyle/>
          <a:p>
            <a:pPr defTabSz="914377">
              <a:buClrTx/>
              <a:defRPr/>
            </a:pPr>
            <a:endParaRPr sz="1800" dirty="0">
              <a:solidFill>
                <a:sysClr val="windowText" lastClr="000000"/>
              </a:solidFill>
              <a:latin typeface="Yu Gothic" panose="020B0400000000000000" pitchFamily="34" charset="-128"/>
              <a:ea typeface="Yu Gothic" panose="020B0400000000000000" pitchFamily="34" charset="-128"/>
              <a:cs typeface="Arial" panose="020B0604020202020204" pitchFamily="34" charset="0"/>
            </a:endParaRPr>
          </a:p>
        </p:txBody>
      </p:sp>
      <p:sp>
        <p:nvSpPr>
          <p:cNvPr id="47" name="Google Shape;1141;p93">
            <a:extLst>
              <a:ext uri="{FF2B5EF4-FFF2-40B4-BE49-F238E27FC236}">
                <a16:creationId xmlns:a16="http://schemas.microsoft.com/office/drawing/2014/main" id="{9C19FD75-9A9F-4667-A821-3FAD6CEF3C53}"/>
              </a:ext>
            </a:extLst>
          </p:cNvPr>
          <p:cNvSpPr txBox="1"/>
          <p:nvPr/>
        </p:nvSpPr>
        <p:spPr>
          <a:xfrm>
            <a:off x="396322" y="6053591"/>
            <a:ext cx="1095300" cy="369300"/>
          </a:xfrm>
          <a:prstGeom prst="rect">
            <a:avLst/>
          </a:prstGeom>
          <a:noFill/>
          <a:ln>
            <a:noFill/>
          </a:ln>
        </p:spPr>
        <p:txBody>
          <a:bodyPr spcFirstLastPara="1" wrap="square" lIns="91425" tIns="91425" rIns="91425" bIns="91425" anchor="t" anchorCtr="0">
            <a:noAutofit/>
          </a:bodyPr>
          <a:lstStyle/>
          <a:p>
            <a:pPr algn="ctr"/>
            <a:r>
              <a:rPr lang="ja-JP" altLang="en-US" dirty="0">
                <a:latin typeface="Yu Gothic" panose="020B0400000000000000" pitchFamily="34" charset="-128"/>
                <a:ea typeface="Yu Gothic" panose="020B0400000000000000" pitchFamily="34" charset="-128"/>
                <a:cs typeface="Arial" panose="020B0604020202020204" pitchFamily="34" charset="0"/>
                <a:sym typeface="Calibri"/>
              </a:rPr>
              <a:t>通常プラン</a:t>
            </a:r>
            <a:endParaRPr dirty="0">
              <a:latin typeface="Yu Gothic" panose="020B0400000000000000" pitchFamily="34" charset="-128"/>
              <a:ea typeface="Yu Gothic" panose="020B0400000000000000" pitchFamily="34" charset="-128"/>
              <a:cs typeface="Arial" panose="020B0604020202020204" pitchFamily="34" charset="0"/>
              <a:sym typeface="Calibri"/>
            </a:endParaRPr>
          </a:p>
        </p:txBody>
      </p:sp>
      <p:sp>
        <p:nvSpPr>
          <p:cNvPr id="48" name="Google Shape;1142;p93">
            <a:extLst>
              <a:ext uri="{FF2B5EF4-FFF2-40B4-BE49-F238E27FC236}">
                <a16:creationId xmlns:a16="http://schemas.microsoft.com/office/drawing/2014/main" id="{99DAE2ED-1E00-4B8A-B87A-C4D313224097}"/>
              </a:ext>
            </a:extLst>
          </p:cNvPr>
          <p:cNvSpPr txBox="1"/>
          <p:nvPr/>
        </p:nvSpPr>
        <p:spPr>
          <a:xfrm>
            <a:off x="1911319" y="6052529"/>
            <a:ext cx="955500" cy="369300"/>
          </a:xfrm>
          <a:prstGeom prst="rect">
            <a:avLst/>
          </a:prstGeom>
          <a:noFill/>
          <a:ln>
            <a:noFill/>
          </a:ln>
        </p:spPr>
        <p:txBody>
          <a:bodyPr spcFirstLastPara="1" wrap="square" lIns="91425" tIns="91425" rIns="91425" bIns="91425" anchor="t" anchorCtr="0">
            <a:noAutofit/>
          </a:bodyPr>
          <a:lstStyle/>
          <a:p>
            <a:r>
              <a:rPr lang="ja-JP" altLang="en-US" dirty="0">
                <a:latin typeface="Yu Gothic" panose="020B0400000000000000" pitchFamily="34" charset="-128"/>
                <a:ea typeface="Yu Gothic" panose="020B0400000000000000" pitchFamily="34" charset="-128"/>
                <a:cs typeface="Arial" panose="020B0604020202020204" pitchFamily="34" charset="0"/>
                <a:sym typeface="Calibri"/>
              </a:rPr>
              <a:t>本プラン</a:t>
            </a:r>
            <a:endParaRPr dirty="0">
              <a:latin typeface="Yu Gothic" panose="020B0400000000000000" pitchFamily="34" charset="-128"/>
              <a:ea typeface="Yu Gothic" panose="020B0400000000000000" pitchFamily="34" charset="-128"/>
              <a:cs typeface="Arial" panose="020B0604020202020204" pitchFamily="34" charset="0"/>
              <a:sym typeface="Calibri"/>
            </a:endParaRPr>
          </a:p>
        </p:txBody>
      </p:sp>
      <p:sp>
        <p:nvSpPr>
          <p:cNvPr id="49" name="Google Shape;1167;p93">
            <a:extLst>
              <a:ext uri="{FF2B5EF4-FFF2-40B4-BE49-F238E27FC236}">
                <a16:creationId xmlns:a16="http://schemas.microsoft.com/office/drawing/2014/main" id="{9CEDA049-3965-4AC8-B717-D6FD7F6B2B38}"/>
              </a:ext>
            </a:extLst>
          </p:cNvPr>
          <p:cNvSpPr txBox="1"/>
          <p:nvPr/>
        </p:nvSpPr>
        <p:spPr>
          <a:xfrm>
            <a:off x="1607908" y="2187338"/>
            <a:ext cx="1497000" cy="723600"/>
          </a:xfrm>
          <a:prstGeom prst="rect">
            <a:avLst/>
          </a:prstGeom>
          <a:noFill/>
          <a:ln>
            <a:noFill/>
          </a:ln>
        </p:spPr>
        <p:txBody>
          <a:bodyPr spcFirstLastPara="1" wrap="square" lIns="91425" tIns="91425" rIns="91425" bIns="91425" anchor="t" anchorCtr="0">
            <a:noAutofit/>
          </a:bodyPr>
          <a:lstStyle/>
          <a:p>
            <a:pPr algn="ctr"/>
            <a:r>
              <a:rPr lang="ja-JP" altLang="en-US" sz="1600" dirty="0">
                <a:latin typeface="Yu Gothic" panose="020B0400000000000000" pitchFamily="34" charset="-128"/>
                <a:ea typeface="Yu Gothic" panose="020B0400000000000000" pitchFamily="34" charset="-128"/>
                <a:cs typeface="Arial" panose="020B0604020202020204" pitchFamily="34" charset="0"/>
                <a:sym typeface="Meiryo"/>
              </a:rPr>
              <a:t>通常</a:t>
            </a:r>
            <a:endParaRPr sz="1600" dirty="0">
              <a:latin typeface="Yu Gothic" panose="020B0400000000000000" pitchFamily="34" charset="-128"/>
              <a:ea typeface="Yu Gothic" panose="020B0400000000000000" pitchFamily="34" charset="-128"/>
              <a:cs typeface="Arial" panose="020B0604020202020204" pitchFamily="34" charset="0"/>
              <a:sym typeface="Meiryo"/>
            </a:endParaRPr>
          </a:p>
          <a:p>
            <a:pPr algn="ctr"/>
            <a:r>
              <a:rPr lang="en-US" altLang="ja-JP" sz="2000" dirty="0">
                <a:latin typeface="Yu Gothic" panose="020B0400000000000000" pitchFamily="34" charset="-128"/>
                <a:ea typeface="Yu Gothic" panose="020B0400000000000000" pitchFamily="34" charset="-128"/>
                <a:cs typeface="Arial" panose="020B0604020202020204" pitchFamily="34" charset="0"/>
                <a:sym typeface="Meiryo"/>
              </a:rPr>
              <a:t>750</a:t>
            </a:r>
            <a:r>
              <a:rPr lang="ja-JP" altLang="en-US" sz="1600" dirty="0">
                <a:latin typeface="Yu Gothic" panose="020B0400000000000000" pitchFamily="34" charset="-128"/>
                <a:ea typeface="Yu Gothic" panose="020B0400000000000000" pitchFamily="34" charset="-128"/>
                <a:cs typeface="Arial" panose="020B0604020202020204" pitchFamily="34" charset="0"/>
                <a:sym typeface="Meiryo"/>
              </a:rPr>
              <a:t>万円</a:t>
            </a:r>
            <a:endParaRPr sz="1600" dirty="0">
              <a:latin typeface="Yu Gothic" panose="020B0400000000000000" pitchFamily="34" charset="-128"/>
              <a:ea typeface="Yu Gothic" panose="020B0400000000000000" pitchFamily="34" charset="-128"/>
              <a:cs typeface="Arial" panose="020B0604020202020204" pitchFamily="34" charset="0"/>
              <a:sym typeface="Meiryo"/>
            </a:endParaRPr>
          </a:p>
        </p:txBody>
      </p:sp>
      <p:sp>
        <p:nvSpPr>
          <p:cNvPr id="50" name="Google Shape;1145;p93">
            <a:extLst>
              <a:ext uri="{FF2B5EF4-FFF2-40B4-BE49-F238E27FC236}">
                <a16:creationId xmlns:a16="http://schemas.microsoft.com/office/drawing/2014/main" id="{A4A15D96-15D6-4570-B484-A07D5AF18B14}"/>
              </a:ext>
            </a:extLst>
          </p:cNvPr>
          <p:cNvSpPr/>
          <p:nvPr/>
        </p:nvSpPr>
        <p:spPr>
          <a:xfrm>
            <a:off x="1831069" y="3893575"/>
            <a:ext cx="1116000" cy="2160000"/>
          </a:xfrm>
          <a:prstGeom prst="rect">
            <a:avLst/>
          </a:prstGeom>
          <a:solidFill>
            <a:srgbClr val="C9DAF8"/>
          </a:solidFill>
          <a:ln>
            <a:noFill/>
          </a:ln>
        </p:spPr>
        <p:txBody>
          <a:bodyPr spcFirstLastPara="1" wrap="square" lIns="91425" tIns="91425" rIns="91425" bIns="91425" anchor="ctr" anchorCtr="0">
            <a:noAutofit/>
          </a:bodyPr>
          <a:lstStyle/>
          <a:p>
            <a:pPr algn="ctr"/>
            <a:r>
              <a:rPr lang="zh-TW" altLang="en-US" sz="1100" dirty="0">
                <a:latin typeface="Yu Gothic" panose="020B0400000000000000" pitchFamily="34" charset="-128"/>
                <a:ea typeface="Yu Gothic" panose="020B0400000000000000" pitchFamily="34" charset="-128"/>
                <a:cs typeface="Arial" panose="020B0604020202020204" pitchFamily="34" charset="0"/>
              </a:rPr>
              <a:t>記事広告</a:t>
            </a:r>
          </a:p>
          <a:p>
            <a:pPr algn="ctr"/>
            <a:r>
              <a:rPr lang="zh-TW" altLang="en-US" sz="1100" dirty="0">
                <a:latin typeface="Yu Gothic" panose="020B0400000000000000" pitchFamily="34" charset="-128"/>
                <a:ea typeface="Yu Gothic" panose="020B0400000000000000" pitchFamily="34" charset="-128"/>
                <a:cs typeface="Arial" panose="020B0604020202020204" pitchFamily="34" charset="0"/>
              </a:rPr>
              <a:t>媒体費</a:t>
            </a:r>
          </a:p>
          <a:p>
            <a:pPr algn="ctr"/>
            <a:r>
              <a:rPr lang="zh-TW" altLang="en-US" sz="1100" dirty="0">
                <a:latin typeface="Yu Gothic" panose="020B0400000000000000" pitchFamily="34" charset="-128"/>
                <a:ea typeface="Yu Gothic" panose="020B0400000000000000" pitchFamily="34" charset="-128"/>
                <a:cs typeface="Arial" panose="020B0604020202020204" pitchFamily="34" charset="0"/>
              </a:rPr>
              <a:t>制作費</a:t>
            </a:r>
          </a:p>
          <a:p>
            <a:pPr algn="ctr"/>
            <a:r>
              <a:rPr lang="zh-TW" altLang="en-US" sz="1100" dirty="0">
                <a:latin typeface="Yu Gothic" panose="020B0400000000000000" pitchFamily="34" charset="-128"/>
                <a:ea typeface="Yu Gothic" panose="020B0400000000000000" pitchFamily="34" charset="-128"/>
                <a:cs typeface="Arial" panose="020B0604020202020204" pitchFamily="34" charset="0"/>
              </a:rPr>
              <a:t>＆</a:t>
            </a:r>
          </a:p>
          <a:p>
            <a:pPr algn="ctr"/>
            <a:r>
              <a:rPr lang="en-US" altLang="ja-JP" sz="1100" dirty="0">
                <a:latin typeface="Yu Gothic" panose="020B0400000000000000" pitchFamily="34" charset="-128"/>
                <a:ea typeface="Yu Gothic" panose="020B0400000000000000" pitchFamily="34" charset="-128"/>
              </a:rPr>
              <a:t>X</a:t>
            </a:r>
            <a:r>
              <a:rPr lang="zh-TW" altLang="en-US" sz="1100" dirty="0">
                <a:latin typeface="Yu Gothic" panose="020B0400000000000000" pitchFamily="34" charset="-128"/>
                <a:ea typeface="Yu Gothic" panose="020B0400000000000000" pitchFamily="34" charset="-128"/>
                <a:cs typeface="Arial" panose="020B0604020202020204" pitchFamily="34" charset="0"/>
              </a:rPr>
              <a:t>広告費</a:t>
            </a:r>
          </a:p>
          <a:p>
            <a:pPr algn="ctr"/>
            <a:r>
              <a:rPr lang="en-US" altLang="ja-JP" sz="1100" dirty="0">
                <a:latin typeface="Yu Gothic" panose="020B0400000000000000" pitchFamily="34" charset="-128"/>
                <a:ea typeface="Yu Gothic" panose="020B0400000000000000" pitchFamily="34" charset="-128"/>
                <a:cs typeface="Arial" panose="020B0604020202020204" pitchFamily="34" charset="0"/>
              </a:rPr>
              <a:t>50</a:t>
            </a:r>
            <a:r>
              <a:rPr lang="en-US" altLang="zh-TW" sz="1100" dirty="0">
                <a:latin typeface="Yu Gothic" panose="020B0400000000000000" pitchFamily="34" charset="-128"/>
                <a:ea typeface="Yu Gothic" panose="020B0400000000000000" pitchFamily="34" charset="-128"/>
                <a:cs typeface="Arial" panose="020B0604020202020204" pitchFamily="34" charset="0"/>
              </a:rPr>
              <a:t>0</a:t>
            </a:r>
            <a:r>
              <a:rPr lang="zh-TW" altLang="en-US" sz="1100" dirty="0">
                <a:latin typeface="Yu Gothic" panose="020B0400000000000000" pitchFamily="34" charset="-128"/>
                <a:ea typeface="Yu Gothic" panose="020B0400000000000000" pitchFamily="34" charset="-128"/>
                <a:cs typeface="Arial" panose="020B0604020202020204" pitchFamily="34" charset="0"/>
              </a:rPr>
              <a:t>万</a:t>
            </a:r>
          </a:p>
        </p:txBody>
      </p:sp>
      <p:pic>
        <p:nvPicPr>
          <p:cNvPr id="51" name="Google Shape;1148;p93">
            <a:extLst>
              <a:ext uri="{FF2B5EF4-FFF2-40B4-BE49-F238E27FC236}">
                <a16:creationId xmlns:a16="http://schemas.microsoft.com/office/drawing/2014/main" id="{74DB0A8F-35FF-4544-8E18-F478D2D269B7}"/>
              </a:ext>
            </a:extLst>
          </p:cNvPr>
          <p:cNvPicPr preferRelativeResize="0"/>
          <p:nvPr/>
        </p:nvPicPr>
        <p:blipFill>
          <a:blip r:embed="rId8">
            <a:alphaModFix/>
          </a:blip>
          <a:stretch>
            <a:fillRect/>
          </a:stretch>
        </p:blipFill>
        <p:spPr>
          <a:xfrm>
            <a:off x="3523377" y="1759788"/>
            <a:ext cx="1095375" cy="228600"/>
          </a:xfrm>
          <a:prstGeom prst="rect">
            <a:avLst/>
          </a:prstGeom>
          <a:noFill/>
          <a:ln>
            <a:noFill/>
          </a:ln>
        </p:spPr>
      </p:pic>
      <p:pic>
        <p:nvPicPr>
          <p:cNvPr id="54" name="Google Shape;1864;p114">
            <a:extLst>
              <a:ext uri="{FF2B5EF4-FFF2-40B4-BE49-F238E27FC236}">
                <a16:creationId xmlns:a16="http://schemas.microsoft.com/office/drawing/2014/main" id="{6E40F876-48FA-4F9F-84B3-6DF259FC33C0}"/>
              </a:ext>
            </a:extLst>
          </p:cNvPr>
          <p:cNvPicPr preferRelativeResize="0"/>
          <p:nvPr/>
        </p:nvPicPr>
        <p:blipFill rotWithShape="1">
          <a:blip r:embed="rId9" cstate="print">
            <a:alphaModFix/>
            <a:extLst>
              <a:ext uri="{28A0092B-C50C-407E-A947-70E740481C1C}">
                <a14:useLocalDpi xmlns:a14="http://schemas.microsoft.com/office/drawing/2010/main"/>
              </a:ext>
            </a:extLst>
          </a:blip>
          <a:srcRect/>
          <a:stretch/>
        </p:blipFill>
        <p:spPr>
          <a:xfrm>
            <a:off x="5063029" y="1567322"/>
            <a:ext cx="1304747" cy="1417331"/>
          </a:xfrm>
          <a:prstGeom prst="rect">
            <a:avLst/>
          </a:prstGeom>
          <a:noFill/>
          <a:ln>
            <a:noFill/>
          </a:ln>
        </p:spPr>
      </p:pic>
      <p:pic>
        <p:nvPicPr>
          <p:cNvPr id="55" name="Google Shape;1170;p93">
            <a:extLst>
              <a:ext uri="{FF2B5EF4-FFF2-40B4-BE49-F238E27FC236}">
                <a16:creationId xmlns:a16="http://schemas.microsoft.com/office/drawing/2014/main" id="{D2F23C7E-0239-4B56-8AA1-EBF02B014703}"/>
              </a:ext>
            </a:extLst>
          </p:cNvPr>
          <p:cNvPicPr preferRelativeResize="0"/>
          <p:nvPr/>
        </p:nvPicPr>
        <p:blipFill rotWithShape="1">
          <a:blip r:embed="rId10" cstate="print">
            <a:alphaModFix/>
            <a:extLst>
              <a:ext uri="{28A0092B-C50C-407E-A947-70E740481C1C}">
                <a14:useLocalDpi xmlns:a14="http://schemas.microsoft.com/office/drawing/2010/main"/>
              </a:ext>
            </a:extLst>
          </a:blip>
          <a:srcRect/>
          <a:stretch/>
        </p:blipFill>
        <p:spPr>
          <a:xfrm>
            <a:off x="5120396" y="1751915"/>
            <a:ext cx="1185589" cy="1256527"/>
          </a:xfrm>
          <a:prstGeom prst="rect">
            <a:avLst/>
          </a:prstGeom>
          <a:noFill/>
          <a:ln>
            <a:noFill/>
          </a:ln>
        </p:spPr>
      </p:pic>
      <p:cxnSp>
        <p:nvCxnSpPr>
          <p:cNvPr id="56" name="Google Shape;1395;p99">
            <a:extLst>
              <a:ext uri="{FF2B5EF4-FFF2-40B4-BE49-F238E27FC236}">
                <a16:creationId xmlns:a16="http://schemas.microsoft.com/office/drawing/2014/main" id="{A8D9C9B8-F9BA-4C8E-852B-D9FA0CC779C0}"/>
              </a:ext>
            </a:extLst>
          </p:cNvPr>
          <p:cNvCxnSpPr/>
          <p:nvPr/>
        </p:nvCxnSpPr>
        <p:spPr>
          <a:xfrm>
            <a:off x="586643" y="1306565"/>
            <a:ext cx="7920000" cy="0"/>
          </a:xfrm>
          <a:prstGeom prst="straightConnector1">
            <a:avLst/>
          </a:prstGeom>
          <a:solidFill>
            <a:srgbClr val="D0CECE"/>
          </a:solidFill>
          <a:ln w="9525" cap="flat" cmpd="sng">
            <a:solidFill>
              <a:srgbClr val="A5A5A5"/>
            </a:solidFill>
            <a:prstDash val="dash"/>
            <a:miter lim="800000"/>
            <a:headEnd type="none" w="sm" len="sm"/>
            <a:tailEnd type="none" w="sm" len="sm"/>
          </a:ln>
        </p:spPr>
      </p:cxnSp>
      <p:sp>
        <p:nvSpPr>
          <p:cNvPr id="57" name="Google Shape;1419;p99">
            <a:extLst>
              <a:ext uri="{FF2B5EF4-FFF2-40B4-BE49-F238E27FC236}">
                <a16:creationId xmlns:a16="http://schemas.microsoft.com/office/drawing/2014/main" id="{9E52E321-B9FC-4723-8403-27A1BA533472}"/>
              </a:ext>
            </a:extLst>
          </p:cNvPr>
          <p:cNvSpPr txBox="1"/>
          <p:nvPr/>
        </p:nvSpPr>
        <p:spPr>
          <a:xfrm>
            <a:off x="170951" y="774000"/>
            <a:ext cx="8874900" cy="738600"/>
          </a:xfrm>
          <a:prstGeom prst="rect">
            <a:avLst/>
          </a:prstGeom>
          <a:noFill/>
          <a:ln>
            <a:noFill/>
          </a:ln>
        </p:spPr>
        <p:txBody>
          <a:bodyPr spcFirstLastPara="1" wrap="square" lIns="91425" tIns="45700" rIns="91425" bIns="45700" anchor="ctr" anchorCtr="0">
            <a:noAutofit/>
          </a:bodyPr>
          <a:lstStyle/>
          <a:p>
            <a:pPr algn="ctr">
              <a:lnSpc>
                <a:spcPct val="115000"/>
              </a:lnSpc>
              <a:buClr>
                <a:schemeClr val="dk1"/>
              </a:buClr>
              <a:buSzPts val="1100"/>
            </a:pPr>
            <a:r>
              <a:rPr lang="ja-JP" altLang="en-US" sz="1100" dirty="0">
                <a:solidFill>
                  <a:srgbClr val="C00000"/>
                </a:solidFill>
                <a:latin typeface="Yu Gothic" panose="020B0400000000000000" pitchFamily="34" charset="-128"/>
                <a:ea typeface="Yu Gothic" panose="020B0400000000000000" pitchFamily="34" charset="-128"/>
                <a:cs typeface="Arial" panose="020B0604020202020204" pitchFamily="34" charset="0"/>
                <a:sym typeface="Meiryo"/>
              </a:rPr>
              <a:t>「親しみやすい、わかりやすい、拡散しやすい」</a:t>
            </a:r>
            <a:r>
              <a:rPr lang="ja-JP" altLang="en-US" sz="1100" dirty="0">
                <a:solidFill>
                  <a:srgbClr val="434343"/>
                </a:solidFill>
                <a:latin typeface="Yu Gothic" panose="020B0400000000000000" pitchFamily="34" charset="-128"/>
                <a:ea typeface="Yu Gothic" panose="020B0400000000000000" pitchFamily="34" charset="-128"/>
                <a:cs typeface="Arial" panose="020B0604020202020204" pitchFamily="34" charset="0"/>
                <a:sym typeface="Meiryo"/>
              </a:rPr>
              <a:t>という特徴を持つ</a:t>
            </a:r>
            <a:r>
              <a:rPr lang="ja-JP" altLang="en-US" sz="1100" dirty="0">
                <a:solidFill>
                  <a:srgbClr val="C00000"/>
                </a:solidFill>
                <a:latin typeface="Yu Gothic" panose="020B0400000000000000" pitchFamily="34" charset="-128"/>
                <a:ea typeface="Yu Gothic" panose="020B0400000000000000" pitchFamily="34" charset="-128"/>
                <a:cs typeface="Arial" panose="020B0604020202020204" pitchFamily="34" charset="0"/>
                <a:sym typeface="Meiryo"/>
              </a:rPr>
              <a:t>マンガ記事コンテンツ</a:t>
            </a:r>
            <a:r>
              <a:rPr lang="ja-JP" altLang="en-US" sz="1100" dirty="0">
                <a:solidFill>
                  <a:srgbClr val="434343"/>
                </a:solidFill>
                <a:latin typeface="Yu Gothic" panose="020B0400000000000000" pitchFamily="34" charset="-128"/>
                <a:ea typeface="Yu Gothic" panose="020B0400000000000000" pitchFamily="34" charset="-128"/>
                <a:cs typeface="Arial" panose="020B0604020202020204" pitchFamily="34" charset="0"/>
                <a:sym typeface="Meiryo"/>
              </a:rPr>
              <a:t>を制作、</a:t>
            </a:r>
          </a:p>
          <a:p>
            <a:pPr algn="ctr">
              <a:lnSpc>
                <a:spcPct val="115000"/>
              </a:lnSpc>
              <a:buClr>
                <a:schemeClr val="dk1"/>
              </a:buClr>
              <a:buSzPts val="1100"/>
            </a:pPr>
            <a:r>
              <a:rPr lang="ja-JP" altLang="en-US" sz="1100" dirty="0">
                <a:solidFill>
                  <a:srgbClr val="C00000"/>
                </a:solidFill>
                <a:latin typeface="Yu Gothic" panose="020B0400000000000000" pitchFamily="34" charset="-128"/>
                <a:ea typeface="Yu Gothic" panose="020B0400000000000000" pitchFamily="34" charset="-128"/>
                <a:cs typeface="Arial" panose="020B0604020202020204" pitchFamily="34" charset="0"/>
                <a:sym typeface="Meiryo"/>
              </a:rPr>
              <a:t>ウーマンエキサイトのアカウント</a:t>
            </a:r>
            <a:r>
              <a:rPr lang="ja-JP" altLang="en-US" sz="1100" dirty="0">
                <a:solidFill>
                  <a:srgbClr val="434343"/>
                </a:solidFill>
                <a:latin typeface="Yu Gothic" panose="020B0400000000000000" pitchFamily="34" charset="-128"/>
                <a:ea typeface="Yu Gothic" panose="020B0400000000000000" pitchFamily="34" charset="-128"/>
                <a:cs typeface="Arial" panose="020B0604020202020204" pitchFamily="34" charset="0"/>
                <a:sym typeface="Meiryo"/>
              </a:rPr>
              <a:t>から</a:t>
            </a:r>
            <a:r>
              <a:rPr lang="en-US" altLang="ja-JP" sz="1100" b="1" dirty="0">
                <a:solidFill>
                  <a:schemeClr val="bg1">
                    <a:lumMod val="50000"/>
                  </a:schemeClr>
                </a:solidFill>
                <a:latin typeface="Yu Gothic" panose="020B0400000000000000" pitchFamily="34" charset="-128"/>
                <a:ea typeface="Yu Gothic" panose="020B0400000000000000" pitchFamily="34" charset="-128"/>
                <a:cs typeface="Meiryo"/>
                <a:sym typeface="Meiryo"/>
              </a:rPr>
              <a:t>X</a:t>
            </a:r>
            <a:r>
              <a:rPr lang="ja-JP" altLang="en-US" sz="1100" b="1" dirty="0">
                <a:solidFill>
                  <a:schemeClr val="bg1">
                    <a:lumMod val="50000"/>
                  </a:schemeClr>
                </a:solidFill>
                <a:latin typeface="Yu Gothic" panose="020B0400000000000000" pitchFamily="34" charset="-128"/>
                <a:ea typeface="Yu Gothic" panose="020B0400000000000000" pitchFamily="34" charset="-128"/>
                <a:cs typeface="Meiryo"/>
                <a:sym typeface="Meiryo"/>
              </a:rPr>
              <a:t>（旧名称：</a:t>
            </a:r>
            <a:r>
              <a:rPr lang="en-US" altLang="ja-JP" sz="1100" b="1" dirty="0">
                <a:solidFill>
                  <a:schemeClr val="bg1">
                    <a:lumMod val="50000"/>
                  </a:schemeClr>
                </a:solidFill>
                <a:latin typeface="Yu Gothic" panose="020B0400000000000000" pitchFamily="34" charset="-128"/>
                <a:ea typeface="Yu Gothic" panose="020B0400000000000000" pitchFamily="34" charset="-128"/>
                <a:cs typeface="Meiryo"/>
                <a:sym typeface="Meiryo"/>
              </a:rPr>
              <a:t>Twitter</a:t>
            </a:r>
            <a:r>
              <a:rPr lang="ja-JP" altLang="en-US" sz="1100" b="1" dirty="0">
                <a:solidFill>
                  <a:schemeClr val="bg1">
                    <a:lumMod val="50000"/>
                  </a:schemeClr>
                </a:solidFill>
                <a:latin typeface="Yu Gothic" panose="020B0400000000000000" pitchFamily="34" charset="-128"/>
                <a:ea typeface="Yu Gothic" panose="020B0400000000000000" pitchFamily="34" charset="-128"/>
                <a:cs typeface="Meiryo"/>
                <a:sym typeface="Meiryo"/>
              </a:rPr>
              <a:t>）</a:t>
            </a:r>
            <a:r>
              <a:rPr lang="ja-JP" altLang="en-US" sz="1100" dirty="0">
                <a:solidFill>
                  <a:srgbClr val="434343"/>
                </a:solidFill>
                <a:latin typeface="Yu Gothic" panose="020B0400000000000000" pitchFamily="34" charset="-128"/>
                <a:ea typeface="Yu Gothic" panose="020B0400000000000000" pitchFamily="34" charset="-128"/>
                <a:cs typeface="Arial" panose="020B0604020202020204" pitchFamily="34" charset="0"/>
                <a:sym typeface="Meiryo"/>
              </a:rPr>
              <a:t>にてターゲティング配信することで、更に拡散させます！</a:t>
            </a:r>
            <a:endParaRPr lang="ja-JP" altLang="en-US" sz="1100" dirty="0">
              <a:solidFill>
                <a:schemeClr val="dk1"/>
              </a:solidFill>
              <a:latin typeface="Yu Gothic" panose="020B0400000000000000" pitchFamily="34" charset="-128"/>
              <a:ea typeface="Yu Gothic" panose="020B0400000000000000" pitchFamily="34" charset="-128"/>
              <a:cs typeface="Arial" panose="020B0604020202020204" pitchFamily="34" charset="0"/>
              <a:sym typeface="Meiryo"/>
            </a:endParaRPr>
          </a:p>
          <a:p>
            <a:pPr algn="ctr">
              <a:buSzPts val="1100"/>
            </a:pPr>
            <a:endParaRPr dirty="0">
              <a:solidFill>
                <a:schemeClr val="dk1"/>
              </a:solidFill>
              <a:latin typeface="Yu Gothic" panose="020B0400000000000000" pitchFamily="34" charset="-128"/>
              <a:ea typeface="Yu Gothic" panose="020B0400000000000000" pitchFamily="34" charset="-128"/>
              <a:cs typeface="Arial" panose="020B0604020202020204" pitchFamily="34" charset="0"/>
              <a:sym typeface="Meiryo"/>
            </a:endParaRPr>
          </a:p>
        </p:txBody>
      </p:sp>
      <p:sp>
        <p:nvSpPr>
          <p:cNvPr id="464" name="Google Shape;464;p17"/>
          <p:cNvSpPr txBox="1"/>
          <p:nvPr/>
        </p:nvSpPr>
        <p:spPr>
          <a:xfrm>
            <a:off x="254981" y="271451"/>
            <a:ext cx="4865415" cy="331353"/>
          </a:xfrm>
          <a:prstGeom prst="rect">
            <a:avLst/>
          </a:prstGeom>
          <a:solidFill>
            <a:srgbClr val="FFFFFF"/>
          </a:solidFill>
          <a:ln>
            <a:noFill/>
          </a:ln>
        </p:spPr>
        <p:txBody>
          <a:bodyPr spcFirstLastPara="1" wrap="square" lIns="91425" tIns="91425" rIns="91425" bIns="91425" anchor="t" anchorCtr="0">
            <a:noAutofit/>
          </a:bodyPr>
          <a:lstStyle/>
          <a:p>
            <a:pPr>
              <a:lnSpc>
                <a:spcPct val="110000"/>
              </a:lnSpc>
            </a:pPr>
            <a:r>
              <a:rPr lang="ja-JP" altLang="en-US" sz="1500" b="1" i="0" u="none" strike="noStrike" cap="none" dirty="0">
                <a:solidFill>
                  <a:srgbClr val="7F7F7F"/>
                </a:solidFill>
                <a:latin typeface="Yu Gothic" panose="020B0400000000000000" pitchFamily="34" charset="-128"/>
                <a:ea typeface="Yu Gothic" panose="020B0400000000000000" pitchFamily="34" charset="-128"/>
                <a:sym typeface="Arial"/>
              </a:rPr>
              <a:t>ウーマンエキサイト </a:t>
            </a:r>
            <a:r>
              <a:rPr lang="en-US" altLang="ja-JP" sz="1500" b="1" i="0" u="none" strike="noStrike" cap="none" dirty="0">
                <a:solidFill>
                  <a:srgbClr val="7F7F7F"/>
                </a:solidFill>
                <a:latin typeface="Yu Gothic" panose="020B0400000000000000" pitchFamily="34" charset="-128"/>
                <a:ea typeface="Yu Gothic" panose="020B0400000000000000" pitchFamily="34" charset="-128"/>
                <a:sym typeface="Arial"/>
              </a:rPr>
              <a:t>× X </a:t>
            </a:r>
            <a:r>
              <a:rPr lang="en" altLang="ja-JP" sz="1500" b="1" i="0" u="none" strike="noStrike" cap="none" dirty="0">
                <a:solidFill>
                  <a:srgbClr val="7F7F7F"/>
                </a:solidFill>
                <a:latin typeface="Yu Gothic" panose="020B0400000000000000" pitchFamily="34" charset="-128"/>
                <a:ea typeface="Yu Gothic" panose="020B0400000000000000" pitchFamily="34" charset="-128"/>
                <a:sym typeface="Arial"/>
              </a:rPr>
              <a:t>Amplify</a:t>
            </a:r>
            <a:r>
              <a:rPr lang="ja-JP" altLang="en-US" sz="1500" b="1" i="0" u="none" strike="noStrike" cap="none" dirty="0">
                <a:solidFill>
                  <a:srgbClr val="7F7F7F"/>
                </a:solidFill>
                <a:latin typeface="Yu Gothic" panose="020B0400000000000000" pitchFamily="34" charset="-128"/>
                <a:ea typeface="Yu Gothic" panose="020B0400000000000000" pitchFamily="34" charset="-128"/>
                <a:sym typeface="Arial"/>
              </a:rPr>
              <a:t>スポンサーシップ</a:t>
            </a:r>
            <a:endParaRPr sz="1500" b="1" i="0" u="none" strike="noStrike" cap="none" dirty="0">
              <a:solidFill>
                <a:srgbClr val="7F7F7F"/>
              </a:solidFill>
              <a:latin typeface="Yu Gothic" panose="020B0400000000000000" pitchFamily="34" charset="-128"/>
              <a:ea typeface="Yu Gothic" panose="020B0400000000000000" pitchFamily="34" charset="-128"/>
              <a:sym typeface="Arial"/>
            </a:endParaRPr>
          </a:p>
        </p:txBody>
      </p:sp>
      <p:pic>
        <p:nvPicPr>
          <p:cNvPr id="2" name="図 1">
            <a:extLst>
              <a:ext uri="{FF2B5EF4-FFF2-40B4-BE49-F238E27FC236}">
                <a16:creationId xmlns:a16="http://schemas.microsoft.com/office/drawing/2014/main" id="{D9783079-BCD1-0F0E-76DB-EBF6CEF226C0}"/>
              </a:ext>
            </a:extLst>
          </p:cNvPr>
          <p:cNvPicPr>
            <a:picLocks noChangeAspect="1"/>
          </p:cNvPicPr>
          <p:nvPr/>
        </p:nvPicPr>
        <p:blipFill rotWithShape="1">
          <a:blip r:embed="rId11" cstate="hqprint">
            <a:extLst>
              <a:ext uri="{28A0092B-C50C-407E-A947-70E740481C1C}">
                <a14:useLocalDpi xmlns:a14="http://schemas.microsoft.com/office/drawing/2010/main"/>
              </a:ext>
            </a:extLst>
          </a:blip>
          <a:srcRect/>
          <a:stretch/>
        </p:blipFill>
        <p:spPr>
          <a:xfrm>
            <a:off x="3609767" y="3127278"/>
            <a:ext cx="364239" cy="365732"/>
          </a:xfrm>
          <a:prstGeom prst="rect">
            <a:avLst/>
          </a:prstGeom>
        </p:spPr>
      </p:pic>
      <p:pic>
        <p:nvPicPr>
          <p:cNvPr id="4" name="図 3">
            <a:extLst>
              <a:ext uri="{FF2B5EF4-FFF2-40B4-BE49-F238E27FC236}">
                <a16:creationId xmlns:a16="http://schemas.microsoft.com/office/drawing/2014/main" id="{C20E15B2-A14C-1BF7-E9BE-18A45D6C0659}"/>
              </a:ext>
            </a:extLst>
          </p:cNvPr>
          <p:cNvPicPr>
            <a:picLocks noChangeAspect="1"/>
          </p:cNvPicPr>
          <p:nvPr/>
        </p:nvPicPr>
        <p:blipFill rotWithShape="1">
          <a:blip r:embed="rId12" cstate="hqprint">
            <a:extLst>
              <a:ext uri="{28A0092B-C50C-407E-A947-70E740481C1C}">
                <a14:useLocalDpi xmlns:a14="http://schemas.microsoft.com/office/drawing/2010/main"/>
              </a:ext>
            </a:extLst>
          </a:blip>
          <a:srcRect/>
          <a:stretch/>
        </p:blipFill>
        <p:spPr>
          <a:xfrm>
            <a:off x="4080797" y="3117655"/>
            <a:ext cx="2214493" cy="381542"/>
          </a:xfrm>
          <a:prstGeom prst="rect">
            <a:avLst/>
          </a:prstGeom>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592"/>
        <p:cNvGrpSpPr/>
        <p:nvPr/>
      </p:nvGrpSpPr>
      <p:grpSpPr>
        <a:xfrm>
          <a:off x="0" y="0"/>
          <a:ext cx="0" cy="0"/>
          <a:chOff x="0" y="0"/>
          <a:chExt cx="0" cy="0"/>
        </a:xfrm>
      </p:grpSpPr>
      <p:sp>
        <p:nvSpPr>
          <p:cNvPr id="594" name="Google Shape;594;p19"/>
          <p:cNvSpPr/>
          <p:nvPr/>
        </p:nvSpPr>
        <p:spPr>
          <a:xfrm>
            <a:off x="363787" y="5926917"/>
            <a:ext cx="5992863" cy="266262"/>
          </a:xfrm>
          <a:prstGeom prst="rect">
            <a:avLst/>
          </a:prstGeom>
          <a:noFill/>
          <a:ln>
            <a:noFill/>
          </a:ln>
        </p:spPr>
        <p:txBody>
          <a:bodyPr spcFirstLastPara="1" wrap="square" lIns="72000" tIns="36000" rIns="72000" bIns="36000" anchor="ctr" anchorCtr="0">
            <a:noAutofit/>
          </a:bodyPr>
          <a:lstStyle/>
          <a:p>
            <a:pPr marL="0" marR="0" lvl="0" indent="0" algn="ctr" rtl="0">
              <a:lnSpc>
                <a:spcPct val="100000"/>
              </a:lnSpc>
              <a:spcBef>
                <a:spcPts val="0"/>
              </a:spcBef>
              <a:spcAft>
                <a:spcPts val="0"/>
              </a:spcAft>
              <a:buClr>
                <a:srgbClr val="000000"/>
              </a:buClr>
              <a:buSzPts val="800"/>
              <a:buFont typeface="Arial"/>
              <a:buNone/>
            </a:pPr>
            <a:r>
              <a:rPr lang="ja-JP" sz="800" b="0" i="0" u="none" strike="noStrike" cap="none" dirty="0">
                <a:solidFill>
                  <a:srgbClr val="3F3F3F"/>
                </a:solidFill>
                <a:latin typeface="Yu Gothic" panose="020B0400000000000000" pitchFamily="34" charset="-128"/>
                <a:ea typeface="Yu Gothic" panose="020B0400000000000000" pitchFamily="34" charset="-128"/>
                <a:sym typeface="Arial"/>
              </a:rPr>
              <a:t>・画像はイメージです。・ご予算とターゲットに応じたシミュレーションをご提出いたします。営業までお問い合わせください。 </a:t>
            </a:r>
            <a:endParaRPr sz="1400" b="0" i="0" u="none" strike="noStrike" cap="none" dirty="0">
              <a:solidFill>
                <a:srgbClr val="3F3F3F"/>
              </a:solidFill>
              <a:latin typeface="Yu Gothic" panose="020B0400000000000000" pitchFamily="34" charset="-128"/>
              <a:ea typeface="Yu Gothic" panose="020B0400000000000000" pitchFamily="34" charset="-128"/>
              <a:sym typeface="Arial"/>
            </a:endParaRPr>
          </a:p>
        </p:txBody>
      </p:sp>
      <p:sp>
        <p:nvSpPr>
          <p:cNvPr id="595" name="Google Shape;595;p19"/>
          <p:cNvSpPr/>
          <p:nvPr/>
        </p:nvSpPr>
        <p:spPr>
          <a:xfrm>
            <a:off x="6289582" y="1003387"/>
            <a:ext cx="1955906" cy="1882417"/>
          </a:xfrm>
          <a:prstGeom prst="ellipse">
            <a:avLst/>
          </a:prstGeom>
          <a:solidFill>
            <a:srgbClr val="F89D8F"/>
          </a:solidFill>
          <a:ln w="9525" cap="flat" cmpd="sng">
            <a:solidFill>
              <a:srgbClr val="F89D8F"/>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000"/>
              <a:buFont typeface="Arial"/>
              <a:buNone/>
            </a:pPr>
            <a:endParaRPr sz="1000" b="1" i="0" u="none" strike="noStrike" cap="none" dirty="0">
              <a:solidFill>
                <a:schemeClr val="lt1"/>
              </a:solidFill>
              <a:latin typeface="Yu Gothic" panose="020B0400000000000000" pitchFamily="34" charset="-128"/>
              <a:ea typeface="Yu Gothic" panose="020B0400000000000000" pitchFamily="34" charset="-128"/>
              <a:cs typeface="Meiryo"/>
              <a:sym typeface="Meiryo"/>
            </a:endParaRPr>
          </a:p>
        </p:txBody>
      </p:sp>
      <p:sp>
        <p:nvSpPr>
          <p:cNvPr id="596" name="Google Shape;596;p19"/>
          <p:cNvSpPr txBox="1"/>
          <p:nvPr/>
        </p:nvSpPr>
        <p:spPr>
          <a:xfrm>
            <a:off x="6221316" y="1447853"/>
            <a:ext cx="2148600" cy="1061789"/>
          </a:xfrm>
          <a:prstGeom prst="rect">
            <a:avLst/>
          </a:prstGeom>
          <a:noFill/>
          <a:ln>
            <a:noFill/>
          </a:ln>
        </p:spPr>
        <p:txBody>
          <a:bodyPr spcFirstLastPara="1" wrap="square" lIns="91425" tIns="45700" rIns="91425" bIns="45700" anchor="t" anchorCtr="0">
            <a:spAutoFit/>
          </a:bodyPr>
          <a:lstStyle/>
          <a:p>
            <a:pPr marL="0" marR="0" lvl="0" indent="0" algn="ctr" rtl="0">
              <a:lnSpc>
                <a:spcPct val="150000"/>
              </a:lnSpc>
              <a:spcBef>
                <a:spcPts val="0"/>
              </a:spcBef>
              <a:spcAft>
                <a:spcPts val="0"/>
              </a:spcAft>
              <a:buClr>
                <a:srgbClr val="000000"/>
              </a:buClr>
              <a:buSzPts val="1200"/>
              <a:buFont typeface="Arial"/>
              <a:buNone/>
            </a:pPr>
            <a:r>
              <a:rPr lang="ja-JP" sz="1200" b="1" i="0" u="none" strike="noStrike" cap="none" dirty="0">
                <a:solidFill>
                  <a:schemeClr val="lt1"/>
                </a:solidFill>
                <a:latin typeface="Yu Gothic" panose="020B0400000000000000" pitchFamily="34" charset="-128"/>
                <a:ea typeface="Yu Gothic" panose="020B0400000000000000" pitchFamily="34" charset="-128"/>
                <a:sym typeface="Arial"/>
              </a:rPr>
              <a:t>300,000円～ (ネット)</a:t>
            </a:r>
            <a:endParaRPr sz="1200" b="1" i="0" u="none" strike="noStrike" cap="none" dirty="0">
              <a:solidFill>
                <a:schemeClr val="lt1"/>
              </a:solidFill>
              <a:latin typeface="Yu Gothic" panose="020B0400000000000000" pitchFamily="34" charset="-128"/>
              <a:ea typeface="Yu Gothic" panose="020B0400000000000000" pitchFamily="34" charset="-128"/>
              <a:sym typeface="Arial"/>
            </a:endParaRPr>
          </a:p>
          <a:p>
            <a:pPr marL="0" marR="0" lvl="0" indent="0" algn="ctr" rtl="0">
              <a:lnSpc>
                <a:spcPct val="150000"/>
              </a:lnSpc>
              <a:spcBef>
                <a:spcPts val="0"/>
              </a:spcBef>
              <a:spcAft>
                <a:spcPts val="0"/>
              </a:spcAft>
              <a:buClr>
                <a:srgbClr val="000000"/>
              </a:buClr>
              <a:buSzPts val="1200"/>
              <a:buFont typeface="Arial"/>
              <a:buNone/>
            </a:pPr>
            <a:r>
              <a:rPr lang="ja-JP" sz="1200" b="1" i="0" u="none" strike="noStrike" cap="none" dirty="0">
                <a:solidFill>
                  <a:schemeClr val="lt1"/>
                </a:solidFill>
                <a:latin typeface="Yu Gothic" panose="020B0400000000000000" pitchFamily="34" charset="-128"/>
                <a:ea typeface="Yu Gothic" panose="020B0400000000000000" pitchFamily="34" charset="-128"/>
                <a:sym typeface="Arial"/>
              </a:rPr>
              <a:t>2,000 クリック保証～</a:t>
            </a:r>
            <a:endParaRPr dirty="0">
              <a:latin typeface="Yu Gothic" panose="020B0400000000000000" pitchFamily="34" charset="-128"/>
              <a:ea typeface="Yu Gothic" panose="020B0400000000000000" pitchFamily="34" charset="-128"/>
            </a:endParaRPr>
          </a:p>
          <a:p>
            <a:pPr marL="0" marR="0" lvl="0" indent="0" algn="ctr" rtl="0">
              <a:lnSpc>
                <a:spcPct val="150000"/>
              </a:lnSpc>
              <a:spcBef>
                <a:spcPts val="0"/>
              </a:spcBef>
              <a:spcAft>
                <a:spcPts val="0"/>
              </a:spcAft>
              <a:buClr>
                <a:srgbClr val="000000"/>
              </a:buClr>
              <a:buSzPts val="900"/>
              <a:buFont typeface="Arial"/>
              <a:buNone/>
            </a:pPr>
            <a:r>
              <a:rPr lang="ja-JP" sz="900" b="0" i="0" u="none" strike="noStrike" cap="none" dirty="0">
                <a:solidFill>
                  <a:schemeClr val="lt1"/>
                </a:solidFill>
                <a:latin typeface="Yu Gothic" panose="020B0400000000000000" pitchFamily="34" charset="-128"/>
                <a:ea typeface="Yu Gothic" panose="020B0400000000000000" pitchFamily="34" charset="-128"/>
                <a:sym typeface="Arial"/>
              </a:rPr>
              <a:t>※動画ブースト制作については</a:t>
            </a:r>
            <a:endParaRPr sz="900" b="0" i="0" u="none" strike="noStrike" cap="none" dirty="0">
              <a:solidFill>
                <a:schemeClr val="lt1"/>
              </a:solidFill>
              <a:latin typeface="Yu Gothic" panose="020B0400000000000000" pitchFamily="34" charset="-128"/>
              <a:ea typeface="Yu Gothic" panose="020B0400000000000000" pitchFamily="34" charset="-128"/>
              <a:sym typeface="Arial"/>
            </a:endParaRPr>
          </a:p>
          <a:p>
            <a:pPr marL="0" marR="0" lvl="0" indent="0" algn="ctr" rtl="0">
              <a:lnSpc>
                <a:spcPct val="150000"/>
              </a:lnSpc>
              <a:spcBef>
                <a:spcPts val="0"/>
              </a:spcBef>
              <a:spcAft>
                <a:spcPts val="0"/>
              </a:spcAft>
              <a:buClr>
                <a:srgbClr val="000000"/>
              </a:buClr>
              <a:buSzPts val="900"/>
              <a:buFont typeface="Arial"/>
              <a:buNone/>
            </a:pPr>
            <a:r>
              <a:rPr lang="ja-JP" sz="900" b="0" i="0" u="none" strike="noStrike" cap="none" dirty="0">
                <a:solidFill>
                  <a:schemeClr val="lt1"/>
                </a:solidFill>
                <a:latin typeface="Yu Gothic" panose="020B0400000000000000" pitchFamily="34" charset="-128"/>
                <a:ea typeface="Yu Gothic" panose="020B0400000000000000" pitchFamily="34" charset="-128"/>
                <a:sym typeface="Arial"/>
              </a:rPr>
              <a:t>別途お見積りください</a:t>
            </a:r>
            <a:endParaRPr sz="900" b="0" i="0" u="none" strike="noStrike" cap="none" dirty="0">
              <a:solidFill>
                <a:schemeClr val="lt1"/>
              </a:solidFill>
              <a:latin typeface="Yu Gothic" panose="020B0400000000000000" pitchFamily="34" charset="-128"/>
              <a:ea typeface="Yu Gothic" panose="020B0400000000000000" pitchFamily="34" charset="-128"/>
              <a:sym typeface="Arial"/>
            </a:endParaRPr>
          </a:p>
        </p:txBody>
      </p:sp>
      <p:sp>
        <p:nvSpPr>
          <p:cNvPr id="597" name="Google Shape;597;p19"/>
          <p:cNvSpPr/>
          <p:nvPr/>
        </p:nvSpPr>
        <p:spPr>
          <a:xfrm>
            <a:off x="385144" y="2891539"/>
            <a:ext cx="589800" cy="6030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Yu Gothic" panose="020B0400000000000000" pitchFamily="34" charset="-128"/>
              <a:ea typeface="Yu Gothic" panose="020B0400000000000000" pitchFamily="34" charset="-128"/>
              <a:cs typeface="Calibri"/>
              <a:sym typeface="Calibri"/>
            </a:endParaRPr>
          </a:p>
        </p:txBody>
      </p:sp>
      <p:sp>
        <p:nvSpPr>
          <p:cNvPr id="598" name="Google Shape;598;p19"/>
          <p:cNvSpPr txBox="1"/>
          <p:nvPr/>
        </p:nvSpPr>
        <p:spPr>
          <a:xfrm>
            <a:off x="1557286" y="1673943"/>
            <a:ext cx="744000" cy="1230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00"/>
              <a:buFont typeface="Arial"/>
              <a:buNone/>
            </a:pPr>
            <a:r>
              <a:rPr lang="ja-JP" sz="200" b="0" i="0" u="none" strike="noStrike" cap="none">
                <a:solidFill>
                  <a:srgbClr val="A9ABB1"/>
                </a:solidFill>
                <a:latin typeface="Yu Gothic" panose="020B0400000000000000" pitchFamily="34" charset="-128"/>
                <a:ea typeface="Yu Gothic" panose="020B0400000000000000" pitchFamily="34" charset="-128"/>
                <a:sym typeface="Arial"/>
              </a:rPr>
              <a:t>広告</a:t>
            </a:r>
            <a:endParaRPr sz="1400" b="0" i="0" u="none" strike="noStrike" cap="none" dirty="0">
              <a:solidFill>
                <a:srgbClr val="000000"/>
              </a:solidFill>
              <a:latin typeface="Yu Gothic" panose="020B0400000000000000" pitchFamily="34" charset="-128"/>
              <a:ea typeface="Yu Gothic" panose="020B0400000000000000" pitchFamily="34" charset="-128"/>
              <a:sym typeface="Arial"/>
            </a:endParaRPr>
          </a:p>
        </p:txBody>
      </p:sp>
      <p:sp>
        <p:nvSpPr>
          <p:cNvPr id="599" name="Google Shape;599;p19"/>
          <p:cNvSpPr/>
          <p:nvPr/>
        </p:nvSpPr>
        <p:spPr>
          <a:xfrm>
            <a:off x="5939966" y="3133907"/>
            <a:ext cx="2787300" cy="521400"/>
          </a:xfrm>
          <a:prstGeom prst="rect">
            <a:avLst/>
          </a:prstGeom>
          <a:noFill/>
          <a:ln>
            <a:noFill/>
          </a:ln>
        </p:spPr>
        <p:txBody>
          <a:bodyPr spcFirstLastPara="1" wrap="square" lIns="72000" tIns="36000" rIns="72000" bIns="36000" anchor="ctr" anchorCtr="0">
            <a:noAutofit/>
          </a:bodyPr>
          <a:lstStyle/>
          <a:p>
            <a:pPr marL="0" marR="0" lvl="0" indent="0" algn="l" rtl="0">
              <a:lnSpc>
                <a:spcPct val="100000"/>
              </a:lnSpc>
              <a:spcBef>
                <a:spcPts val="0"/>
              </a:spcBef>
              <a:spcAft>
                <a:spcPts val="0"/>
              </a:spcAft>
              <a:buClr>
                <a:srgbClr val="000000"/>
              </a:buClr>
              <a:buSzPts val="900"/>
              <a:buFont typeface="Arial"/>
              <a:buNone/>
            </a:pPr>
            <a:r>
              <a:rPr lang="ja-JP" sz="900" b="0" i="0" u="none" strike="noStrike" cap="none">
                <a:solidFill>
                  <a:srgbClr val="3F3F3F"/>
                </a:solidFill>
                <a:latin typeface="Yu Gothic" panose="020B0400000000000000" pitchFamily="34" charset="-128"/>
                <a:ea typeface="Yu Gothic" panose="020B0400000000000000" pitchFamily="34" charset="-128"/>
                <a:sym typeface="Arial"/>
              </a:rPr>
              <a:t>※誘導単価は目安です。時期や商材、</a:t>
            </a:r>
            <a:endParaRPr sz="900" b="0" i="0" u="none" strike="noStrike" cap="none" dirty="0">
              <a:solidFill>
                <a:srgbClr val="3F3F3F"/>
              </a:solidFill>
              <a:latin typeface="Yu Gothic" panose="020B0400000000000000" pitchFamily="34" charset="-128"/>
              <a:ea typeface="Yu Gothic" panose="020B0400000000000000" pitchFamily="34" charset="-128"/>
              <a:sym typeface="Arial"/>
            </a:endParaRPr>
          </a:p>
          <a:p>
            <a:pPr marL="0" marR="0" lvl="0" indent="0" algn="l" rtl="0">
              <a:lnSpc>
                <a:spcPct val="100000"/>
              </a:lnSpc>
              <a:spcBef>
                <a:spcPts val="0"/>
              </a:spcBef>
              <a:spcAft>
                <a:spcPts val="0"/>
              </a:spcAft>
              <a:buClr>
                <a:srgbClr val="000000"/>
              </a:buClr>
              <a:buSzPts val="900"/>
              <a:buFont typeface="Arial"/>
              <a:buNone/>
            </a:pPr>
            <a:r>
              <a:rPr lang="ja-JP" sz="900" b="0" i="0" u="none" strike="noStrike" cap="none">
                <a:solidFill>
                  <a:srgbClr val="3F3F3F"/>
                </a:solidFill>
                <a:latin typeface="Yu Gothic" panose="020B0400000000000000" pitchFamily="34" charset="-128"/>
                <a:ea typeface="Yu Gothic" panose="020B0400000000000000" pitchFamily="34" charset="-128"/>
                <a:sym typeface="Arial"/>
              </a:rPr>
              <a:t>クリエイティブにより都度お見積りとなります</a:t>
            </a:r>
            <a:endParaRPr sz="900" b="0" i="0" u="none" strike="noStrike" cap="none" dirty="0">
              <a:solidFill>
                <a:srgbClr val="3F3F3F"/>
              </a:solidFill>
              <a:latin typeface="Yu Gothic" panose="020B0400000000000000" pitchFamily="34" charset="-128"/>
              <a:ea typeface="Yu Gothic" panose="020B0400000000000000" pitchFamily="34" charset="-128"/>
              <a:sym typeface="Arial"/>
            </a:endParaRPr>
          </a:p>
        </p:txBody>
      </p:sp>
      <p:graphicFrame>
        <p:nvGraphicFramePr>
          <p:cNvPr id="600" name="Google Shape;600;p19"/>
          <p:cNvGraphicFramePr/>
          <p:nvPr>
            <p:extLst>
              <p:ext uri="{D42A27DB-BD31-4B8C-83A1-F6EECF244321}">
                <p14:modId xmlns:p14="http://schemas.microsoft.com/office/powerpoint/2010/main" val="486026788"/>
              </p:ext>
            </p:extLst>
          </p:nvPr>
        </p:nvGraphicFramePr>
        <p:xfrm>
          <a:off x="363794" y="3633404"/>
          <a:ext cx="8421425" cy="2293510"/>
        </p:xfrm>
        <a:graphic>
          <a:graphicData uri="http://schemas.openxmlformats.org/drawingml/2006/table">
            <a:tbl>
              <a:tblPr>
                <a:noFill/>
                <a:tableStyleId>{6D8E67B2-B5D8-4F0E-BA5D-749BAAE9FA0E}</a:tableStyleId>
              </a:tblPr>
              <a:tblGrid>
                <a:gridCol w="1424075">
                  <a:extLst>
                    <a:ext uri="{9D8B030D-6E8A-4147-A177-3AD203B41FA5}">
                      <a16:colId xmlns:a16="http://schemas.microsoft.com/office/drawing/2014/main" val="20000"/>
                    </a:ext>
                  </a:extLst>
                </a:gridCol>
                <a:gridCol w="1824025">
                  <a:extLst>
                    <a:ext uri="{9D8B030D-6E8A-4147-A177-3AD203B41FA5}">
                      <a16:colId xmlns:a16="http://schemas.microsoft.com/office/drawing/2014/main" val="20001"/>
                    </a:ext>
                  </a:extLst>
                </a:gridCol>
                <a:gridCol w="2350000">
                  <a:extLst>
                    <a:ext uri="{9D8B030D-6E8A-4147-A177-3AD203B41FA5}">
                      <a16:colId xmlns:a16="http://schemas.microsoft.com/office/drawing/2014/main" val="20002"/>
                    </a:ext>
                  </a:extLst>
                </a:gridCol>
                <a:gridCol w="2823325">
                  <a:extLst>
                    <a:ext uri="{9D8B030D-6E8A-4147-A177-3AD203B41FA5}">
                      <a16:colId xmlns:a16="http://schemas.microsoft.com/office/drawing/2014/main" val="20003"/>
                    </a:ext>
                  </a:extLst>
                </a:gridCol>
              </a:tblGrid>
              <a:tr h="248425">
                <a:tc>
                  <a:txBody>
                    <a:bodyPr/>
                    <a:lstStyle/>
                    <a:p>
                      <a:pPr marL="0" marR="0" lvl="0" indent="0" algn="ctr" rtl="0">
                        <a:spcBef>
                          <a:spcPts val="0"/>
                        </a:spcBef>
                        <a:spcAft>
                          <a:spcPts val="0"/>
                        </a:spcAft>
                        <a:buClr>
                          <a:srgbClr val="FFFFFF"/>
                        </a:buClr>
                        <a:buSzPts val="900"/>
                        <a:buFont typeface="Arial"/>
                        <a:buNone/>
                      </a:pPr>
                      <a:r>
                        <a:rPr lang="ja-JP" sz="900" b="0" i="0" u="none" strike="noStrike">
                          <a:solidFill>
                            <a:srgbClr val="FFFFFF"/>
                          </a:solidFill>
                          <a:latin typeface="Arial"/>
                          <a:ea typeface="Arial"/>
                          <a:cs typeface="Arial"/>
                          <a:sym typeface="Arial"/>
                        </a:rPr>
                        <a:t>サービス</a:t>
                      </a:r>
                      <a:endParaRPr sz="1350" b="0" i="0" dirty="0">
                        <a:latin typeface="Arial"/>
                        <a:ea typeface="Arial"/>
                        <a:cs typeface="Arial"/>
                        <a:sym typeface="Arial"/>
                      </a:endParaRPr>
                    </a:p>
                  </a:txBody>
                  <a:tcPr marL="4350" marR="4350" marT="4350" marB="0" anchor="ctr">
                    <a:lnL w="9525" cap="flat" cmpd="sng">
                      <a:solidFill>
                        <a:srgbClr val="AEABAB"/>
                      </a:solidFill>
                      <a:prstDash val="solid"/>
                      <a:round/>
                      <a:headEnd type="none" w="sm" len="sm"/>
                      <a:tailEnd type="none" w="sm" len="sm"/>
                    </a:lnL>
                    <a:lnR w="9525" cap="flat" cmpd="sng">
                      <a:solidFill>
                        <a:srgbClr val="AEABAB"/>
                      </a:solidFill>
                      <a:prstDash val="solid"/>
                      <a:round/>
                      <a:headEnd type="none" w="sm" len="sm"/>
                      <a:tailEnd type="none" w="sm" len="sm"/>
                    </a:lnR>
                    <a:lnT w="9525" cap="flat" cmpd="sng">
                      <a:solidFill>
                        <a:srgbClr val="AEABAB"/>
                      </a:solidFill>
                      <a:prstDash val="solid"/>
                      <a:round/>
                      <a:headEnd type="none" w="sm" len="sm"/>
                      <a:tailEnd type="none" w="sm" len="sm"/>
                    </a:lnT>
                    <a:lnB w="9525" cap="flat" cmpd="sng">
                      <a:solidFill>
                        <a:srgbClr val="AEABAB"/>
                      </a:solidFill>
                      <a:prstDash val="solid"/>
                      <a:round/>
                      <a:headEnd type="none" w="sm" len="sm"/>
                      <a:tailEnd type="none" w="sm" len="sm"/>
                    </a:lnB>
                    <a:solidFill>
                      <a:srgbClr val="F89D8F"/>
                    </a:solidFill>
                  </a:tcPr>
                </a:tc>
                <a:tc>
                  <a:txBody>
                    <a:bodyPr/>
                    <a:lstStyle/>
                    <a:p>
                      <a:pPr marL="0" marR="0" lvl="0" indent="0" algn="ctr" rtl="0">
                        <a:spcBef>
                          <a:spcPts val="0"/>
                        </a:spcBef>
                        <a:spcAft>
                          <a:spcPts val="0"/>
                        </a:spcAft>
                        <a:buClr>
                          <a:srgbClr val="FFFFFF"/>
                        </a:buClr>
                        <a:buSzPts val="900"/>
                        <a:buFont typeface="Arial"/>
                        <a:buNone/>
                      </a:pPr>
                      <a:r>
                        <a:rPr lang="ja-JP" sz="900" b="1" i="0" u="none" strike="noStrike">
                          <a:solidFill>
                            <a:srgbClr val="FFFFFF"/>
                          </a:solidFill>
                          <a:latin typeface="Arial"/>
                          <a:ea typeface="Arial"/>
                          <a:cs typeface="Arial"/>
                          <a:sym typeface="Arial"/>
                        </a:rPr>
                        <a:t>掲載</a:t>
                      </a:r>
                      <a:endParaRPr sz="1350" dirty="0">
                        <a:latin typeface="Arial"/>
                        <a:ea typeface="Arial"/>
                        <a:cs typeface="Arial"/>
                        <a:sym typeface="Arial"/>
                      </a:endParaRPr>
                    </a:p>
                  </a:txBody>
                  <a:tcPr marL="4350" marR="4350" marT="4350" marB="0" anchor="ctr">
                    <a:lnL w="9525" cap="flat" cmpd="sng">
                      <a:solidFill>
                        <a:srgbClr val="AEABAB"/>
                      </a:solidFill>
                      <a:prstDash val="solid"/>
                      <a:round/>
                      <a:headEnd type="none" w="sm" len="sm"/>
                      <a:tailEnd type="none" w="sm" len="sm"/>
                    </a:lnL>
                    <a:lnR w="9525" cap="flat" cmpd="sng">
                      <a:solidFill>
                        <a:srgbClr val="AEABAB"/>
                      </a:solidFill>
                      <a:prstDash val="solid"/>
                      <a:round/>
                      <a:headEnd type="none" w="sm" len="sm"/>
                      <a:tailEnd type="none" w="sm" len="sm"/>
                    </a:lnR>
                    <a:lnT w="9525" cap="flat" cmpd="sng">
                      <a:solidFill>
                        <a:srgbClr val="AEABAB"/>
                      </a:solidFill>
                      <a:prstDash val="solid"/>
                      <a:round/>
                      <a:headEnd type="none" w="sm" len="sm"/>
                      <a:tailEnd type="none" w="sm" len="sm"/>
                    </a:lnT>
                    <a:lnB w="9525" cap="flat" cmpd="sng">
                      <a:solidFill>
                        <a:srgbClr val="AEABAB"/>
                      </a:solidFill>
                      <a:prstDash val="solid"/>
                      <a:round/>
                      <a:headEnd type="none" w="sm" len="sm"/>
                      <a:tailEnd type="none" w="sm" len="sm"/>
                    </a:lnB>
                    <a:solidFill>
                      <a:srgbClr val="F89D8F"/>
                    </a:solidFill>
                  </a:tcPr>
                </a:tc>
                <a:tc>
                  <a:txBody>
                    <a:bodyPr/>
                    <a:lstStyle/>
                    <a:p>
                      <a:pPr marL="0" marR="0" lvl="0" indent="0" algn="ctr" rtl="0">
                        <a:spcBef>
                          <a:spcPts val="0"/>
                        </a:spcBef>
                        <a:spcAft>
                          <a:spcPts val="0"/>
                        </a:spcAft>
                        <a:buClr>
                          <a:srgbClr val="FFFFFF"/>
                        </a:buClr>
                        <a:buSzPts val="900"/>
                        <a:buFont typeface="Arial"/>
                        <a:buNone/>
                      </a:pPr>
                      <a:r>
                        <a:rPr lang="ja-JP" sz="900" b="1" i="0" u="none" strike="noStrike">
                          <a:solidFill>
                            <a:srgbClr val="FFFFFF"/>
                          </a:solidFill>
                          <a:latin typeface="Arial"/>
                          <a:ea typeface="Arial"/>
                          <a:cs typeface="Arial"/>
                          <a:sym typeface="Arial"/>
                        </a:rPr>
                        <a:t>特徴・ターゲティング</a:t>
                      </a:r>
                      <a:endParaRPr sz="1350" dirty="0">
                        <a:latin typeface="Arial"/>
                        <a:ea typeface="Arial"/>
                        <a:cs typeface="Arial"/>
                        <a:sym typeface="Arial"/>
                      </a:endParaRPr>
                    </a:p>
                  </a:txBody>
                  <a:tcPr marL="4350" marR="4350" marT="4350" marB="0" anchor="ctr">
                    <a:lnL w="9525" cap="flat" cmpd="sng">
                      <a:solidFill>
                        <a:srgbClr val="AEABAB"/>
                      </a:solidFill>
                      <a:prstDash val="solid"/>
                      <a:round/>
                      <a:headEnd type="none" w="sm" len="sm"/>
                      <a:tailEnd type="none" w="sm" len="sm"/>
                    </a:lnL>
                    <a:lnR w="9525" cap="flat" cmpd="sng">
                      <a:solidFill>
                        <a:srgbClr val="AEABAB"/>
                      </a:solidFill>
                      <a:prstDash val="solid"/>
                      <a:round/>
                      <a:headEnd type="none" w="sm" len="sm"/>
                      <a:tailEnd type="none" w="sm" len="sm"/>
                    </a:lnR>
                    <a:lnT w="9525" cap="flat" cmpd="sng">
                      <a:solidFill>
                        <a:srgbClr val="AEABAB"/>
                      </a:solidFill>
                      <a:prstDash val="solid"/>
                      <a:round/>
                      <a:headEnd type="none" w="sm" len="sm"/>
                      <a:tailEnd type="none" w="sm" len="sm"/>
                    </a:lnT>
                    <a:lnB w="9525" cap="flat" cmpd="sng">
                      <a:solidFill>
                        <a:srgbClr val="AEABAB"/>
                      </a:solidFill>
                      <a:prstDash val="solid"/>
                      <a:round/>
                      <a:headEnd type="none" w="sm" len="sm"/>
                      <a:tailEnd type="none" w="sm" len="sm"/>
                    </a:lnB>
                    <a:solidFill>
                      <a:srgbClr val="F89D8F"/>
                    </a:solidFill>
                  </a:tcPr>
                </a:tc>
                <a:tc>
                  <a:txBody>
                    <a:bodyPr/>
                    <a:lstStyle/>
                    <a:p>
                      <a:pPr marL="0" marR="0" lvl="0" indent="0" algn="ctr" rtl="0">
                        <a:spcBef>
                          <a:spcPts val="0"/>
                        </a:spcBef>
                        <a:spcAft>
                          <a:spcPts val="0"/>
                        </a:spcAft>
                        <a:buClr>
                          <a:srgbClr val="FFFFFF"/>
                        </a:buClr>
                        <a:buSzPts val="900"/>
                        <a:buFont typeface="Arial"/>
                        <a:buNone/>
                      </a:pPr>
                      <a:r>
                        <a:rPr lang="ja-JP" sz="900" b="1" i="0" u="none" strike="noStrike">
                          <a:solidFill>
                            <a:srgbClr val="FFFFFF"/>
                          </a:solidFill>
                          <a:latin typeface="Arial"/>
                          <a:ea typeface="Arial"/>
                          <a:cs typeface="Arial"/>
                          <a:sym typeface="Arial"/>
                        </a:rPr>
                        <a:t>備考</a:t>
                      </a:r>
                      <a:endParaRPr sz="1350" dirty="0">
                        <a:latin typeface="Arial"/>
                        <a:ea typeface="Arial"/>
                        <a:cs typeface="Arial"/>
                        <a:sym typeface="Arial"/>
                      </a:endParaRPr>
                    </a:p>
                  </a:txBody>
                  <a:tcPr marL="4350" marR="4350" marT="4350" marB="0" anchor="ctr">
                    <a:lnL w="9525" cap="flat" cmpd="sng">
                      <a:solidFill>
                        <a:srgbClr val="AEABAB"/>
                      </a:solidFill>
                      <a:prstDash val="solid"/>
                      <a:round/>
                      <a:headEnd type="none" w="sm" len="sm"/>
                      <a:tailEnd type="none" w="sm" len="sm"/>
                    </a:lnL>
                    <a:lnR w="9525" cap="flat" cmpd="sng">
                      <a:solidFill>
                        <a:srgbClr val="AEABAB"/>
                      </a:solidFill>
                      <a:prstDash val="solid"/>
                      <a:round/>
                      <a:headEnd type="none" w="sm" len="sm"/>
                      <a:tailEnd type="none" w="sm" len="sm"/>
                    </a:lnR>
                    <a:lnT w="9525" cap="flat" cmpd="sng">
                      <a:solidFill>
                        <a:srgbClr val="AEABAB"/>
                      </a:solidFill>
                      <a:prstDash val="solid"/>
                      <a:round/>
                      <a:headEnd type="none" w="sm" len="sm"/>
                      <a:tailEnd type="none" w="sm" len="sm"/>
                    </a:lnT>
                    <a:lnB w="9525" cap="flat" cmpd="sng">
                      <a:solidFill>
                        <a:srgbClr val="AEABAB"/>
                      </a:solidFill>
                      <a:prstDash val="solid"/>
                      <a:round/>
                      <a:headEnd type="none" w="sm" len="sm"/>
                      <a:tailEnd type="none" w="sm" len="sm"/>
                    </a:lnB>
                    <a:solidFill>
                      <a:srgbClr val="F89D8F"/>
                    </a:solidFill>
                  </a:tcPr>
                </a:tc>
                <a:extLst>
                  <a:ext uri="{0D108BD9-81ED-4DB2-BD59-A6C34878D82A}">
                    <a16:rowId xmlns:a16="http://schemas.microsoft.com/office/drawing/2014/main" val="10000"/>
                  </a:ext>
                </a:extLst>
              </a:tr>
              <a:tr h="1065375">
                <a:tc>
                  <a:txBody>
                    <a:bodyPr/>
                    <a:lstStyle/>
                    <a:p>
                      <a:pPr marL="0" marR="0" lvl="0" indent="0" algn="ctr" rtl="0">
                        <a:spcBef>
                          <a:spcPts val="0"/>
                        </a:spcBef>
                        <a:spcAft>
                          <a:spcPts val="0"/>
                        </a:spcAft>
                        <a:buClr>
                          <a:schemeClr val="dk1"/>
                        </a:buClr>
                        <a:buSzPts val="1050"/>
                        <a:buFont typeface="Arial"/>
                        <a:buNone/>
                      </a:pPr>
                      <a:endParaRPr sz="1050" b="0" i="0" u="none" strike="noStrike" dirty="0">
                        <a:solidFill>
                          <a:srgbClr val="000000"/>
                        </a:solidFill>
                        <a:latin typeface="Arial"/>
                        <a:ea typeface="Arial"/>
                        <a:cs typeface="Arial"/>
                        <a:sym typeface="Arial"/>
                      </a:endParaRPr>
                    </a:p>
                  </a:txBody>
                  <a:tcPr marL="4350" marR="4350" marT="4350" marB="0" anchor="ctr">
                    <a:lnL w="9525" cap="flat" cmpd="sng">
                      <a:solidFill>
                        <a:srgbClr val="AEABAB"/>
                      </a:solidFill>
                      <a:prstDash val="solid"/>
                      <a:round/>
                      <a:headEnd type="none" w="sm" len="sm"/>
                      <a:tailEnd type="none" w="sm" len="sm"/>
                    </a:lnL>
                    <a:lnR w="9525" cap="flat" cmpd="sng">
                      <a:solidFill>
                        <a:srgbClr val="AEABAB"/>
                      </a:solidFill>
                      <a:prstDash val="solid"/>
                      <a:round/>
                      <a:headEnd type="none" w="sm" len="sm"/>
                      <a:tailEnd type="none" w="sm" len="sm"/>
                    </a:lnR>
                    <a:lnT w="9525" cap="flat" cmpd="sng">
                      <a:solidFill>
                        <a:srgbClr val="AEABAB"/>
                      </a:solidFill>
                      <a:prstDash val="solid"/>
                      <a:round/>
                      <a:headEnd type="none" w="sm" len="sm"/>
                      <a:tailEnd type="none" w="sm" len="sm"/>
                    </a:lnT>
                    <a:lnB w="9525" cap="flat" cmpd="sng">
                      <a:solidFill>
                        <a:srgbClr val="AEABAB"/>
                      </a:solidFill>
                      <a:prstDash val="solid"/>
                      <a:round/>
                      <a:headEnd type="none" w="sm" len="sm"/>
                      <a:tailEnd type="none" w="sm" len="sm"/>
                    </a:lnB>
                  </a:tcPr>
                </a:tc>
                <a:tc>
                  <a:txBody>
                    <a:bodyPr/>
                    <a:lstStyle/>
                    <a:p>
                      <a:pPr marL="0" marR="0" lvl="0" indent="0" algn="ctr" rtl="0">
                        <a:spcBef>
                          <a:spcPts val="0"/>
                        </a:spcBef>
                        <a:spcAft>
                          <a:spcPts val="0"/>
                        </a:spcAft>
                        <a:buClr>
                          <a:schemeClr val="dk1"/>
                        </a:buClr>
                        <a:buSzPts val="800"/>
                        <a:buFont typeface="Arial"/>
                        <a:buNone/>
                      </a:pPr>
                      <a:endParaRPr sz="800" b="0" i="0" u="none" strike="noStrike" dirty="0">
                        <a:solidFill>
                          <a:srgbClr val="3F3F3F"/>
                        </a:solidFill>
                        <a:latin typeface="游ゴシック" panose="020B0400000000000000" pitchFamily="50" charset="-128"/>
                        <a:ea typeface="游ゴシック" panose="020B0400000000000000" pitchFamily="50" charset="-128"/>
                        <a:cs typeface="Arial"/>
                        <a:sym typeface="Arial"/>
                      </a:endParaRPr>
                    </a:p>
                    <a:p>
                      <a:pPr marL="0" marR="0" lvl="0" indent="0" algn="l" rtl="0">
                        <a:spcBef>
                          <a:spcPts val="0"/>
                        </a:spcBef>
                        <a:spcAft>
                          <a:spcPts val="0"/>
                        </a:spcAft>
                        <a:buClr>
                          <a:srgbClr val="3F3F3F"/>
                        </a:buClr>
                        <a:buSzPts val="800"/>
                        <a:buFont typeface="Arial"/>
                        <a:buNone/>
                      </a:pPr>
                      <a:r>
                        <a:rPr lang="ja-JP" sz="800" b="0" i="0" u="none" strike="noStrike" dirty="0">
                          <a:solidFill>
                            <a:srgbClr val="3F3F3F"/>
                          </a:solidFill>
                          <a:latin typeface="游ゴシック" panose="020B0400000000000000" pitchFamily="50" charset="-128"/>
                          <a:ea typeface="游ゴシック" panose="020B0400000000000000" pitchFamily="50" charset="-128"/>
                          <a:cs typeface="Arial"/>
                          <a:sym typeface="Arial"/>
                        </a:rPr>
                        <a:t>　・フィード内プロモポスト</a:t>
                      </a:r>
                      <a:endParaRPr sz="800" b="0" i="0" u="none" strike="noStrike" dirty="0">
                        <a:solidFill>
                          <a:srgbClr val="3F3F3F"/>
                        </a:solidFill>
                        <a:latin typeface="游ゴシック" panose="020B0400000000000000" pitchFamily="50" charset="-128"/>
                        <a:ea typeface="游ゴシック" panose="020B0400000000000000" pitchFamily="50" charset="-128"/>
                        <a:cs typeface="Arial"/>
                        <a:sym typeface="Arial"/>
                      </a:endParaRPr>
                    </a:p>
                    <a:p>
                      <a:pPr marL="0" marR="0" lvl="0" indent="0" algn="l" rtl="0">
                        <a:spcBef>
                          <a:spcPts val="0"/>
                        </a:spcBef>
                        <a:spcAft>
                          <a:spcPts val="0"/>
                        </a:spcAft>
                        <a:buClr>
                          <a:srgbClr val="3F3F3F"/>
                        </a:buClr>
                        <a:buSzPts val="800"/>
                        <a:buFont typeface="Arial"/>
                        <a:buNone/>
                      </a:pPr>
                      <a:r>
                        <a:rPr lang="ja-JP" sz="800" b="0" i="0" u="none" strike="noStrike" dirty="0">
                          <a:solidFill>
                            <a:srgbClr val="3F3F3F"/>
                          </a:solidFill>
                          <a:latin typeface="游ゴシック" panose="020B0400000000000000" pitchFamily="50" charset="-128"/>
                          <a:ea typeface="游ゴシック" panose="020B0400000000000000" pitchFamily="50" charset="-128"/>
                          <a:cs typeface="Arial"/>
                          <a:sym typeface="Arial"/>
                        </a:rPr>
                        <a:t>　(画像・動画素材)</a:t>
                      </a:r>
                      <a:endParaRPr sz="800" b="0" i="0" u="none" strike="noStrike" dirty="0">
                        <a:solidFill>
                          <a:srgbClr val="3F3F3F"/>
                        </a:solidFill>
                        <a:latin typeface="游ゴシック" panose="020B0400000000000000" pitchFamily="50" charset="-128"/>
                        <a:ea typeface="游ゴシック" panose="020B0400000000000000" pitchFamily="50" charset="-128"/>
                        <a:cs typeface="Arial"/>
                        <a:sym typeface="Arial"/>
                      </a:endParaRPr>
                    </a:p>
                    <a:p>
                      <a:pPr marL="0" marR="0" lvl="0" indent="0" algn="l" rtl="0">
                        <a:spcBef>
                          <a:spcPts val="0"/>
                        </a:spcBef>
                        <a:spcAft>
                          <a:spcPts val="0"/>
                        </a:spcAft>
                        <a:buClr>
                          <a:srgbClr val="3F3F3F"/>
                        </a:buClr>
                        <a:buSzPts val="800"/>
                        <a:buFont typeface="Arial"/>
                        <a:buNone/>
                      </a:pPr>
                      <a:r>
                        <a:rPr lang="ja-JP" sz="800" b="0" i="0" u="none" strike="noStrike" dirty="0">
                          <a:solidFill>
                            <a:srgbClr val="3F3F3F"/>
                          </a:solidFill>
                          <a:latin typeface="游ゴシック" panose="020B0400000000000000" pitchFamily="50" charset="-128"/>
                          <a:ea typeface="游ゴシック" panose="020B0400000000000000" pitchFamily="50" charset="-128"/>
                          <a:cs typeface="Arial"/>
                          <a:sym typeface="Arial"/>
                        </a:rPr>
                        <a:t>　</a:t>
                      </a:r>
                      <a:endParaRPr sz="800" b="0" i="0" u="none" strike="noStrike" dirty="0">
                        <a:solidFill>
                          <a:srgbClr val="3F3F3F"/>
                        </a:solidFill>
                        <a:latin typeface="游ゴシック" panose="020B0400000000000000" pitchFamily="50" charset="-128"/>
                        <a:ea typeface="游ゴシック" panose="020B0400000000000000" pitchFamily="50" charset="-128"/>
                        <a:cs typeface="Arial"/>
                        <a:sym typeface="Arial"/>
                      </a:endParaRPr>
                    </a:p>
                    <a:p>
                      <a:pPr marL="0" marR="0" lvl="0" indent="0" algn="l" rtl="0">
                        <a:spcBef>
                          <a:spcPts val="0"/>
                        </a:spcBef>
                        <a:spcAft>
                          <a:spcPts val="0"/>
                        </a:spcAft>
                        <a:buClr>
                          <a:srgbClr val="3F3F3F"/>
                        </a:buClr>
                        <a:buSzPts val="800"/>
                        <a:buFont typeface="Arial"/>
                        <a:buNone/>
                      </a:pPr>
                      <a:r>
                        <a:rPr lang="ja-JP" sz="800" b="0" i="0" u="none" strike="noStrike" dirty="0">
                          <a:solidFill>
                            <a:srgbClr val="3F3F3F"/>
                          </a:solidFill>
                          <a:latin typeface="游ゴシック" panose="020B0400000000000000" pitchFamily="50" charset="-128"/>
                          <a:ea typeface="游ゴシック" panose="020B0400000000000000" pitchFamily="50" charset="-128"/>
                          <a:cs typeface="Arial"/>
                          <a:sym typeface="Arial"/>
                        </a:rPr>
                        <a:t>　※</a:t>
                      </a:r>
                      <a:r>
                        <a:rPr lang="ja-JP" sz="800" dirty="0">
                          <a:solidFill>
                            <a:srgbClr val="3F3F3F"/>
                          </a:solidFill>
                          <a:latin typeface="游ゴシック" panose="020B0400000000000000" pitchFamily="50" charset="-128"/>
                          <a:ea typeface="游ゴシック" panose="020B0400000000000000" pitchFamily="50" charset="-128"/>
                          <a:cs typeface="Arial"/>
                          <a:sym typeface="Arial"/>
                        </a:rPr>
                        <a:t>Instagramストーリーズ含む</a:t>
                      </a:r>
                      <a:endParaRPr sz="800" b="0" i="0" u="none" strike="noStrike" dirty="0">
                        <a:solidFill>
                          <a:srgbClr val="3F3F3F"/>
                        </a:solidFill>
                        <a:latin typeface="游ゴシック" panose="020B0400000000000000" pitchFamily="50" charset="-128"/>
                        <a:ea typeface="游ゴシック" panose="020B0400000000000000" pitchFamily="50" charset="-128"/>
                        <a:cs typeface="Arial"/>
                        <a:sym typeface="Arial"/>
                      </a:endParaRPr>
                    </a:p>
                    <a:p>
                      <a:pPr marL="0" marR="0" lvl="0" indent="0" algn="ctr" rtl="0">
                        <a:spcBef>
                          <a:spcPts val="0"/>
                        </a:spcBef>
                        <a:spcAft>
                          <a:spcPts val="0"/>
                        </a:spcAft>
                        <a:buClr>
                          <a:schemeClr val="dk1"/>
                        </a:buClr>
                        <a:buSzPts val="900"/>
                        <a:buFont typeface="Arial"/>
                        <a:buNone/>
                      </a:pPr>
                      <a:endParaRPr sz="900" b="0" i="0" u="none" strike="noStrike" dirty="0">
                        <a:solidFill>
                          <a:srgbClr val="3F3F3F"/>
                        </a:solidFill>
                        <a:latin typeface="游ゴシック" panose="020B0400000000000000" pitchFamily="50" charset="-128"/>
                        <a:ea typeface="游ゴシック" panose="020B0400000000000000" pitchFamily="50" charset="-128"/>
                        <a:cs typeface="Arial"/>
                        <a:sym typeface="Arial"/>
                      </a:endParaRPr>
                    </a:p>
                  </a:txBody>
                  <a:tcPr marL="4350" marR="4350" marT="4350" marB="0" anchor="ctr">
                    <a:lnL w="9525" cap="flat" cmpd="sng">
                      <a:solidFill>
                        <a:srgbClr val="AEABAB"/>
                      </a:solidFill>
                      <a:prstDash val="solid"/>
                      <a:round/>
                      <a:headEnd type="none" w="sm" len="sm"/>
                      <a:tailEnd type="none" w="sm" len="sm"/>
                    </a:lnL>
                    <a:lnR w="9525" cap="flat" cmpd="sng">
                      <a:solidFill>
                        <a:srgbClr val="AEABAB"/>
                      </a:solidFill>
                      <a:prstDash val="solid"/>
                      <a:round/>
                      <a:headEnd type="none" w="sm" len="sm"/>
                      <a:tailEnd type="none" w="sm" len="sm"/>
                    </a:lnR>
                    <a:lnT w="9525" cap="flat" cmpd="sng">
                      <a:solidFill>
                        <a:srgbClr val="AEABAB"/>
                      </a:solidFill>
                      <a:prstDash val="solid"/>
                      <a:round/>
                      <a:headEnd type="none" w="sm" len="sm"/>
                      <a:tailEnd type="none" w="sm" len="sm"/>
                    </a:lnT>
                    <a:lnB w="9525" cap="flat" cmpd="sng">
                      <a:solidFill>
                        <a:srgbClr val="AEABAB"/>
                      </a:solidFill>
                      <a:prstDash val="solid"/>
                      <a:round/>
                      <a:headEnd type="none" w="sm" len="sm"/>
                      <a:tailEnd type="none" w="sm" len="sm"/>
                    </a:lnB>
                  </a:tcPr>
                </a:tc>
                <a:tc>
                  <a:txBody>
                    <a:bodyPr/>
                    <a:lstStyle/>
                    <a:p>
                      <a:pPr marL="0" marR="0" lvl="0" indent="0" algn="l" rtl="0">
                        <a:spcBef>
                          <a:spcPts val="0"/>
                        </a:spcBef>
                        <a:spcAft>
                          <a:spcPts val="0"/>
                        </a:spcAft>
                        <a:buClr>
                          <a:srgbClr val="3F3F3F"/>
                        </a:buClr>
                        <a:buSzPts val="800"/>
                        <a:buFont typeface="Arial"/>
                        <a:buNone/>
                      </a:pPr>
                      <a:r>
                        <a:rPr lang="ja-JP" sz="800" b="0" i="0" u="none" strike="noStrike">
                          <a:solidFill>
                            <a:srgbClr val="3F3F3F"/>
                          </a:solidFill>
                          <a:latin typeface="游ゴシック" panose="020B0400000000000000" pitchFamily="50" charset="-128"/>
                          <a:ea typeface="游ゴシック" panose="020B0400000000000000" pitchFamily="50" charset="-128"/>
                          <a:cs typeface="Arial"/>
                          <a:sym typeface="Arial"/>
                        </a:rPr>
                        <a:t>・ユーザー情報からのターゲティング</a:t>
                      </a:r>
                      <a:endParaRPr sz="800" b="0" i="0" u="none" strike="noStrike" dirty="0">
                        <a:solidFill>
                          <a:srgbClr val="3F3F3F"/>
                        </a:solidFill>
                        <a:latin typeface="游ゴシック" panose="020B0400000000000000" pitchFamily="50" charset="-128"/>
                        <a:ea typeface="游ゴシック" panose="020B0400000000000000" pitchFamily="50" charset="-128"/>
                        <a:cs typeface="Arial"/>
                        <a:sym typeface="Arial"/>
                      </a:endParaRPr>
                    </a:p>
                    <a:p>
                      <a:pPr marL="0" marR="0" lvl="0" indent="0" algn="l" rtl="0">
                        <a:spcBef>
                          <a:spcPts val="0"/>
                        </a:spcBef>
                        <a:spcAft>
                          <a:spcPts val="0"/>
                        </a:spcAft>
                        <a:buClr>
                          <a:srgbClr val="3F3F3F"/>
                        </a:buClr>
                        <a:buSzPts val="800"/>
                        <a:buFont typeface="Arial"/>
                        <a:buNone/>
                      </a:pPr>
                      <a:r>
                        <a:rPr lang="ja-JP" sz="800" b="0" i="0" u="none" strike="noStrike">
                          <a:solidFill>
                            <a:srgbClr val="3F3F3F"/>
                          </a:solidFill>
                          <a:latin typeface="游ゴシック" panose="020B0400000000000000" pitchFamily="50" charset="-128"/>
                          <a:ea typeface="游ゴシック" panose="020B0400000000000000" pitchFamily="50" charset="-128"/>
                          <a:cs typeface="Arial"/>
                          <a:sym typeface="Arial"/>
                        </a:rPr>
                        <a:t>　例：デモグラ(性別/年齢/エリア/家族構成等)、　</a:t>
                      </a:r>
                      <a:endParaRPr sz="800" b="0" i="0" u="none" strike="noStrike" dirty="0">
                        <a:solidFill>
                          <a:srgbClr val="3F3F3F"/>
                        </a:solidFill>
                        <a:latin typeface="游ゴシック" panose="020B0400000000000000" pitchFamily="50" charset="-128"/>
                        <a:ea typeface="游ゴシック" panose="020B0400000000000000" pitchFamily="50" charset="-128"/>
                        <a:cs typeface="Arial"/>
                        <a:sym typeface="Arial"/>
                      </a:endParaRPr>
                    </a:p>
                    <a:p>
                      <a:pPr marL="0" marR="0" lvl="0" indent="0" algn="l" rtl="0">
                        <a:spcBef>
                          <a:spcPts val="0"/>
                        </a:spcBef>
                        <a:spcAft>
                          <a:spcPts val="0"/>
                        </a:spcAft>
                        <a:buClr>
                          <a:srgbClr val="3F3F3F"/>
                        </a:buClr>
                        <a:buSzPts val="800"/>
                        <a:buFont typeface="Arial"/>
                        <a:buNone/>
                      </a:pPr>
                      <a:r>
                        <a:rPr lang="ja-JP" sz="800" b="0" i="0" u="none" strike="noStrike">
                          <a:solidFill>
                            <a:srgbClr val="3F3F3F"/>
                          </a:solidFill>
                          <a:latin typeface="游ゴシック" panose="020B0400000000000000" pitchFamily="50" charset="-128"/>
                          <a:ea typeface="游ゴシック" panose="020B0400000000000000" pitchFamily="50" charset="-128"/>
                          <a:cs typeface="Arial"/>
                          <a:sym typeface="Arial"/>
                        </a:rPr>
                        <a:t>　興味関心(食料/旅行/買い物等)、つながり(FB</a:t>
                      </a:r>
                      <a:endParaRPr sz="1200" dirty="0">
                        <a:solidFill>
                          <a:srgbClr val="3F3F3F"/>
                        </a:solidFill>
                        <a:latin typeface="游ゴシック" panose="020B0400000000000000" pitchFamily="50" charset="-128"/>
                        <a:ea typeface="游ゴシック" panose="020B0400000000000000" pitchFamily="50" charset="-128"/>
                        <a:cs typeface="Arial"/>
                        <a:sym typeface="Arial"/>
                      </a:endParaRPr>
                    </a:p>
                    <a:p>
                      <a:pPr marL="0" marR="0" lvl="0" indent="0" algn="l" rtl="0">
                        <a:spcBef>
                          <a:spcPts val="0"/>
                        </a:spcBef>
                        <a:spcAft>
                          <a:spcPts val="0"/>
                        </a:spcAft>
                        <a:buClr>
                          <a:srgbClr val="3F3F3F"/>
                        </a:buClr>
                        <a:buSzPts val="800"/>
                        <a:buFont typeface="Arial"/>
                        <a:buNone/>
                      </a:pPr>
                      <a:r>
                        <a:rPr lang="ja-JP" sz="800" b="0" i="0" u="none" strike="noStrike">
                          <a:solidFill>
                            <a:srgbClr val="3F3F3F"/>
                          </a:solidFill>
                          <a:latin typeface="游ゴシック" panose="020B0400000000000000" pitchFamily="50" charset="-128"/>
                          <a:ea typeface="游ゴシック" panose="020B0400000000000000" pitchFamily="50" charset="-128"/>
                          <a:cs typeface="Arial"/>
                          <a:sym typeface="Arial"/>
                        </a:rPr>
                        <a:t>　ページのファン等)</a:t>
                      </a:r>
                      <a:endParaRPr sz="800" b="0" i="0" u="none" strike="noStrike" dirty="0">
                        <a:solidFill>
                          <a:srgbClr val="3F3F3F"/>
                        </a:solidFill>
                        <a:latin typeface="游ゴシック" panose="020B0400000000000000" pitchFamily="50" charset="-128"/>
                        <a:ea typeface="游ゴシック" panose="020B0400000000000000" pitchFamily="50" charset="-128"/>
                        <a:cs typeface="Arial"/>
                        <a:sym typeface="Arial"/>
                      </a:endParaRPr>
                    </a:p>
                  </a:txBody>
                  <a:tcPr marL="4350" marR="4350" marT="4350" marB="0" anchor="ctr">
                    <a:lnL w="9525" cap="flat" cmpd="sng">
                      <a:solidFill>
                        <a:srgbClr val="AEABAB"/>
                      </a:solidFill>
                      <a:prstDash val="solid"/>
                      <a:round/>
                      <a:headEnd type="none" w="sm" len="sm"/>
                      <a:tailEnd type="none" w="sm" len="sm"/>
                    </a:lnL>
                    <a:lnR w="9525" cap="flat" cmpd="sng">
                      <a:solidFill>
                        <a:srgbClr val="AEABAB"/>
                      </a:solidFill>
                      <a:prstDash val="solid"/>
                      <a:round/>
                      <a:headEnd type="none" w="sm" len="sm"/>
                      <a:tailEnd type="none" w="sm" len="sm"/>
                    </a:lnR>
                    <a:lnT w="9525" cap="flat" cmpd="sng">
                      <a:solidFill>
                        <a:srgbClr val="AEABAB"/>
                      </a:solidFill>
                      <a:prstDash val="solid"/>
                      <a:round/>
                      <a:headEnd type="none" w="sm" len="sm"/>
                      <a:tailEnd type="none" w="sm" len="sm"/>
                    </a:lnT>
                    <a:lnB w="9525" cap="flat" cmpd="sng">
                      <a:solidFill>
                        <a:srgbClr val="AEABAB"/>
                      </a:solidFill>
                      <a:prstDash val="solid"/>
                      <a:round/>
                      <a:headEnd type="none" w="sm" len="sm"/>
                      <a:tailEnd type="none" w="sm" len="sm"/>
                    </a:lnB>
                  </a:tcPr>
                </a:tc>
                <a:tc rowSpan="2">
                  <a:txBody>
                    <a:bodyPr/>
                    <a:lstStyle/>
                    <a:p>
                      <a:pPr marL="0" marR="0" lvl="0" indent="0" algn="l" rtl="0">
                        <a:spcBef>
                          <a:spcPts val="0"/>
                        </a:spcBef>
                        <a:spcAft>
                          <a:spcPts val="0"/>
                        </a:spcAft>
                        <a:buClr>
                          <a:schemeClr val="dk1"/>
                        </a:buClr>
                        <a:buSzPts val="800"/>
                        <a:buFont typeface="Arial"/>
                        <a:buNone/>
                      </a:pPr>
                      <a:endParaRPr sz="800" b="0" i="0" u="none" strike="noStrike" dirty="0">
                        <a:solidFill>
                          <a:srgbClr val="3F3F3F"/>
                        </a:solidFill>
                        <a:latin typeface="游ゴシック" panose="020B0400000000000000" pitchFamily="50" charset="-128"/>
                        <a:ea typeface="游ゴシック" panose="020B0400000000000000" pitchFamily="50" charset="-128"/>
                        <a:cs typeface="Arial"/>
                        <a:sym typeface="Arial"/>
                      </a:endParaRPr>
                    </a:p>
                    <a:p>
                      <a:pPr marL="0" marR="0" lvl="0" indent="0" algn="l" rtl="0">
                        <a:spcBef>
                          <a:spcPts val="0"/>
                        </a:spcBef>
                        <a:spcAft>
                          <a:spcPts val="0"/>
                        </a:spcAft>
                        <a:buClr>
                          <a:srgbClr val="3F3F3F"/>
                        </a:buClr>
                        <a:buSzPts val="800"/>
                        <a:buFont typeface="Arial"/>
                        <a:buNone/>
                      </a:pPr>
                      <a:r>
                        <a:rPr lang="ja-JP" sz="800" b="0" i="0" u="none" strike="noStrike" dirty="0">
                          <a:solidFill>
                            <a:srgbClr val="3F3F3F"/>
                          </a:solidFill>
                          <a:latin typeface="游ゴシック" panose="020B0400000000000000" pitchFamily="50" charset="-128"/>
                          <a:ea typeface="游ゴシック" panose="020B0400000000000000" pitchFamily="50" charset="-128"/>
                          <a:cs typeface="Arial"/>
                          <a:sym typeface="Arial"/>
                        </a:rPr>
                        <a:t>・</a:t>
                      </a:r>
                      <a:r>
                        <a:rPr lang="en-US" altLang="ja-JP" sz="800" dirty="0">
                          <a:solidFill>
                            <a:srgbClr val="3F3F3F"/>
                          </a:solidFill>
                          <a:latin typeface="游ゴシック" panose="020B0400000000000000" pitchFamily="50" charset="-128"/>
                          <a:ea typeface="游ゴシック" panose="020B0400000000000000" pitchFamily="50" charset="-128"/>
                          <a:cs typeface="Arial"/>
                          <a:sym typeface="Arial"/>
                        </a:rPr>
                        <a:t>X</a:t>
                      </a:r>
                      <a:r>
                        <a:rPr lang="ja-JP" sz="800" dirty="0">
                          <a:solidFill>
                            <a:srgbClr val="3F3F3F"/>
                          </a:solidFill>
                          <a:latin typeface="游ゴシック" panose="020B0400000000000000" pitchFamily="50" charset="-128"/>
                          <a:ea typeface="游ゴシック" panose="020B0400000000000000" pitchFamily="50" charset="-128"/>
                          <a:cs typeface="Arial"/>
                          <a:sym typeface="Arial"/>
                        </a:rPr>
                        <a:t>、Facebook、 Instagram(フィード、ストーリーズ)</a:t>
                      </a:r>
                      <a:endParaRPr sz="800" dirty="0">
                        <a:solidFill>
                          <a:srgbClr val="3F3F3F"/>
                        </a:solidFill>
                        <a:latin typeface="游ゴシック" panose="020B0400000000000000" pitchFamily="50" charset="-128"/>
                        <a:ea typeface="游ゴシック" panose="020B0400000000000000" pitchFamily="50" charset="-128"/>
                        <a:cs typeface="Arial"/>
                        <a:sym typeface="Arial"/>
                      </a:endParaRPr>
                    </a:p>
                    <a:p>
                      <a:pPr marL="0" marR="0" lvl="0" indent="0" algn="l" rtl="0">
                        <a:spcBef>
                          <a:spcPts val="0"/>
                        </a:spcBef>
                        <a:spcAft>
                          <a:spcPts val="0"/>
                        </a:spcAft>
                        <a:buClr>
                          <a:srgbClr val="3F3F3F"/>
                        </a:buClr>
                        <a:buSzPts val="800"/>
                        <a:buFont typeface="Arial"/>
                        <a:buNone/>
                      </a:pPr>
                      <a:r>
                        <a:rPr lang="ja-JP" sz="800" dirty="0">
                          <a:solidFill>
                            <a:srgbClr val="3F3F3F"/>
                          </a:solidFill>
                          <a:latin typeface="游ゴシック" panose="020B0400000000000000" pitchFamily="50" charset="-128"/>
                          <a:ea typeface="游ゴシック" panose="020B0400000000000000" pitchFamily="50" charset="-128"/>
                          <a:cs typeface="Arial"/>
                          <a:sym typeface="Arial"/>
                        </a:rPr>
                        <a:t>　広告クリエイティブの制作は別途お見積り</a:t>
                      </a:r>
                      <a:endParaRPr sz="800" dirty="0">
                        <a:solidFill>
                          <a:srgbClr val="3F3F3F"/>
                        </a:solidFill>
                        <a:latin typeface="游ゴシック" panose="020B0400000000000000" pitchFamily="50" charset="-128"/>
                        <a:ea typeface="游ゴシック" panose="020B0400000000000000" pitchFamily="50" charset="-128"/>
                        <a:cs typeface="Arial"/>
                        <a:sym typeface="Arial"/>
                      </a:endParaRPr>
                    </a:p>
                    <a:p>
                      <a:pPr marL="0" marR="0" lvl="0" indent="0" algn="l" rtl="0">
                        <a:spcBef>
                          <a:spcPts val="0"/>
                        </a:spcBef>
                        <a:spcAft>
                          <a:spcPts val="0"/>
                        </a:spcAft>
                        <a:buClr>
                          <a:schemeClr val="dk1"/>
                        </a:buClr>
                        <a:buSzPts val="800"/>
                        <a:buFont typeface="Arial"/>
                        <a:buNone/>
                      </a:pPr>
                      <a:endParaRPr lang="ja-JP" altLang="en-US" sz="800" dirty="0">
                        <a:solidFill>
                          <a:srgbClr val="3F3F3F"/>
                        </a:solidFill>
                        <a:latin typeface="游ゴシック" panose="020B0400000000000000" pitchFamily="50" charset="-128"/>
                        <a:ea typeface="游ゴシック" panose="020B0400000000000000" pitchFamily="50" charset="-128"/>
                        <a:cs typeface="Arial"/>
                        <a:sym typeface="Arial"/>
                      </a:endParaRPr>
                    </a:p>
                    <a:p>
                      <a:pPr marL="0" marR="0" lvl="0" indent="0" algn="l" rtl="0">
                        <a:spcBef>
                          <a:spcPts val="0"/>
                        </a:spcBef>
                        <a:spcAft>
                          <a:spcPts val="0"/>
                        </a:spcAft>
                        <a:buClr>
                          <a:srgbClr val="3F3F3F"/>
                        </a:buClr>
                        <a:buSzPts val="800"/>
                        <a:buFont typeface="Arial"/>
                        <a:buNone/>
                      </a:pPr>
                      <a:r>
                        <a:rPr lang="ja-JP" altLang="en-US" sz="800" b="0" i="0" u="none" strike="noStrike" dirty="0">
                          <a:solidFill>
                            <a:srgbClr val="3F3F3F"/>
                          </a:solidFill>
                          <a:latin typeface="游ゴシック" panose="020B0400000000000000" pitchFamily="50" charset="-128"/>
                          <a:ea typeface="游ゴシック" panose="020B0400000000000000" pitchFamily="50" charset="-128"/>
                          <a:cs typeface="Arial"/>
                          <a:sym typeface="Arial"/>
                        </a:rPr>
                        <a:t>・</a:t>
                      </a:r>
                      <a:r>
                        <a:rPr lang="ja-JP" altLang="en-US" sz="800" dirty="0">
                          <a:solidFill>
                            <a:srgbClr val="3F3F3F"/>
                          </a:solidFill>
                          <a:latin typeface="游ゴシック" panose="020B0400000000000000" pitchFamily="50" charset="-128"/>
                          <a:ea typeface="游ゴシック" panose="020B0400000000000000" pitchFamily="50" charset="-128"/>
                          <a:cs typeface="Arial"/>
                          <a:sym typeface="Arial"/>
                        </a:rPr>
                        <a:t>クリエイティブの二次利用納品については別途ご相談</a:t>
                      </a:r>
                    </a:p>
                    <a:p>
                      <a:pPr marL="0" marR="0" lvl="0" indent="0" algn="l" rtl="0">
                        <a:spcBef>
                          <a:spcPts val="0"/>
                        </a:spcBef>
                        <a:spcAft>
                          <a:spcPts val="0"/>
                        </a:spcAft>
                        <a:buClr>
                          <a:schemeClr val="dk1"/>
                        </a:buClr>
                        <a:buSzPts val="800"/>
                        <a:buFont typeface="Arial"/>
                        <a:buNone/>
                      </a:pPr>
                      <a:endParaRPr sz="800" dirty="0">
                        <a:solidFill>
                          <a:srgbClr val="3F3F3F"/>
                        </a:solidFill>
                        <a:latin typeface="游ゴシック" panose="020B0400000000000000" pitchFamily="50" charset="-128"/>
                        <a:ea typeface="游ゴシック" panose="020B0400000000000000" pitchFamily="50" charset="-128"/>
                        <a:cs typeface="Arial"/>
                        <a:sym typeface="Arial"/>
                      </a:endParaRPr>
                    </a:p>
                    <a:p>
                      <a:pPr marL="0" marR="0" lvl="0" indent="0" algn="l" rtl="0">
                        <a:spcBef>
                          <a:spcPts val="0"/>
                        </a:spcBef>
                        <a:spcAft>
                          <a:spcPts val="0"/>
                        </a:spcAft>
                        <a:buClr>
                          <a:srgbClr val="3F3F3F"/>
                        </a:buClr>
                        <a:buSzPts val="800"/>
                        <a:buFont typeface="Arial"/>
                        <a:buNone/>
                      </a:pPr>
                      <a:r>
                        <a:rPr lang="ja-JP" sz="800" dirty="0">
                          <a:solidFill>
                            <a:srgbClr val="3F3F3F"/>
                          </a:solidFill>
                          <a:latin typeface="游ゴシック" panose="020B0400000000000000" pitchFamily="50" charset="-128"/>
                          <a:ea typeface="游ゴシック" panose="020B0400000000000000" pitchFamily="50" charset="-128"/>
                          <a:cs typeface="Arial"/>
                          <a:sym typeface="Arial"/>
                        </a:rPr>
                        <a:t>・動画ブーストの再生保証は別途ご相談</a:t>
                      </a:r>
                      <a:endParaRPr sz="800" dirty="0">
                        <a:solidFill>
                          <a:srgbClr val="3F3F3F"/>
                        </a:solidFill>
                        <a:latin typeface="游ゴシック" panose="020B0400000000000000" pitchFamily="50" charset="-128"/>
                        <a:ea typeface="游ゴシック" panose="020B0400000000000000" pitchFamily="50" charset="-128"/>
                        <a:cs typeface="Arial"/>
                        <a:sym typeface="Arial"/>
                      </a:endParaRPr>
                    </a:p>
                    <a:p>
                      <a:pPr marL="0" marR="0" lvl="0" indent="0" algn="l" rtl="0">
                        <a:spcBef>
                          <a:spcPts val="0"/>
                        </a:spcBef>
                        <a:spcAft>
                          <a:spcPts val="0"/>
                        </a:spcAft>
                        <a:buClr>
                          <a:schemeClr val="dk1"/>
                        </a:buClr>
                        <a:buSzPts val="800"/>
                        <a:buFont typeface="Arial"/>
                        <a:buNone/>
                      </a:pPr>
                      <a:endParaRPr sz="800" dirty="0">
                        <a:solidFill>
                          <a:srgbClr val="3F3F3F"/>
                        </a:solidFill>
                        <a:latin typeface="游ゴシック" panose="020B0400000000000000" pitchFamily="50" charset="-128"/>
                        <a:ea typeface="游ゴシック" panose="020B0400000000000000" pitchFamily="50" charset="-128"/>
                        <a:cs typeface="Arial"/>
                        <a:sym typeface="Arial"/>
                      </a:endParaRPr>
                    </a:p>
                    <a:p>
                      <a:pPr marL="0" marR="0" lvl="0" indent="0" algn="l" rtl="0">
                        <a:spcBef>
                          <a:spcPts val="0"/>
                        </a:spcBef>
                        <a:spcAft>
                          <a:spcPts val="0"/>
                        </a:spcAft>
                        <a:buClr>
                          <a:srgbClr val="3F3F3F"/>
                        </a:buClr>
                        <a:buSzPts val="800"/>
                        <a:buFont typeface="Arial"/>
                        <a:buNone/>
                      </a:pPr>
                      <a:r>
                        <a:rPr lang="ja-JP" sz="800" dirty="0">
                          <a:solidFill>
                            <a:srgbClr val="3F3F3F"/>
                          </a:solidFill>
                          <a:latin typeface="游ゴシック" panose="020B0400000000000000" pitchFamily="50" charset="-128"/>
                          <a:ea typeface="游ゴシック" panose="020B0400000000000000" pitchFamily="50" charset="-128"/>
                          <a:cs typeface="Arial"/>
                          <a:sym typeface="Arial"/>
                        </a:rPr>
                        <a:t>・レポート項目(</a:t>
                      </a:r>
                      <a:r>
                        <a:rPr lang="ja-JP" sz="800" b="0" i="0" u="none" strike="noStrike" dirty="0">
                          <a:solidFill>
                            <a:srgbClr val="3F3F3F"/>
                          </a:solidFill>
                          <a:latin typeface="游ゴシック" panose="020B0400000000000000" pitchFamily="50" charset="-128"/>
                          <a:ea typeface="游ゴシック" panose="020B0400000000000000" pitchFamily="50" charset="-128"/>
                          <a:cs typeface="Arial"/>
                          <a:sym typeface="Arial"/>
                        </a:rPr>
                        <a:t>日別クリック数、日別クリック率、</a:t>
                      </a:r>
                      <a:endParaRPr sz="800" b="0" i="0" u="none" strike="noStrike" dirty="0">
                        <a:solidFill>
                          <a:srgbClr val="3F3F3F"/>
                        </a:solidFill>
                        <a:latin typeface="游ゴシック" panose="020B0400000000000000" pitchFamily="50" charset="-128"/>
                        <a:ea typeface="游ゴシック" panose="020B0400000000000000" pitchFamily="50" charset="-128"/>
                        <a:cs typeface="Arial"/>
                        <a:sym typeface="Arial"/>
                      </a:endParaRPr>
                    </a:p>
                    <a:p>
                      <a:pPr marL="0" marR="0" lvl="0" indent="0" algn="l" rtl="0">
                        <a:spcBef>
                          <a:spcPts val="0"/>
                        </a:spcBef>
                        <a:spcAft>
                          <a:spcPts val="0"/>
                        </a:spcAft>
                        <a:buClr>
                          <a:srgbClr val="3F3F3F"/>
                        </a:buClr>
                        <a:buSzPts val="800"/>
                        <a:buFont typeface="Arial"/>
                        <a:buNone/>
                      </a:pPr>
                      <a:r>
                        <a:rPr lang="ja-JP" sz="800" b="0" i="0" u="none" strike="noStrike" dirty="0">
                          <a:solidFill>
                            <a:srgbClr val="3F3F3F"/>
                          </a:solidFill>
                          <a:latin typeface="游ゴシック" panose="020B0400000000000000" pitchFamily="50" charset="-128"/>
                          <a:ea typeface="游ゴシック" panose="020B0400000000000000" pitchFamily="50" charset="-128"/>
                          <a:cs typeface="Arial"/>
                          <a:sym typeface="Arial"/>
                        </a:rPr>
                        <a:t>　日別imp数など)</a:t>
                      </a:r>
                      <a:endParaRPr sz="800" b="0" i="0" u="none" strike="noStrike" dirty="0">
                        <a:solidFill>
                          <a:srgbClr val="3F3F3F"/>
                        </a:solidFill>
                        <a:latin typeface="游ゴシック" panose="020B0400000000000000" pitchFamily="50" charset="-128"/>
                        <a:ea typeface="游ゴシック" panose="020B0400000000000000" pitchFamily="50" charset="-128"/>
                        <a:cs typeface="Arial"/>
                        <a:sym typeface="Arial"/>
                      </a:endParaRPr>
                    </a:p>
                    <a:p>
                      <a:pPr marL="0" marR="0" lvl="0" indent="0" algn="l" rtl="0">
                        <a:spcBef>
                          <a:spcPts val="0"/>
                        </a:spcBef>
                        <a:spcAft>
                          <a:spcPts val="0"/>
                        </a:spcAft>
                        <a:buClr>
                          <a:schemeClr val="dk1"/>
                        </a:buClr>
                        <a:buSzPts val="800"/>
                        <a:buFont typeface="Arial"/>
                        <a:buNone/>
                      </a:pPr>
                      <a:endParaRPr sz="800" dirty="0">
                        <a:solidFill>
                          <a:srgbClr val="3F3F3F"/>
                        </a:solidFill>
                        <a:latin typeface="游ゴシック" panose="020B0400000000000000" pitchFamily="50" charset="-128"/>
                        <a:ea typeface="游ゴシック" panose="020B0400000000000000" pitchFamily="50" charset="-128"/>
                        <a:cs typeface="Arial"/>
                        <a:sym typeface="Arial"/>
                      </a:endParaRPr>
                    </a:p>
                    <a:p>
                      <a:pPr marL="0" marR="0" lvl="0" indent="0" algn="l" rtl="0">
                        <a:spcBef>
                          <a:spcPts val="0"/>
                        </a:spcBef>
                        <a:spcAft>
                          <a:spcPts val="0"/>
                        </a:spcAft>
                        <a:buClr>
                          <a:srgbClr val="3F3F3F"/>
                        </a:buClr>
                        <a:buSzPts val="800"/>
                        <a:buFont typeface="Arial"/>
                        <a:buNone/>
                      </a:pPr>
                      <a:r>
                        <a:rPr lang="ja-JP" sz="800" dirty="0">
                          <a:solidFill>
                            <a:srgbClr val="3F3F3F"/>
                          </a:solidFill>
                          <a:latin typeface="游ゴシック" panose="020B0400000000000000" pitchFamily="50" charset="-128"/>
                          <a:ea typeface="游ゴシック" panose="020B0400000000000000" pitchFamily="50" charset="-128"/>
                          <a:cs typeface="Arial"/>
                          <a:sym typeface="Arial"/>
                        </a:rPr>
                        <a:t>・第三者配信につきましては、別途お問い合わせください</a:t>
                      </a:r>
                      <a:endParaRPr sz="800" dirty="0">
                        <a:solidFill>
                          <a:srgbClr val="3F3F3F"/>
                        </a:solidFill>
                        <a:latin typeface="游ゴシック" panose="020B0400000000000000" pitchFamily="50" charset="-128"/>
                        <a:ea typeface="游ゴシック" panose="020B0400000000000000" pitchFamily="50" charset="-128"/>
                        <a:cs typeface="Arial"/>
                        <a:sym typeface="Arial"/>
                      </a:endParaRPr>
                    </a:p>
                  </a:txBody>
                  <a:tcPr marL="4350" marR="4350" marT="4350" marB="0" anchor="ctr">
                    <a:lnL w="9525" cap="flat" cmpd="sng">
                      <a:solidFill>
                        <a:srgbClr val="AEABAB"/>
                      </a:solidFill>
                      <a:prstDash val="solid"/>
                      <a:round/>
                      <a:headEnd type="none" w="sm" len="sm"/>
                      <a:tailEnd type="none" w="sm" len="sm"/>
                    </a:lnL>
                    <a:lnR w="9525" cap="flat" cmpd="sng">
                      <a:solidFill>
                        <a:srgbClr val="AEABAB"/>
                      </a:solidFill>
                      <a:prstDash val="solid"/>
                      <a:round/>
                      <a:headEnd type="none" w="sm" len="sm"/>
                      <a:tailEnd type="none" w="sm" len="sm"/>
                    </a:lnR>
                    <a:lnT w="9525" cap="flat" cmpd="sng">
                      <a:solidFill>
                        <a:srgbClr val="AEABAB"/>
                      </a:solidFill>
                      <a:prstDash val="solid"/>
                      <a:round/>
                      <a:headEnd type="none" w="sm" len="sm"/>
                      <a:tailEnd type="none" w="sm" len="sm"/>
                    </a:lnT>
                    <a:lnB w="9525" cap="flat" cmpd="sng">
                      <a:solidFill>
                        <a:srgbClr val="AEABAB"/>
                      </a:solidFill>
                      <a:prstDash val="solid"/>
                      <a:round/>
                      <a:headEnd type="none" w="sm" len="sm"/>
                      <a:tailEnd type="none" w="sm" len="sm"/>
                    </a:lnB>
                  </a:tcPr>
                </a:tc>
                <a:extLst>
                  <a:ext uri="{0D108BD9-81ED-4DB2-BD59-A6C34878D82A}">
                    <a16:rowId xmlns:a16="http://schemas.microsoft.com/office/drawing/2014/main" val="10001"/>
                  </a:ext>
                </a:extLst>
              </a:tr>
              <a:tr h="892925">
                <a:tc>
                  <a:txBody>
                    <a:bodyPr/>
                    <a:lstStyle/>
                    <a:p>
                      <a:pPr marL="0" marR="0" lvl="0" indent="0" algn="ctr" rtl="0">
                        <a:spcBef>
                          <a:spcPts val="0"/>
                        </a:spcBef>
                        <a:spcAft>
                          <a:spcPts val="0"/>
                        </a:spcAft>
                        <a:buClr>
                          <a:schemeClr val="dk1"/>
                        </a:buClr>
                        <a:buSzPts val="1050"/>
                        <a:buFont typeface="Arial"/>
                        <a:buNone/>
                      </a:pPr>
                      <a:endParaRPr sz="1050" b="0" i="0" u="none" strike="noStrike" dirty="0">
                        <a:solidFill>
                          <a:srgbClr val="000000"/>
                        </a:solidFill>
                        <a:latin typeface="Arial"/>
                        <a:ea typeface="Arial"/>
                        <a:cs typeface="Arial"/>
                        <a:sym typeface="Arial"/>
                      </a:endParaRPr>
                    </a:p>
                  </a:txBody>
                  <a:tcPr marL="4350" marR="4350" marT="4350" marB="0" anchor="ctr">
                    <a:lnL w="9525" cap="flat" cmpd="sng">
                      <a:solidFill>
                        <a:srgbClr val="AEABAB"/>
                      </a:solidFill>
                      <a:prstDash val="solid"/>
                      <a:round/>
                      <a:headEnd type="none" w="sm" len="sm"/>
                      <a:tailEnd type="none" w="sm" len="sm"/>
                    </a:lnL>
                    <a:lnR w="9525" cap="flat" cmpd="sng">
                      <a:solidFill>
                        <a:srgbClr val="AEABAB"/>
                      </a:solidFill>
                      <a:prstDash val="solid"/>
                      <a:round/>
                      <a:headEnd type="none" w="sm" len="sm"/>
                      <a:tailEnd type="none" w="sm" len="sm"/>
                    </a:lnR>
                    <a:lnT w="9525" cap="flat" cmpd="sng">
                      <a:solidFill>
                        <a:srgbClr val="AEABAB"/>
                      </a:solidFill>
                      <a:prstDash val="solid"/>
                      <a:round/>
                      <a:headEnd type="none" w="sm" len="sm"/>
                      <a:tailEnd type="none" w="sm" len="sm"/>
                    </a:lnT>
                    <a:lnB w="9525" cap="flat" cmpd="sng">
                      <a:solidFill>
                        <a:srgbClr val="AEABAB"/>
                      </a:solidFill>
                      <a:prstDash val="solid"/>
                      <a:round/>
                      <a:headEnd type="none" w="sm" len="sm"/>
                      <a:tailEnd type="none" w="sm" len="sm"/>
                    </a:lnB>
                  </a:tcPr>
                </a:tc>
                <a:tc>
                  <a:txBody>
                    <a:bodyPr/>
                    <a:lstStyle/>
                    <a:p>
                      <a:pPr marL="0" marR="0" lvl="0" indent="0" algn="l" rtl="0">
                        <a:spcBef>
                          <a:spcPts val="0"/>
                        </a:spcBef>
                        <a:spcAft>
                          <a:spcPts val="0"/>
                        </a:spcAft>
                        <a:buClr>
                          <a:srgbClr val="3F3F3F"/>
                        </a:buClr>
                        <a:buSzPts val="800"/>
                        <a:buFont typeface="Arial"/>
                        <a:buNone/>
                      </a:pPr>
                      <a:r>
                        <a:rPr lang="ja-JP" sz="800" b="0" i="0" u="none" strike="noStrike" dirty="0">
                          <a:solidFill>
                            <a:srgbClr val="3F3F3F"/>
                          </a:solidFill>
                          <a:latin typeface="游ゴシック" panose="020B0400000000000000" pitchFamily="50" charset="-128"/>
                          <a:ea typeface="游ゴシック" panose="020B0400000000000000" pitchFamily="50" charset="-128"/>
                          <a:cs typeface="Arial"/>
                          <a:sym typeface="Arial"/>
                        </a:rPr>
                        <a:t>　</a:t>
                      </a:r>
                      <a:r>
                        <a:rPr lang="ja-JP" altLang="en-US" sz="800" b="0" i="0" u="none" strike="noStrike" dirty="0">
                          <a:solidFill>
                            <a:srgbClr val="3F3F3F"/>
                          </a:solidFill>
                          <a:latin typeface="游ゴシック" panose="020B0400000000000000" pitchFamily="50" charset="-128"/>
                          <a:ea typeface="游ゴシック" panose="020B0400000000000000" pitchFamily="50" charset="-128"/>
                          <a:cs typeface="Arial"/>
                          <a:sym typeface="Arial"/>
                        </a:rPr>
                        <a:t>・</a:t>
                      </a:r>
                      <a:r>
                        <a:rPr lang="ja-JP" sz="800" b="0" i="0" u="none" strike="noStrike" dirty="0">
                          <a:solidFill>
                            <a:srgbClr val="3F3F3F"/>
                          </a:solidFill>
                          <a:latin typeface="游ゴシック" panose="020B0400000000000000" pitchFamily="50" charset="-128"/>
                          <a:ea typeface="游ゴシック" panose="020B0400000000000000" pitchFamily="50" charset="-128"/>
                          <a:cs typeface="Arial"/>
                          <a:sym typeface="Arial"/>
                        </a:rPr>
                        <a:t>フィード内プロモポスト</a:t>
                      </a:r>
                      <a:endParaRPr sz="800" b="0" i="0" u="none" strike="noStrike" dirty="0">
                        <a:solidFill>
                          <a:srgbClr val="3F3F3F"/>
                        </a:solidFill>
                        <a:latin typeface="游ゴシック" panose="020B0400000000000000" pitchFamily="50" charset="-128"/>
                        <a:ea typeface="游ゴシック" panose="020B0400000000000000" pitchFamily="50" charset="-128"/>
                        <a:cs typeface="Arial"/>
                        <a:sym typeface="Arial"/>
                      </a:endParaRPr>
                    </a:p>
                    <a:p>
                      <a:pPr marL="0" marR="0" lvl="0" indent="0" algn="l" rtl="0">
                        <a:spcBef>
                          <a:spcPts val="0"/>
                        </a:spcBef>
                        <a:spcAft>
                          <a:spcPts val="0"/>
                        </a:spcAft>
                        <a:buClr>
                          <a:srgbClr val="3F3F3F"/>
                        </a:buClr>
                        <a:buSzPts val="800"/>
                        <a:buFont typeface="Arial"/>
                        <a:buNone/>
                      </a:pPr>
                      <a:r>
                        <a:rPr lang="ja-JP" sz="800" b="0" i="0" u="none" strike="noStrike" dirty="0">
                          <a:solidFill>
                            <a:srgbClr val="3F3F3F"/>
                          </a:solidFill>
                          <a:latin typeface="游ゴシック" panose="020B0400000000000000" pitchFamily="50" charset="-128"/>
                          <a:ea typeface="游ゴシック" panose="020B0400000000000000" pitchFamily="50" charset="-128"/>
                          <a:cs typeface="Arial"/>
                          <a:sym typeface="Arial"/>
                        </a:rPr>
                        <a:t>　(画像・動画素材)</a:t>
                      </a:r>
                      <a:endParaRPr sz="800" b="0" i="0" u="none" strike="noStrike" dirty="0">
                        <a:solidFill>
                          <a:srgbClr val="3F3F3F"/>
                        </a:solidFill>
                        <a:latin typeface="游ゴシック" panose="020B0400000000000000" pitchFamily="50" charset="-128"/>
                        <a:ea typeface="游ゴシック" panose="020B0400000000000000" pitchFamily="50" charset="-128"/>
                        <a:cs typeface="Arial"/>
                        <a:sym typeface="Arial"/>
                      </a:endParaRPr>
                    </a:p>
                  </a:txBody>
                  <a:tcPr marL="4350" marR="4350" marT="4350" marB="0" anchor="ctr">
                    <a:lnL w="9525" cap="flat" cmpd="sng">
                      <a:solidFill>
                        <a:srgbClr val="AEABAB"/>
                      </a:solidFill>
                      <a:prstDash val="solid"/>
                      <a:round/>
                      <a:headEnd type="none" w="sm" len="sm"/>
                      <a:tailEnd type="none" w="sm" len="sm"/>
                    </a:lnL>
                    <a:lnR w="9525" cap="flat" cmpd="sng">
                      <a:solidFill>
                        <a:srgbClr val="AEABAB"/>
                      </a:solidFill>
                      <a:prstDash val="solid"/>
                      <a:round/>
                      <a:headEnd type="none" w="sm" len="sm"/>
                      <a:tailEnd type="none" w="sm" len="sm"/>
                    </a:lnR>
                    <a:lnT w="9525" cap="flat" cmpd="sng">
                      <a:solidFill>
                        <a:srgbClr val="AEABAB"/>
                      </a:solidFill>
                      <a:prstDash val="solid"/>
                      <a:round/>
                      <a:headEnd type="none" w="sm" len="sm"/>
                      <a:tailEnd type="none" w="sm" len="sm"/>
                    </a:lnT>
                    <a:lnB w="9525" cap="flat" cmpd="sng">
                      <a:solidFill>
                        <a:srgbClr val="AEABAB"/>
                      </a:solidFill>
                      <a:prstDash val="solid"/>
                      <a:round/>
                      <a:headEnd type="none" w="sm" len="sm"/>
                      <a:tailEnd type="none" w="sm" len="sm"/>
                    </a:lnB>
                  </a:tcPr>
                </a:tc>
                <a:tc>
                  <a:txBody>
                    <a:bodyPr/>
                    <a:lstStyle/>
                    <a:p>
                      <a:pPr marL="0" marR="0" lvl="0" indent="0" algn="l" rtl="0">
                        <a:spcBef>
                          <a:spcPts val="0"/>
                        </a:spcBef>
                        <a:spcAft>
                          <a:spcPts val="0"/>
                        </a:spcAft>
                        <a:buClr>
                          <a:schemeClr val="dk1"/>
                        </a:buClr>
                        <a:buSzPts val="800"/>
                        <a:buFont typeface="Arial"/>
                        <a:buNone/>
                      </a:pPr>
                      <a:endParaRPr sz="800" b="0" i="0" u="none" strike="noStrike" dirty="0">
                        <a:solidFill>
                          <a:srgbClr val="3F3F3F"/>
                        </a:solidFill>
                        <a:latin typeface="游ゴシック" panose="020B0400000000000000" pitchFamily="50" charset="-128"/>
                        <a:ea typeface="游ゴシック" panose="020B0400000000000000" pitchFamily="50" charset="-128"/>
                        <a:cs typeface="Arial"/>
                        <a:sym typeface="Arial"/>
                      </a:endParaRPr>
                    </a:p>
                    <a:p>
                      <a:pPr marL="0" marR="0" lvl="0" indent="0" algn="l" rtl="0">
                        <a:spcBef>
                          <a:spcPts val="0"/>
                        </a:spcBef>
                        <a:spcAft>
                          <a:spcPts val="0"/>
                        </a:spcAft>
                        <a:buClr>
                          <a:srgbClr val="3F3F3F"/>
                        </a:buClr>
                        <a:buSzPts val="800"/>
                        <a:buFont typeface="Arial"/>
                        <a:buNone/>
                      </a:pPr>
                      <a:r>
                        <a:rPr lang="ja-JP" sz="800" b="0" i="0" u="none" strike="noStrike" dirty="0">
                          <a:solidFill>
                            <a:srgbClr val="3F3F3F"/>
                          </a:solidFill>
                          <a:latin typeface="游ゴシック" panose="020B0400000000000000" pitchFamily="50" charset="-128"/>
                          <a:ea typeface="游ゴシック" panose="020B0400000000000000" pitchFamily="50" charset="-128"/>
                          <a:cs typeface="Arial"/>
                          <a:sym typeface="Arial"/>
                        </a:rPr>
                        <a:t>・二次拡散</a:t>
                      </a:r>
                      <a:br>
                        <a:rPr lang="ja-JP" sz="800" b="0" i="0" u="none" strike="noStrike" dirty="0">
                          <a:solidFill>
                            <a:srgbClr val="3F3F3F"/>
                          </a:solidFill>
                          <a:latin typeface="游ゴシック" panose="020B0400000000000000" pitchFamily="50" charset="-128"/>
                          <a:ea typeface="游ゴシック" panose="020B0400000000000000" pitchFamily="50" charset="-128"/>
                          <a:cs typeface="Arial"/>
                          <a:sym typeface="Arial"/>
                        </a:rPr>
                      </a:br>
                      <a:r>
                        <a:rPr lang="ja-JP" sz="800" b="0" i="0" u="none" strike="noStrike" dirty="0">
                          <a:solidFill>
                            <a:srgbClr val="3F3F3F"/>
                          </a:solidFill>
                          <a:latin typeface="游ゴシック" panose="020B0400000000000000" pitchFamily="50" charset="-128"/>
                          <a:ea typeface="游ゴシック" panose="020B0400000000000000" pitchFamily="50" charset="-128"/>
                          <a:cs typeface="Arial"/>
                          <a:sym typeface="Arial"/>
                        </a:rPr>
                        <a:t>・情報取得目的のユーザーが多い</a:t>
                      </a:r>
                      <a:br>
                        <a:rPr lang="ja-JP" sz="800" b="0" i="0" u="none" strike="noStrike" dirty="0">
                          <a:solidFill>
                            <a:srgbClr val="3F3F3F"/>
                          </a:solidFill>
                          <a:latin typeface="游ゴシック" panose="020B0400000000000000" pitchFamily="50" charset="-128"/>
                          <a:ea typeface="游ゴシック" panose="020B0400000000000000" pitchFamily="50" charset="-128"/>
                          <a:cs typeface="Arial"/>
                          <a:sym typeface="Arial"/>
                        </a:rPr>
                      </a:br>
                      <a:endParaRPr sz="800" b="0" i="0" u="none" strike="noStrike" dirty="0">
                        <a:solidFill>
                          <a:srgbClr val="3F3F3F"/>
                        </a:solidFill>
                        <a:latin typeface="游ゴシック" panose="020B0400000000000000" pitchFamily="50" charset="-128"/>
                        <a:ea typeface="游ゴシック" panose="020B0400000000000000" pitchFamily="50" charset="-128"/>
                        <a:cs typeface="Arial"/>
                        <a:sym typeface="Arial"/>
                      </a:endParaRPr>
                    </a:p>
                    <a:p>
                      <a:pPr marL="0" marR="0" lvl="0" indent="0" algn="l" rtl="0">
                        <a:spcBef>
                          <a:spcPts val="0"/>
                        </a:spcBef>
                        <a:spcAft>
                          <a:spcPts val="0"/>
                        </a:spcAft>
                        <a:buClr>
                          <a:srgbClr val="3F3F3F"/>
                        </a:buClr>
                        <a:buSzPts val="800"/>
                        <a:buFont typeface="Arial"/>
                        <a:buNone/>
                      </a:pPr>
                      <a:r>
                        <a:rPr lang="ja-JP" sz="800" b="0" i="0" u="none" strike="noStrike" dirty="0">
                          <a:solidFill>
                            <a:srgbClr val="3F3F3F"/>
                          </a:solidFill>
                          <a:latin typeface="游ゴシック" panose="020B0400000000000000" pitchFamily="50" charset="-128"/>
                          <a:ea typeface="游ゴシック" panose="020B0400000000000000" pitchFamily="50" charset="-128"/>
                          <a:cs typeface="Arial"/>
                          <a:sym typeface="Arial"/>
                        </a:rPr>
                        <a:t>・商材に関連性の高いターゲティング</a:t>
                      </a:r>
                      <a:endParaRPr sz="800" b="0" i="0" u="none" strike="noStrike" dirty="0">
                        <a:solidFill>
                          <a:srgbClr val="3F3F3F"/>
                        </a:solidFill>
                        <a:latin typeface="游ゴシック" panose="020B0400000000000000" pitchFamily="50" charset="-128"/>
                        <a:ea typeface="游ゴシック" panose="020B0400000000000000" pitchFamily="50" charset="-128"/>
                        <a:cs typeface="Arial"/>
                        <a:sym typeface="Arial"/>
                      </a:endParaRPr>
                    </a:p>
                    <a:p>
                      <a:pPr marL="0" marR="0" lvl="0" indent="0" algn="l" rtl="0">
                        <a:spcBef>
                          <a:spcPts val="0"/>
                        </a:spcBef>
                        <a:spcAft>
                          <a:spcPts val="0"/>
                        </a:spcAft>
                        <a:buClr>
                          <a:srgbClr val="3F3F3F"/>
                        </a:buClr>
                        <a:buSzPts val="800"/>
                        <a:buFont typeface="Arial"/>
                        <a:buNone/>
                      </a:pPr>
                      <a:r>
                        <a:rPr lang="ja-JP" sz="800" b="0" i="0" u="none" strike="noStrike" dirty="0">
                          <a:solidFill>
                            <a:srgbClr val="3F3F3F"/>
                          </a:solidFill>
                          <a:latin typeface="游ゴシック" panose="020B0400000000000000" pitchFamily="50" charset="-128"/>
                          <a:ea typeface="游ゴシック" panose="020B0400000000000000" pitchFamily="50" charset="-128"/>
                          <a:cs typeface="Arial"/>
                          <a:sym typeface="Arial"/>
                        </a:rPr>
                        <a:t>　例：言語/性別/地域/端末/キーワード指定/</a:t>
                      </a:r>
                      <a:endParaRPr sz="1200" dirty="0">
                        <a:solidFill>
                          <a:srgbClr val="3F3F3F"/>
                        </a:solidFill>
                        <a:latin typeface="游ゴシック" panose="020B0400000000000000" pitchFamily="50" charset="-128"/>
                        <a:ea typeface="游ゴシック" panose="020B0400000000000000" pitchFamily="50" charset="-128"/>
                        <a:cs typeface="Arial"/>
                        <a:sym typeface="Arial"/>
                      </a:endParaRPr>
                    </a:p>
                    <a:p>
                      <a:pPr marL="0" marR="0" lvl="0" indent="0" algn="l" rtl="0">
                        <a:spcBef>
                          <a:spcPts val="0"/>
                        </a:spcBef>
                        <a:spcAft>
                          <a:spcPts val="0"/>
                        </a:spcAft>
                        <a:buClr>
                          <a:srgbClr val="3F3F3F"/>
                        </a:buClr>
                        <a:buSzPts val="800"/>
                        <a:buFont typeface="Arial"/>
                        <a:buNone/>
                      </a:pPr>
                      <a:r>
                        <a:rPr lang="ja-JP" sz="800" b="0" i="0" u="none" strike="noStrike" dirty="0">
                          <a:solidFill>
                            <a:srgbClr val="3F3F3F"/>
                          </a:solidFill>
                          <a:latin typeface="游ゴシック" panose="020B0400000000000000" pitchFamily="50" charset="-128"/>
                          <a:ea typeface="游ゴシック" panose="020B0400000000000000" pitchFamily="50" charset="-128"/>
                          <a:cs typeface="Arial"/>
                          <a:sym typeface="Arial"/>
                        </a:rPr>
                        <a:t>　フォロワー指定等</a:t>
                      </a:r>
                      <a:endParaRPr sz="800" b="0" i="0" u="none" strike="noStrike" dirty="0">
                        <a:solidFill>
                          <a:srgbClr val="3F3F3F"/>
                        </a:solidFill>
                        <a:latin typeface="游ゴシック" panose="020B0400000000000000" pitchFamily="50" charset="-128"/>
                        <a:ea typeface="游ゴシック" panose="020B0400000000000000" pitchFamily="50" charset="-128"/>
                        <a:cs typeface="Arial"/>
                        <a:sym typeface="Arial"/>
                      </a:endParaRPr>
                    </a:p>
                    <a:p>
                      <a:pPr marL="0" marR="0" lvl="0" indent="0" algn="l" rtl="0">
                        <a:spcBef>
                          <a:spcPts val="0"/>
                        </a:spcBef>
                        <a:spcAft>
                          <a:spcPts val="0"/>
                        </a:spcAft>
                        <a:buClr>
                          <a:schemeClr val="dk1"/>
                        </a:buClr>
                        <a:buSzPts val="800"/>
                        <a:buFont typeface="Arial"/>
                        <a:buNone/>
                      </a:pPr>
                      <a:endParaRPr sz="800" b="0" i="0" u="none" strike="noStrike" dirty="0">
                        <a:solidFill>
                          <a:srgbClr val="3F3F3F"/>
                        </a:solidFill>
                        <a:latin typeface="游ゴシック" panose="020B0400000000000000" pitchFamily="50" charset="-128"/>
                        <a:ea typeface="游ゴシック" panose="020B0400000000000000" pitchFamily="50" charset="-128"/>
                        <a:cs typeface="Arial"/>
                        <a:sym typeface="Arial"/>
                      </a:endParaRPr>
                    </a:p>
                  </a:txBody>
                  <a:tcPr marL="4350" marR="4350" marT="4350" marB="0" anchor="ctr">
                    <a:lnL w="9525" cap="flat" cmpd="sng">
                      <a:solidFill>
                        <a:srgbClr val="AEABAB"/>
                      </a:solidFill>
                      <a:prstDash val="solid"/>
                      <a:round/>
                      <a:headEnd type="none" w="sm" len="sm"/>
                      <a:tailEnd type="none" w="sm" len="sm"/>
                    </a:lnL>
                    <a:lnR w="9525" cap="flat" cmpd="sng">
                      <a:solidFill>
                        <a:srgbClr val="AEABAB"/>
                      </a:solidFill>
                      <a:prstDash val="solid"/>
                      <a:round/>
                      <a:headEnd type="none" w="sm" len="sm"/>
                      <a:tailEnd type="none" w="sm" len="sm"/>
                    </a:lnR>
                    <a:lnT w="9525" cap="flat" cmpd="sng">
                      <a:solidFill>
                        <a:srgbClr val="AEABAB"/>
                      </a:solidFill>
                      <a:prstDash val="solid"/>
                      <a:round/>
                      <a:headEnd type="none" w="sm" len="sm"/>
                      <a:tailEnd type="none" w="sm" len="sm"/>
                    </a:lnT>
                    <a:lnB w="9525" cap="flat" cmpd="sng">
                      <a:solidFill>
                        <a:srgbClr val="AEABAB"/>
                      </a:solidFill>
                      <a:prstDash val="solid"/>
                      <a:round/>
                      <a:headEnd type="none" w="sm" len="sm"/>
                      <a:tailEnd type="none" w="sm" len="sm"/>
                    </a:lnB>
                  </a:tcPr>
                </a:tc>
                <a:tc vMerge="1">
                  <a:txBody>
                    <a:bodyPr/>
                    <a:lstStyle/>
                    <a:p>
                      <a:endParaRPr lang="ja-JP"/>
                    </a:p>
                  </a:txBody>
                  <a:tcPr/>
                </a:tc>
                <a:extLst>
                  <a:ext uri="{0D108BD9-81ED-4DB2-BD59-A6C34878D82A}">
                    <a16:rowId xmlns:a16="http://schemas.microsoft.com/office/drawing/2014/main" val="10002"/>
                  </a:ext>
                </a:extLst>
              </a:tr>
            </a:tbl>
          </a:graphicData>
        </a:graphic>
      </p:graphicFrame>
      <p:sp>
        <p:nvSpPr>
          <p:cNvPr id="601" name="Google Shape;601;p19"/>
          <p:cNvSpPr/>
          <p:nvPr/>
        </p:nvSpPr>
        <p:spPr>
          <a:xfrm>
            <a:off x="385142" y="3171609"/>
            <a:ext cx="5244053" cy="357500"/>
          </a:xfrm>
          <a:prstGeom prst="roundRect">
            <a:avLst>
              <a:gd name="adj" fmla="val 16667"/>
            </a:avLst>
          </a:prstGeom>
          <a:solidFill>
            <a:srgbClr val="F89D90">
              <a:alpha val="28627"/>
            </a:srgbClr>
          </a:solidFill>
          <a:ln>
            <a:noFill/>
          </a:ln>
          <a:effectLst>
            <a:outerShdw dist="20000" sx="999" sy="999" rotWithShape="0">
              <a:srgbClr val="000000"/>
            </a:outerShdw>
          </a:effectLst>
        </p:spPr>
        <p:txBody>
          <a:bodyPr spcFirstLastPara="1" wrap="square" lIns="36000" tIns="45700" rIns="91425" bIns="45700" anchor="ctr" anchorCtr="0">
            <a:spAutoFit/>
          </a:bodyPr>
          <a:lstStyle/>
          <a:p>
            <a:pPr marL="0" marR="0" lvl="0" indent="0" algn="ctr" rtl="0">
              <a:lnSpc>
                <a:spcPct val="150000"/>
              </a:lnSpc>
              <a:spcBef>
                <a:spcPts val="0"/>
              </a:spcBef>
              <a:spcAft>
                <a:spcPts val="0"/>
              </a:spcAft>
              <a:buClr>
                <a:srgbClr val="000000"/>
              </a:buClr>
              <a:buSzPts val="1000"/>
              <a:buFont typeface="Arial"/>
              <a:buNone/>
            </a:pPr>
            <a:r>
              <a:rPr lang="en-US" altLang="ja-JP" sz="1000" b="0" i="0" u="none" strike="noStrike" cap="none" dirty="0">
                <a:solidFill>
                  <a:srgbClr val="3F3F3F"/>
                </a:solidFill>
                <a:latin typeface="Yu Gothic" panose="020B0400000000000000" pitchFamily="34" charset="-128"/>
                <a:ea typeface="Yu Gothic" panose="020B0400000000000000" pitchFamily="34" charset="-128"/>
                <a:sym typeface="Arial"/>
              </a:rPr>
              <a:t>X</a:t>
            </a:r>
            <a:r>
              <a:rPr lang="ja-JP" sz="1000" b="0" i="0" u="none" strike="noStrike" cap="none" dirty="0">
                <a:solidFill>
                  <a:srgbClr val="3F3F3F"/>
                </a:solidFill>
                <a:latin typeface="Yu Gothic" panose="020B0400000000000000" pitchFamily="34" charset="-128"/>
                <a:ea typeface="Yu Gothic" panose="020B0400000000000000" pitchFamily="34" charset="-128"/>
                <a:sym typeface="Arial"/>
              </a:rPr>
              <a:t>、Facebook、Instagramから記事広告、タイアップページに誘導</a:t>
            </a:r>
            <a:endParaRPr sz="1000" b="0" i="0" u="none" strike="noStrike" cap="none" dirty="0">
              <a:solidFill>
                <a:srgbClr val="3F3F3F"/>
              </a:solidFill>
              <a:latin typeface="Yu Gothic" panose="020B0400000000000000" pitchFamily="34" charset="-128"/>
              <a:ea typeface="Yu Gothic" panose="020B0400000000000000" pitchFamily="34" charset="-128"/>
              <a:sym typeface="Arial"/>
            </a:endParaRPr>
          </a:p>
        </p:txBody>
      </p:sp>
      <p:sp>
        <p:nvSpPr>
          <p:cNvPr id="602" name="Google Shape;602;p19"/>
          <p:cNvSpPr txBox="1"/>
          <p:nvPr/>
        </p:nvSpPr>
        <p:spPr>
          <a:xfrm>
            <a:off x="431736" y="719775"/>
            <a:ext cx="8582400" cy="923289"/>
          </a:xfrm>
          <a:prstGeom prst="rect">
            <a:avLst/>
          </a:prstGeom>
          <a:noFill/>
          <a:ln>
            <a:noFill/>
          </a:ln>
        </p:spPr>
        <p:txBody>
          <a:bodyPr spcFirstLastPara="1" wrap="square" lIns="91425" tIns="45700" rIns="91425" bIns="45700" anchor="t" anchorCtr="0">
            <a:spAutoFit/>
          </a:bodyPr>
          <a:lstStyle/>
          <a:p>
            <a:pPr marL="0" marR="0" lvl="0" indent="0" algn="l" rtl="0">
              <a:lnSpc>
                <a:spcPct val="150000"/>
              </a:lnSpc>
              <a:spcBef>
                <a:spcPts val="0"/>
              </a:spcBef>
              <a:spcAft>
                <a:spcPts val="0"/>
              </a:spcAft>
              <a:buClr>
                <a:srgbClr val="000000"/>
              </a:buClr>
              <a:buSzPts val="1200"/>
              <a:buFont typeface="Arial"/>
              <a:buNone/>
            </a:pPr>
            <a:r>
              <a:rPr lang="ja-JP" sz="1200" b="1" i="0" u="none" strike="noStrike" cap="none" dirty="0">
                <a:solidFill>
                  <a:srgbClr val="3F3F3F"/>
                </a:solidFill>
                <a:latin typeface="Yu Gothic" panose="020B0400000000000000" pitchFamily="34" charset="-128"/>
                <a:ea typeface="Yu Gothic" panose="020B0400000000000000" pitchFamily="34" charset="-128"/>
                <a:sym typeface="Arial"/>
              </a:rPr>
              <a:t>・</a:t>
            </a:r>
            <a:r>
              <a:rPr lang="ja-JP" sz="1200" b="1" i="0" u="none" strike="noStrike" cap="none" dirty="0">
                <a:solidFill>
                  <a:srgbClr val="F89D90"/>
                </a:solidFill>
                <a:latin typeface="Yu Gothic" panose="020B0400000000000000" pitchFamily="34" charset="-128"/>
                <a:ea typeface="Yu Gothic" panose="020B0400000000000000" pitchFamily="34" charset="-128"/>
                <a:sym typeface="Arial"/>
              </a:rPr>
              <a:t>ウーマンエキサイトアカウント</a:t>
            </a:r>
            <a:r>
              <a:rPr lang="ja-JP" sz="1200" b="1" i="0" u="none" strike="noStrike" cap="none" dirty="0">
                <a:solidFill>
                  <a:srgbClr val="3F3F3F"/>
                </a:solidFill>
                <a:latin typeface="Yu Gothic" panose="020B0400000000000000" pitchFamily="34" charset="-128"/>
                <a:ea typeface="Yu Gothic" panose="020B0400000000000000" pitchFamily="34" charset="-128"/>
                <a:sym typeface="Arial"/>
              </a:rPr>
              <a:t>からの広告出稿</a:t>
            </a:r>
            <a:endParaRPr sz="1200" b="1" i="0" u="none" strike="noStrike" cap="none" dirty="0">
              <a:solidFill>
                <a:srgbClr val="3F3F3F"/>
              </a:solidFill>
              <a:latin typeface="Yu Gothic" panose="020B0400000000000000" pitchFamily="34" charset="-128"/>
              <a:ea typeface="Yu Gothic" panose="020B0400000000000000" pitchFamily="34" charset="-128"/>
              <a:sym typeface="Arial"/>
            </a:endParaRPr>
          </a:p>
          <a:p>
            <a:pPr marL="0" marR="0" lvl="0" indent="0" algn="l" rtl="0">
              <a:lnSpc>
                <a:spcPct val="150000"/>
              </a:lnSpc>
              <a:spcBef>
                <a:spcPts val="0"/>
              </a:spcBef>
              <a:spcAft>
                <a:spcPts val="0"/>
              </a:spcAft>
              <a:buClr>
                <a:srgbClr val="000000"/>
              </a:buClr>
              <a:buSzPts val="1200"/>
              <a:buFont typeface="Arial"/>
              <a:buNone/>
            </a:pPr>
            <a:r>
              <a:rPr lang="ja-JP" sz="1200" b="1" i="0" u="none" strike="noStrike" cap="none" dirty="0">
                <a:solidFill>
                  <a:srgbClr val="3F3F3F"/>
                </a:solidFill>
                <a:latin typeface="Yu Gothic" panose="020B0400000000000000" pitchFamily="34" charset="-128"/>
                <a:ea typeface="Yu Gothic" panose="020B0400000000000000" pitchFamily="34" charset="-128"/>
                <a:sym typeface="Arial"/>
              </a:rPr>
              <a:t>・プロモーションに合わせて、</a:t>
            </a:r>
            <a:r>
              <a:rPr lang="ja-JP" sz="1200" b="1" i="0" u="none" strike="noStrike" cap="none" dirty="0">
                <a:solidFill>
                  <a:srgbClr val="F89D90"/>
                </a:solidFill>
                <a:latin typeface="Yu Gothic" panose="020B0400000000000000" pitchFamily="34" charset="-128"/>
                <a:ea typeface="Yu Gothic" panose="020B0400000000000000" pitchFamily="34" charset="-128"/>
                <a:sym typeface="Arial"/>
              </a:rPr>
              <a:t>リーチしたいターゲット</a:t>
            </a:r>
            <a:r>
              <a:rPr lang="ja-JP" sz="1200" b="1" i="0" u="none" strike="noStrike" cap="none" dirty="0">
                <a:solidFill>
                  <a:srgbClr val="3F3F3F"/>
                </a:solidFill>
                <a:latin typeface="Yu Gothic" panose="020B0400000000000000" pitchFamily="34" charset="-128"/>
                <a:ea typeface="Yu Gothic" panose="020B0400000000000000" pitchFamily="34" charset="-128"/>
                <a:sym typeface="Arial"/>
              </a:rPr>
              <a:t>へ配信いたします</a:t>
            </a:r>
            <a:endParaRPr sz="1400" b="0" i="0" u="none" strike="noStrike" cap="none" dirty="0">
              <a:solidFill>
                <a:srgbClr val="3F3F3F"/>
              </a:solidFill>
              <a:latin typeface="Yu Gothic" panose="020B0400000000000000" pitchFamily="34" charset="-128"/>
              <a:ea typeface="Yu Gothic" panose="020B0400000000000000" pitchFamily="34" charset="-128"/>
              <a:sym typeface="Arial"/>
            </a:endParaRPr>
          </a:p>
          <a:p>
            <a:pPr marL="0" marR="0" lvl="0" indent="0" algn="l" rtl="0">
              <a:lnSpc>
                <a:spcPct val="150000"/>
              </a:lnSpc>
              <a:spcBef>
                <a:spcPts val="0"/>
              </a:spcBef>
              <a:spcAft>
                <a:spcPts val="0"/>
              </a:spcAft>
              <a:buClr>
                <a:srgbClr val="000000"/>
              </a:buClr>
              <a:buSzPts val="1200"/>
              <a:buFont typeface="Arial"/>
              <a:buNone/>
            </a:pPr>
            <a:r>
              <a:rPr lang="ja-JP" sz="1200" b="1" i="0" u="none" strike="noStrike" cap="none" dirty="0">
                <a:solidFill>
                  <a:srgbClr val="3F3F3F"/>
                </a:solidFill>
                <a:latin typeface="Yu Gothic" panose="020B0400000000000000" pitchFamily="34" charset="-128"/>
                <a:ea typeface="Yu Gothic" panose="020B0400000000000000" pitchFamily="34" charset="-128"/>
                <a:sym typeface="Arial"/>
              </a:rPr>
              <a:t>・実施後に</a:t>
            </a:r>
            <a:r>
              <a:rPr lang="ja-JP" sz="1200" b="1" i="0" u="none" strike="noStrike" cap="none" dirty="0">
                <a:solidFill>
                  <a:srgbClr val="F89D90"/>
                </a:solidFill>
                <a:latin typeface="Yu Gothic" panose="020B0400000000000000" pitchFamily="34" charset="-128"/>
                <a:ea typeface="Yu Gothic" panose="020B0400000000000000" pitchFamily="34" charset="-128"/>
                <a:sym typeface="Arial"/>
              </a:rPr>
              <a:t>効果測定をレポート</a:t>
            </a:r>
            <a:r>
              <a:rPr lang="ja-JP" sz="1200" b="1" i="0" u="none" strike="noStrike" cap="none" dirty="0">
                <a:solidFill>
                  <a:srgbClr val="3F3F3F"/>
                </a:solidFill>
                <a:latin typeface="Yu Gothic" panose="020B0400000000000000" pitchFamily="34" charset="-128"/>
                <a:ea typeface="Yu Gothic" panose="020B0400000000000000" pitchFamily="34" charset="-128"/>
                <a:sym typeface="Arial"/>
              </a:rPr>
              <a:t>いたします</a:t>
            </a:r>
            <a:endParaRPr sz="1200" b="1" i="0" u="none" strike="noStrike" cap="none" dirty="0">
              <a:solidFill>
                <a:srgbClr val="3F3F3F"/>
              </a:solidFill>
              <a:latin typeface="Yu Gothic" panose="020B0400000000000000" pitchFamily="34" charset="-128"/>
              <a:ea typeface="Yu Gothic" panose="020B0400000000000000" pitchFamily="34" charset="-128"/>
              <a:sym typeface="Arial"/>
            </a:endParaRPr>
          </a:p>
        </p:txBody>
      </p:sp>
      <p:pic>
        <p:nvPicPr>
          <p:cNvPr id="603" name="Google Shape;603;p19"/>
          <p:cNvPicPr preferRelativeResize="0"/>
          <p:nvPr/>
        </p:nvPicPr>
        <p:blipFill rotWithShape="1">
          <a:blip r:embed="rId3">
            <a:alphaModFix/>
          </a:blip>
          <a:srcRect/>
          <a:stretch/>
        </p:blipFill>
        <p:spPr>
          <a:xfrm>
            <a:off x="734806" y="2081765"/>
            <a:ext cx="876810" cy="895599"/>
          </a:xfrm>
          <a:prstGeom prst="rect">
            <a:avLst/>
          </a:prstGeom>
          <a:noFill/>
          <a:ln>
            <a:noFill/>
          </a:ln>
        </p:spPr>
      </p:pic>
      <p:pic>
        <p:nvPicPr>
          <p:cNvPr id="604" name="Google Shape;604;p19"/>
          <p:cNvPicPr preferRelativeResize="0"/>
          <p:nvPr/>
        </p:nvPicPr>
        <p:blipFill rotWithShape="1">
          <a:blip r:embed="rId4">
            <a:alphaModFix/>
          </a:blip>
          <a:srcRect/>
          <a:stretch/>
        </p:blipFill>
        <p:spPr>
          <a:xfrm>
            <a:off x="2215728" y="2095356"/>
            <a:ext cx="751094" cy="857131"/>
          </a:xfrm>
          <a:prstGeom prst="rect">
            <a:avLst/>
          </a:prstGeom>
          <a:noFill/>
          <a:ln>
            <a:noFill/>
          </a:ln>
        </p:spPr>
      </p:pic>
      <p:pic>
        <p:nvPicPr>
          <p:cNvPr id="605" name="Google Shape;605;p19"/>
          <p:cNvPicPr preferRelativeResize="0"/>
          <p:nvPr/>
        </p:nvPicPr>
        <p:blipFill rotWithShape="1">
          <a:blip r:embed="rId5">
            <a:alphaModFix/>
          </a:blip>
          <a:srcRect/>
          <a:stretch/>
        </p:blipFill>
        <p:spPr>
          <a:xfrm>
            <a:off x="4081311" y="2075286"/>
            <a:ext cx="774691" cy="902078"/>
          </a:xfrm>
          <a:prstGeom prst="rect">
            <a:avLst/>
          </a:prstGeom>
          <a:noFill/>
          <a:ln>
            <a:noFill/>
          </a:ln>
        </p:spPr>
      </p:pic>
      <p:sp>
        <p:nvSpPr>
          <p:cNvPr id="606" name="Google Shape;606;p19"/>
          <p:cNvSpPr txBox="1"/>
          <p:nvPr/>
        </p:nvSpPr>
        <p:spPr>
          <a:xfrm>
            <a:off x="254981" y="271451"/>
            <a:ext cx="8059738" cy="331353"/>
          </a:xfrm>
          <a:prstGeom prst="rect">
            <a:avLst/>
          </a:prstGeom>
          <a:noFill/>
          <a:ln>
            <a:noFill/>
          </a:ln>
        </p:spPr>
        <p:txBody>
          <a:bodyPr spcFirstLastPara="1" wrap="square" lIns="91425" tIns="91425" rIns="91425" bIns="91425" anchor="t" anchorCtr="0">
            <a:noAutofit/>
          </a:bodyPr>
          <a:lstStyle/>
          <a:p>
            <a:pPr marL="0" marR="0" lvl="0" indent="0" algn="l" rtl="0">
              <a:lnSpc>
                <a:spcPct val="110000"/>
              </a:lnSpc>
              <a:spcBef>
                <a:spcPts val="0"/>
              </a:spcBef>
              <a:spcAft>
                <a:spcPts val="0"/>
              </a:spcAft>
              <a:buNone/>
            </a:pPr>
            <a:r>
              <a:rPr lang="ja-JP" sz="1500" b="1" i="0" u="none" strike="noStrike" cap="none">
                <a:solidFill>
                  <a:srgbClr val="7F7F7F"/>
                </a:solidFill>
                <a:latin typeface="Yu Gothic" panose="020B0400000000000000" pitchFamily="34" charset="-128"/>
                <a:ea typeface="Yu Gothic" panose="020B0400000000000000" pitchFamily="34" charset="-128"/>
                <a:sym typeface="Arial"/>
              </a:rPr>
              <a:t>公式SNSブースト</a:t>
            </a:r>
            <a:endParaRPr sz="1500" b="1" i="0" u="none" strike="noStrike" cap="none" dirty="0">
              <a:solidFill>
                <a:srgbClr val="7F7F7F"/>
              </a:solidFill>
              <a:latin typeface="Yu Gothic" panose="020B0400000000000000" pitchFamily="34" charset="-128"/>
              <a:ea typeface="Yu Gothic" panose="020B0400000000000000" pitchFamily="34" charset="-128"/>
              <a:sym typeface="Arial"/>
            </a:endParaRPr>
          </a:p>
        </p:txBody>
      </p:sp>
      <p:cxnSp>
        <p:nvCxnSpPr>
          <p:cNvPr id="607" name="Google Shape;607;p19"/>
          <p:cNvCxnSpPr/>
          <p:nvPr/>
        </p:nvCxnSpPr>
        <p:spPr>
          <a:xfrm>
            <a:off x="2624866" y="434659"/>
            <a:ext cx="6160359" cy="0"/>
          </a:xfrm>
          <a:prstGeom prst="straightConnector1">
            <a:avLst/>
          </a:prstGeom>
          <a:noFill/>
          <a:ln w="9525" cap="rnd" cmpd="sng">
            <a:solidFill>
              <a:srgbClr val="CCCCCC"/>
            </a:solidFill>
            <a:prstDash val="solid"/>
            <a:miter lim="800000"/>
            <a:headEnd type="none" w="sm" len="sm"/>
            <a:tailEnd type="none" w="sm" len="sm"/>
          </a:ln>
        </p:spPr>
      </p:cxnSp>
      <p:sp>
        <p:nvSpPr>
          <p:cNvPr id="608" name="Google Shape;608;p19"/>
          <p:cNvSpPr/>
          <p:nvPr/>
        </p:nvSpPr>
        <p:spPr>
          <a:xfrm rot="-5400000">
            <a:off x="3098636" y="2390460"/>
            <a:ext cx="736500" cy="263400"/>
          </a:xfrm>
          <a:prstGeom prst="downArrow">
            <a:avLst>
              <a:gd name="adj1" fmla="val 50000"/>
              <a:gd name="adj2" fmla="val 48153"/>
            </a:avLst>
          </a:prstGeom>
          <a:solidFill>
            <a:srgbClr val="FAB8A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000"/>
              <a:buFont typeface="Arial"/>
              <a:buNone/>
            </a:pPr>
            <a:endParaRPr sz="1000" b="0" i="0" u="none" strike="noStrike" cap="none" dirty="0">
              <a:solidFill>
                <a:srgbClr val="000000"/>
              </a:solidFill>
              <a:latin typeface="Yu Gothic" panose="020B0400000000000000" pitchFamily="34" charset="-128"/>
              <a:ea typeface="Yu Gothic" panose="020B0400000000000000" pitchFamily="34" charset="-128"/>
              <a:cs typeface="Meiryo"/>
              <a:sym typeface="Meiryo"/>
            </a:endParaRPr>
          </a:p>
        </p:txBody>
      </p:sp>
      <p:grpSp>
        <p:nvGrpSpPr>
          <p:cNvPr id="610" name="Google Shape;610;p19"/>
          <p:cNvGrpSpPr/>
          <p:nvPr/>
        </p:nvGrpSpPr>
        <p:grpSpPr>
          <a:xfrm>
            <a:off x="6879948" y="-11189"/>
            <a:ext cx="1905276" cy="340065"/>
            <a:chOff x="6879948" y="-11189"/>
            <a:chExt cx="1905276" cy="340065"/>
          </a:xfrm>
        </p:grpSpPr>
        <p:sp>
          <p:nvSpPr>
            <p:cNvPr id="611" name="Google Shape;611;p19"/>
            <p:cNvSpPr/>
            <p:nvPr/>
          </p:nvSpPr>
          <p:spPr>
            <a:xfrm rot="10800000">
              <a:off x="6879948" y="-11189"/>
              <a:ext cx="889233" cy="328877"/>
            </a:xfrm>
            <a:prstGeom prst="snip2SameRect">
              <a:avLst>
                <a:gd name="adj1" fmla="val 50000"/>
                <a:gd name="adj2" fmla="val 0"/>
              </a:avLst>
            </a:prstGeom>
            <a:solidFill>
              <a:srgbClr val="E6E6E6"/>
            </a:solidFill>
            <a:ln>
              <a:noFill/>
            </a:ln>
          </p:spPr>
          <p:txBody>
            <a:bodyPr spcFirstLastPara="1" wrap="square" lIns="72000" tIns="36000" rIns="72000" bIns="36000" anchor="ctr" anchorCtr="0">
              <a:noAutofit/>
            </a:bodyPr>
            <a:lstStyle/>
            <a:p>
              <a:pPr marL="0" marR="0" lvl="0" indent="0" algn="l" rtl="0">
                <a:lnSpc>
                  <a:spcPct val="100000"/>
                </a:lnSpc>
                <a:spcBef>
                  <a:spcPts val="0"/>
                </a:spcBef>
                <a:spcAft>
                  <a:spcPts val="0"/>
                </a:spcAft>
                <a:buClr>
                  <a:srgbClr val="000000"/>
                </a:buClr>
                <a:buSzPts val="900"/>
                <a:buFont typeface="Arial"/>
                <a:buNone/>
              </a:pPr>
              <a:endParaRPr sz="900" b="0" i="0" u="none" strike="noStrike" cap="none" dirty="0">
                <a:solidFill>
                  <a:srgbClr val="F89D90"/>
                </a:solidFill>
                <a:latin typeface="Yu Gothic" panose="020B0400000000000000" pitchFamily="34" charset="-128"/>
                <a:ea typeface="Yu Gothic" panose="020B0400000000000000" pitchFamily="34" charset="-128"/>
                <a:sym typeface="Arial"/>
              </a:endParaRPr>
            </a:p>
          </p:txBody>
        </p:sp>
        <p:sp>
          <p:nvSpPr>
            <p:cNvPr id="612" name="Google Shape;612;p19"/>
            <p:cNvSpPr/>
            <p:nvPr/>
          </p:nvSpPr>
          <p:spPr>
            <a:xfrm rot="10800000">
              <a:off x="7895991" y="-1"/>
              <a:ext cx="889233" cy="328877"/>
            </a:xfrm>
            <a:prstGeom prst="snip2SameRect">
              <a:avLst>
                <a:gd name="adj1" fmla="val 50000"/>
                <a:gd name="adj2" fmla="val 0"/>
              </a:avLst>
            </a:prstGeom>
            <a:solidFill>
              <a:srgbClr val="F89D90"/>
            </a:solidFill>
            <a:ln>
              <a:noFill/>
            </a:ln>
          </p:spPr>
          <p:txBody>
            <a:bodyPr spcFirstLastPara="1" wrap="square" lIns="72000" tIns="36000" rIns="72000" bIns="36000" anchor="ctr" anchorCtr="0">
              <a:noAutofit/>
            </a:bodyPr>
            <a:lstStyle/>
            <a:p>
              <a:pPr marL="0" marR="0" lvl="0" indent="0" algn="l" rtl="0">
                <a:lnSpc>
                  <a:spcPct val="100000"/>
                </a:lnSpc>
                <a:spcBef>
                  <a:spcPts val="0"/>
                </a:spcBef>
                <a:spcAft>
                  <a:spcPts val="0"/>
                </a:spcAft>
                <a:buClr>
                  <a:srgbClr val="000000"/>
                </a:buClr>
                <a:buSzPts val="900"/>
                <a:buFont typeface="Arial"/>
                <a:buNone/>
              </a:pPr>
              <a:endParaRPr sz="900" b="0" i="0" u="none" strike="noStrike" cap="none" dirty="0">
                <a:solidFill>
                  <a:schemeClr val="dk1"/>
                </a:solidFill>
                <a:latin typeface="Yu Gothic" panose="020B0400000000000000" pitchFamily="34" charset="-128"/>
                <a:ea typeface="Yu Gothic" panose="020B0400000000000000" pitchFamily="34" charset="-128"/>
                <a:sym typeface="Arial"/>
              </a:endParaRPr>
            </a:p>
          </p:txBody>
        </p:sp>
        <p:sp>
          <p:nvSpPr>
            <p:cNvPr id="613" name="Google Shape;613;p19"/>
            <p:cNvSpPr txBox="1"/>
            <p:nvPr/>
          </p:nvSpPr>
          <p:spPr>
            <a:xfrm>
              <a:off x="6926087" y="45296"/>
              <a:ext cx="796954" cy="215444"/>
            </a:xfrm>
            <a:prstGeom prst="rect">
              <a:avLst/>
            </a:prstGeom>
            <a:noFill/>
            <a:ln>
              <a:noFill/>
            </a:ln>
          </p:spPr>
          <p:txBody>
            <a:bodyPr spcFirstLastPara="1" wrap="square" lIns="91425" tIns="45700" rIns="91425" bIns="45700" anchor="ctr" anchorCtr="0">
              <a:spAutoFit/>
            </a:bodyPr>
            <a:lstStyle/>
            <a:p>
              <a:pPr marL="0" marR="0" lvl="0" indent="0" algn="ctr" rtl="0">
                <a:lnSpc>
                  <a:spcPct val="100000"/>
                </a:lnSpc>
                <a:spcBef>
                  <a:spcPts val="0"/>
                </a:spcBef>
                <a:spcAft>
                  <a:spcPts val="0"/>
                </a:spcAft>
                <a:buNone/>
              </a:pPr>
              <a:r>
                <a:rPr lang="ja-JP" sz="800" b="0" i="0" u="none" strike="noStrike" cap="none">
                  <a:solidFill>
                    <a:srgbClr val="3F3F3F"/>
                  </a:solidFill>
                  <a:latin typeface="Yu Gothic" panose="020B0400000000000000" pitchFamily="34" charset="-128"/>
                  <a:ea typeface="Yu Gothic" panose="020B0400000000000000" pitchFamily="34" charset="-128"/>
                  <a:sym typeface="Arial"/>
                </a:rPr>
                <a:t>タイアップ</a:t>
              </a:r>
              <a:endParaRPr dirty="0">
                <a:latin typeface="Yu Gothic" panose="020B0400000000000000" pitchFamily="34" charset="-128"/>
                <a:ea typeface="Yu Gothic" panose="020B0400000000000000" pitchFamily="34" charset="-128"/>
              </a:endParaRPr>
            </a:p>
          </p:txBody>
        </p:sp>
        <p:sp>
          <p:nvSpPr>
            <p:cNvPr id="614" name="Google Shape;614;p19"/>
            <p:cNvSpPr txBox="1"/>
            <p:nvPr/>
          </p:nvSpPr>
          <p:spPr>
            <a:xfrm>
              <a:off x="7942130" y="45296"/>
              <a:ext cx="796954" cy="215444"/>
            </a:xfrm>
            <a:prstGeom prst="rect">
              <a:avLst/>
            </a:prstGeom>
            <a:noFill/>
            <a:ln>
              <a:noFill/>
            </a:ln>
          </p:spPr>
          <p:txBody>
            <a:bodyPr spcFirstLastPara="1" wrap="square" lIns="91425" tIns="45700" rIns="91425" bIns="45700" anchor="ctr" anchorCtr="0">
              <a:spAutoFit/>
            </a:bodyPr>
            <a:lstStyle/>
            <a:p>
              <a:pPr marL="0" marR="0" lvl="0" indent="0" algn="ctr" rtl="0">
                <a:lnSpc>
                  <a:spcPct val="100000"/>
                </a:lnSpc>
                <a:spcBef>
                  <a:spcPts val="0"/>
                </a:spcBef>
                <a:spcAft>
                  <a:spcPts val="0"/>
                </a:spcAft>
                <a:buNone/>
              </a:pPr>
              <a:r>
                <a:rPr lang="ja-JP" sz="800" b="0" i="0" u="none" strike="noStrike" cap="none">
                  <a:solidFill>
                    <a:schemeClr val="lt1"/>
                  </a:solidFill>
                  <a:latin typeface="Yu Gothic" panose="020B0400000000000000" pitchFamily="34" charset="-128"/>
                  <a:ea typeface="Yu Gothic" panose="020B0400000000000000" pitchFamily="34" charset="-128"/>
                  <a:sym typeface="Arial"/>
                </a:rPr>
                <a:t>オプション</a:t>
              </a:r>
              <a:endParaRPr dirty="0">
                <a:latin typeface="Yu Gothic" panose="020B0400000000000000" pitchFamily="34" charset="-128"/>
                <a:ea typeface="Yu Gothic" panose="020B0400000000000000" pitchFamily="34" charset="-128"/>
              </a:endParaRPr>
            </a:p>
          </p:txBody>
        </p:sp>
      </p:grpSp>
      <p:sp>
        <p:nvSpPr>
          <p:cNvPr id="615" name="Google Shape;615;p19"/>
          <p:cNvSpPr/>
          <p:nvPr/>
        </p:nvSpPr>
        <p:spPr>
          <a:xfrm>
            <a:off x="571806" y="1731170"/>
            <a:ext cx="1203985" cy="246300"/>
          </a:xfrm>
          <a:prstGeom prst="rect">
            <a:avLst/>
          </a:prstGeom>
          <a:solidFill>
            <a:srgbClr val="F89D8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r>
              <a:rPr lang="en-US" altLang="ja-JP" sz="900" b="0" i="0" u="none" strike="noStrike" cap="none" dirty="0">
                <a:solidFill>
                  <a:schemeClr val="lt1"/>
                </a:solidFill>
                <a:latin typeface="Yu Gothic" panose="020B0400000000000000" pitchFamily="34" charset="-128"/>
                <a:ea typeface="Yu Gothic" panose="020B0400000000000000" pitchFamily="34" charset="-128"/>
                <a:sym typeface="Arial"/>
              </a:rPr>
              <a:t>  X</a:t>
            </a:r>
            <a:r>
              <a:rPr lang="ja-JP" altLang="en-US" sz="800" b="0" i="0" u="none" strike="noStrike" cap="none" dirty="0">
                <a:solidFill>
                  <a:schemeClr val="lt1"/>
                </a:solidFill>
                <a:latin typeface="Yu Gothic" panose="020B0400000000000000" pitchFamily="34" charset="-128"/>
                <a:ea typeface="Yu Gothic" panose="020B0400000000000000" pitchFamily="34" charset="-128"/>
                <a:sym typeface="Arial"/>
              </a:rPr>
              <a:t>（</a:t>
            </a:r>
            <a:r>
              <a:rPr lang="zh-CN" altLang="en-US" sz="800" b="0" i="0" u="none" strike="noStrike" cap="none" dirty="0">
                <a:solidFill>
                  <a:schemeClr val="lt1"/>
                </a:solidFill>
                <a:latin typeface="Yu Gothic" panose="020B0400000000000000" pitchFamily="34" charset="-128"/>
                <a:ea typeface="Yu Gothic" panose="020B0400000000000000" pitchFamily="34" charset="-128"/>
                <a:sym typeface="Arial"/>
              </a:rPr>
              <a:t>旧名称：</a:t>
            </a:r>
            <a:r>
              <a:rPr lang="en-US" altLang="zh-CN" sz="800" b="0" i="0" u="none" strike="noStrike" cap="none" dirty="0">
                <a:solidFill>
                  <a:schemeClr val="lt1"/>
                </a:solidFill>
                <a:latin typeface="Yu Gothic" panose="020B0400000000000000" pitchFamily="34" charset="-128"/>
                <a:ea typeface="Yu Gothic" panose="020B0400000000000000" pitchFamily="34" charset="-128"/>
                <a:sym typeface="Arial"/>
              </a:rPr>
              <a:t>Twitter</a:t>
            </a:r>
            <a:r>
              <a:rPr lang="zh-CN" altLang="en-US" sz="800" b="0" i="0" u="none" strike="noStrike" cap="none" dirty="0">
                <a:solidFill>
                  <a:schemeClr val="lt1"/>
                </a:solidFill>
                <a:latin typeface="Yu Gothic" panose="020B0400000000000000" pitchFamily="34" charset="-128"/>
                <a:ea typeface="Yu Gothic" panose="020B0400000000000000" pitchFamily="34" charset="-128"/>
                <a:sym typeface="Arial"/>
              </a:rPr>
              <a:t>）</a:t>
            </a:r>
            <a:endParaRPr lang="en-US" sz="800" b="0" i="0" u="none" strike="noStrike" cap="none" dirty="0">
              <a:solidFill>
                <a:schemeClr val="lt1"/>
              </a:solidFill>
              <a:latin typeface="Yu Gothic" panose="020B0400000000000000" pitchFamily="34" charset="-128"/>
              <a:ea typeface="Yu Gothic" panose="020B0400000000000000" pitchFamily="34" charset="-128"/>
              <a:sym typeface="Arial"/>
            </a:endParaRPr>
          </a:p>
        </p:txBody>
      </p:sp>
      <p:sp>
        <p:nvSpPr>
          <p:cNvPr id="616" name="Google Shape;616;p19"/>
          <p:cNvSpPr/>
          <p:nvPr/>
        </p:nvSpPr>
        <p:spPr>
          <a:xfrm>
            <a:off x="2020837" y="1732447"/>
            <a:ext cx="1202400" cy="246300"/>
          </a:xfrm>
          <a:prstGeom prst="rect">
            <a:avLst/>
          </a:prstGeom>
          <a:solidFill>
            <a:srgbClr val="F89D8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r>
              <a:rPr lang="ja-JP" sz="900" b="0" i="0" u="none" strike="noStrike" cap="none" dirty="0">
                <a:solidFill>
                  <a:schemeClr val="lt1"/>
                </a:solidFill>
                <a:latin typeface="Yu Gothic" panose="020B0400000000000000" pitchFamily="34" charset="-128"/>
                <a:ea typeface="Yu Gothic" panose="020B0400000000000000" pitchFamily="34" charset="-128"/>
                <a:sym typeface="Arial"/>
              </a:rPr>
              <a:t>Facebook</a:t>
            </a:r>
            <a:endParaRPr sz="900" b="0" i="0" u="none" strike="noStrike" cap="none" dirty="0">
              <a:solidFill>
                <a:schemeClr val="lt1"/>
              </a:solidFill>
              <a:latin typeface="Yu Gothic" panose="020B0400000000000000" pitchFamily="34" charset="-128"/>
              <a:ea typeface="Yu Gothic" panose="020B0400000000000000" pitchFamily="34" charset="-128"/>
              <a:sym typeface="Arial"/>
            </a:endParaRPr>
          </a:p>
        </p:txBody>
      </p:sp>
      <p:sp>
        <p:nvSpPr>
          <p:cNvPr id="617" name="Google Shape;617;p19"/>
          <p:cNvSpPr/>
          <p:nvPr/>
        </p:nvSpPr>
        <p:spPr>
          <a:xfrm>
            <a:off x="3867457" y="1732448"/>
            <a:ext cx="1202400" cy="246300"/>
          </a:xfrm>
          <a:prstGeom prst="rect">
            <a:avLst/>
          </a:prstGeom>
          <a:solidFill>
            <a:srgbClr val="F89D8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r>
              <a:rPr lang="ja-JP" sz="900" b="0" i="0" u="none" strike="noStrike" cap="none">
                <a:solidFill>
                  <a:schemeClr val="lt1"/>
                </a:solidFill>
                <a:latin typeface="Yu Gothic" panose="020B0400000000000000" pitchFamily="34" charset="-128"/>
                <a:ea typeface="Yu Gothic" panose="020B0400000000000000" pitchFamily="34" charset="-128"/>
                <a:sym typeface="Arial"/>
              </a:rPr>
              <a:t>記事広告</a:t>
            </a:r>
            <a:endParaRPr sz="900" b="0" i="0" u="none" strike="noStrike" cap="none" dirty="0">
              <a:solidFill>
                <a:schemeClr val="lt1"/>
              </a:solidFill>
              <a:latin typeface="Yu Gothic" panose="020B0400000000000000" pitchFamily="34" charset="-128"/>
              <a:ea typeface="Yu Gothic" panose="020B0400000000000000" pitchFamily="34" charset="-128"/>
              <a:sym typeface="Arial"/>
            </a:endParaRPr>
          </a:p>
        </p:txBody>
      </p:sp>
      <p:pic>
        <p:nvPicPr>
          <p:cNvPr id="618" name="Google Shape;618;p19"/>
          <p:cNvPicPr preferRelativeResize="0"/>
          <p:nvPr/>
        </p:nvPicPr>
        <p:blipFill rotWithShape="1">
          <a:blip r:embed="rId6" cstate="print">
            <a:alphaModFix/>
            <a:extLst>
              <a:ext uri="{28A0092B-C50C-407E-A947-70E740481C1C}">
                <a14:useLocalDpi xmlns:a14="http://schemas.microsoft.com/office/drawing/2010/main"/>
              </a:ext>
            </a:extLst>
          </a:blip>
          <a:srcRect/>
          <a:stretch/>
        </p:blipFill>
        <p:spPr>
          <a:xfrm>
            <a:off x="571807" y="4211410"/>
            <a:ext cx="386620" cy="369332"/>
          </a:xfrm>
          <a:prstGeom prst="roundRect">
            <a:avLst>
              <a:gd name="adj" fmla="val 24937"/>
            </a:avLst>
          </a:prstGeom>
          <a:noFill/>
          <a:ln>
            <a:noFill/>
          </a:ln>
        </p:spPr>
      </p:pic>
      <p:pic>
        <p:nvPicPr>
          <p:cNvPr id="619" name="Google Shape;619;p19" descr="挿絵 が含まれている画像&#10;&#10;自動的に生成された説明"/>
          <p:cNvPicPr preferRelativeResize="0"/>
          <p:nvPr/>
        </p:nvPicPr>
        <p:blipFill rotWithShape="1">
          <a:blip r:embed="rId7">
            <a:alphaModFix/>
          </a:blip>
          <a:srcRect/>
          <a:stretch/>
        </p:blipFill>
        <p:spPr>
          <a:xfrm>
            <a:off x="1130119" y="4211410"/>
            <a:ext cx="386368" cy="369332"/>
          </a:xfrm>
          <a:prstGeom prst="rect">
            <a:avLst/>
          </a:prstGeom>
          <a:noFill/>
          <a:ln>
            <a:noFill/>
          </a:ln>
        </p:spPr>
      </p:pic>
      <p:pic>
        <p:nvPicPr>
          <p:cNvPr id="3" name="図 2">
            <a:extLst>
              <a:ext uri="{FF2B5EF4-FFF2-40B4-BE49-F238E27FC236}">
                <a16:creationId xmlns:a16="http://schemas.microsoft.com/office/drawing/2014/main" id="{31359D1D-9F36-4090-D58A-13AB336458AB}"/>
              </a:ext>
            </a:extLst>
          </p:cNvPr>
          <p:cNvPicPr>
            <a:picLocks noChangeAspect="1"/>
          </p:cNvPicPr>
          <p:nvPr/>
        </p:nvPicPr>
        <p:blipFill rotWithShape="1">
          <a:blip r:embed="rId8" cstate="hqprint">
            <a:extLst>
              <a:ext uri="{28A0092B-C50C-407E-A947-70E740481C1C}">
                <a14:useLocalDpi xmlns:a14="http://schemas.microsoft.com/office/drawing/2010/main"/>
              </a:ext>
            </a:extLst>
          </a:blip>
          <a:srcRect/>
          <a:stretch/>
        </p:blipFill>
        <p:spPr>
          <a:xfrm>
            <a:off x="899940" y="5237176"/>
            <a:ext cx="364239" cy="365732"/>
          </a:xfrm>
          <a:prstGeom prst="rect">
            <a:avLst/>
          </a:prstGeom>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623"/>
        <p:cNvGrpSpPr/>
        <p:nvPr/>
      </p:nvGrpSpPr>
      <p:grpSpPr>
        <a:xfrm>
          <a:off x="0" y="0"/>
          <a:ext cx="0" cy="0"/>
          <a:chOff x="0" y="0"/>
          <a:chExt cx="0" cy="0"/>
        </a:xfrm>
      </p:grpSpPr>
      <p:sp>
        <p:nvSpPr>
          <p:cNvPr id="625" name="Google Shape;625;p21"/>
          <p:cNvSpPr txBox="1"/>
          <p:nvPr/>
        </p:nvSpPr>
        <p:spPr>
          <a:xfrm>
            <a:off x="254981" y="271451"/>
            <a:ext cx="8059738" cy="331353"/>
          </a:xfrm>
          <a:prstGeom prst="rect">
            <a:avLst/>
          </a:prstGeom>
          <a:noFill/>
          <a:ln>
            <a:noFill/>
          </a:ln>
        </p:spPr>
        <p:txBody>
          <a:bodyPr spcFirstLastPara="1" wrap="square" lIns="91425" tIns="91425" rIns="91425" bIns="91425" anchor="t" anchorCtr="0">
            <a:noAutofit/>
          </a:bodyPr>
          <a:lstStyle/>
          <a:p>
            <a:pPr marL="0" marR="0" lvl="0" indent="0" algn="l" rtl="0">
              <a:lnSpc>
                <a:spcPct val="110000"/>
              </a:lnSpc>
              <a:spcBef>
                <a:spcPts val="0"/>
              </a:spcBef>
              <a:spcAft>
                <a:spcPts val="0"/>
              </a:spcAft>
              <a:buNone/>
            </a:pPr>
            <a:r>
              <a:rPr lang="ja-JP" sz="1500" b="1" i="0" u="none" strike="noStrike" cap="none">
                <a:solidFill>
                  <a:srgbClr val="7F7F7F"/>
                </a:solidFill>
                <a:latin typeface="Yu Gothic" panose="020B0400000000000000" pitchFamily="34" charset="-128"/>
                <a:ea typeface="Yu Gothic" panose="020B0400000000000000" pitchFamily="34" charset="-128"/>
                <a:sym typeface="Arial"/>
              </a:rPr>
              <a:t>メディアブースト</a:t>
            </a:r>
            <a:endParaRPr sz="1500" b="1" i="0" u="none" strike="noStrike" cap="none" dirty="0">
              <a:solidFill>
                <a:srgbClr val="7F7F7F"/>
              </a:solidFill>
              <a:latin typeface="Yu Gothic" panose="020B0400000000000000" pitchFamily="34" charset="-128"/>
              <a:ea typeface="Yu Gothic" panose="020B0400000000000000" pitchFamily="34" charset="-128"/>
              <a:sym typeface="Arial"/>
            </a:endParaRPr>
          </a:p>
        </p:txBody>
      </p:sp>
      <p:cxnSp>
        <p:nvCxnSpPr>
          <p:cNvPr id="626" name="Google Shape;626;p21"/>
          <p:cNvCxnSpPr/>
          <p:nvPr/>
        </p:nvCxnSpPr>
        <p:spPr>
          <a:xfrm>
            <a:off x="2664069" y="434659"/>
            <a:ext cx="6121156" cy="0"/>
          </a:xfrm>
          <a:prstGeom prst="straightConnector1">
            <a:avLst/>
          </a:prstGeom>
          <a:noFill/>
          <a:ln w="9525" cap="rnd" cmpd="sng">
            <a:solidFill>
              <a:srgbClr val="CCCCCC"/>
            </a:solidFill>
            <a:prstDash val="solid"/>
            <a:miter lim="800000"/>
            <a:headEnd type="none" w="sm" len="sm"/>
            <a:tailEnd type="none" w="sm" len="sm"/>
          </a:ln>
        </p:spPr>
      </p:cxnSp>
      <p:grpSp>
        <p:nvGrpSpPr>
          <p:cNvPr id="627" name="Google Shape;627;p21"/>
          <p:cNvGrpSpPr/>
          <p:nvPr/>
        </p:nvGrpSpPr>
        <p:grpSpPr>
          <a:xfrm>
            <a:off x="6879948" y="-11189"/>
            <a:ext cx="1905276" cy="340065"/>
            <a:chOff x="6879948" y="-11189"/>
            <a:chExt cx="1905276" cy="340065"/>
          </a:xfrm>
        </p:grpSpPr>
        <p:sp>
          <p:nvSpPr>
            <p:cNvPr id="628" name="Google Shape;628;p21"/>
            <p:cNvSpPr/>
            <p:nvPr/>
          </p:nvSpPr>
          <p:spPr>
            <a:xfrm rot="10800000">
              <a:off x="6879948" y="-11189"/>
              <a:ext cx="889233" cy="328877"/>
            </a:xfrm>
            <a:prstGeom prst="snip2SameRect">
              <a:avLst>
                <a:gd name="adj1" fmla="val 50000"/>
                <a:gd name="adj2" fmla="val 0"/>
              </a:avLst>
            </a:prstGeom>
            <a:solidFill>
              <a:srgbClr val="E6E6E6"/>
            </a:solidFill>
            <a:ln>
              <a:noFill/>
            </a:ln>
          </p:spPr>
          <p:txBody>
            <a:bodyPr spcFirstLastPara="1" wrap="square" lIns="72000" tIns="36000" rIns="72000" bIns="36000" anchor="ctr" anchorCtr="0">
              <a:noAutofit/>
            </a:bodyPr>
            <a:lstStyle/>
            <a:p>
              <a:pPr marL="0" marR="0" lvl="0" indent="0" algn="l" rtl="0">
                <a:lnSpc>
                  <a:spcPct val="100000"/>
                </a:lnSpc>
                <a:spcBef>
                  <a:spcPts val="0"/>
                </a:spcBef>
                <a:spcAft>
                  <a:spcPts val="0"/>
                </a:spcAft>
                <a:buClr>
                  <a:srgbClr val="000000"/>
                </a:buClr>
                <a:buSzPts val="900"/>
                <a:buFont typeface="Arial"/>
                <a:buNone/>
              </a:pPr>
              <a:endParaRPr sz="900" b="0" i="0" u="none" strike="noStrike" cap="none" dirty="0">
                <a:solidFill>
                  <a:srgbClr val="F89D90"/>
                </a:solidFill>
                <a:latin typeface="Yu Gothic" panose="020B0400000000000000" pitchFamily="34" charset="-128"/>
                <a:ea typeface="Yu Gothic" panose="020B0400000000000000" pitchFamily="34" charset="-128"/>
                <a:sym typeface="Arial"/>
              </a:endParaRPr>
            </a:p>
          </p:txBody>
        </p:sp>
        <p:sp>
          <p:nvSpPr>
            <p:cNvPr id="629" name="Google Shape;629;p21"/>
            <p:cNvSpPr/>
            <p:nvPr/>
          </p:nvSpPr>
          <p:spPr>
            <a:xfrm rot="10800000">
              <a:off x="7895991" y="-1"/>
              <a:ext cx="889233" cy="328877"/>
            </a:xfrm>
            <a:prstGeom prst="snip2SameRect">
              <a:avLst>
                <a:gd name="adj1" fmla="val 50000"/>
                <a:gd name="adj2" fmla="val 0"/>
              </a:avLst>
            </a:prstGeom>
            <a:solidFill>
              <a:srgbClr val="F89D90"/>
            </a:solidFill>
            <a:ln>
              <a:noFill/>
            </a:ln>
          </p:spPr>
          <p:txBody>
            <a:bodyPr spcFirstLastPara="1" wrap="square" lIns="72000" tIns="36000" rIns="72000" bIns="36000" anchor="ctr" anchorCtr="0">
              <a:noAutofit/>
            </a:bodyPr>
            <a:lstStyle/>
            <a:p>
              <a:pPr marL="0" marR="0" lvl="0" indent="0" algn="l" rtl="0">
                <a:lnSpc>
                  <a:spcPct val="100000"/>
                </a:lnSpc>
                <a:spcBef>
                  <a:spcPts val="0"/>
                </a:spcBef>
                <a:spcAft>
                  <a:spcPts val="0"/>
                </a:spcAft>
                <a:buClr>
                  <a:srgbClr val="000000"/>
                </a:buClr>
                <a:buSzPts val="900"/>
                <a:buFont typeface="Arial"/>
                <a:buNone/>
              </a:pPr>
              <a:endParaRPr sz="900" b="0" i="0" u="none" strike="noStrike" cap="none" dirty="0">
                <a:solidFill>
                  <a:schemeClr val="dk1"/>
                </a:solidFill>
                <a:latin typeface="Yu Gothic" panose="020B0400000000000000" pitchFamily="34" charset="-128"/>
                <a:ea typeface="Yu Gothic" panose="020B0400000000000000" pitchFamily="34" charset="-128"/>
                <a:sym typeface="Arial"/>
              </a:endParaRPr>
            </a:p>
          </p:txBody>
        </p:sp>
        <p:sp>
          <p:nvSpPr>
            <p:cNvPr id="630" name="Google Shape;630;p21"/>
            <p:cNvSpPr txBox="1"/>
            <p:nvPr/>
          </p:nvSpPr>
          <p:spPr>
            <a:xfrm>
              <a:off x="6926087" y="45296"/>
              <a:ext cx="796954" cy="215444"/>
            </a:xfrm>
            <a:prstGeom prst="rect">
              <a:avLst/>
            </a:prstGeom>
            <a:noFill/>
            <a:ln>
              <a:noFill/>
            </a:ln>
          </p:spPr>
          <p:txBody>
            <a:bodyPr spcFirstLastPara="1" wrap="square" lIns="91425" tIns="45700" rIns="91425" bIns="45700" anchor="ctr" anchorCtr="0">
              <a:spAutoFit/>
            </a:bodyPr>
            <a:lstStyle/>
            <a:p>
              <a:pPr marL="0" marR="0" lvl="0" indent="0" algn="ctr" rtl="0">
                <a:lnSpc>
                  <a:spcPct val="100000"/>
                </a:lnSpc>
                <a:spcBef>
                  <a:spcPts val="0"/>
                </a:spcBef>
                <a:spcAft>
                  <a:spcPts val="0"/>
                </a:spcAft>
                <a:buNone/>
              </a:pPr>
              <a:r>
                <a:rPr lang="ja-JP" sz="800" b="0" i="0" u="none" strike="noStrike" cap="none">
                  <a:solidFill>
                    <a:srgbClr val="3F3F3F"/>
                  </a:solidFill>
                  <a:latin typeface="Yu Gothic" panose="020B0400000000000000" pitchFamily="34" charset="-128"/>
                  <a:ea typeface="Yu Gothic" panose="020B0400000000000000" pitchFamily="34" charset="-128"/>
                  <a:sym typeface="Arial"/>
                </a:rPr>
                <a:t>タイアップ</a:t>
              </a:r>
              <a:endParaRPr dirty="0">
                <a:latin typeface="Yu Gothic" panose="020B0400000000000000" pitchFamily="34" charset="-128"/>
                <a:ea typeface="Yu Gothic" panose="020B0400000000000000" pitchFamily="34" charset="-128"/>
              </a:endParaRPr>
            </a:p>
          </p:txBody>
        </p:sp>
        <p:sp>
          <p:nvSpPr>
            <p:cNvPr id="631" name="Google Shape;631;p21"/>
            <p:cNvSpPr txBox="1"/>
            <p:nvPr/>
          </p:nvSpPr>
          <p:spPr>
            <a:xfrm>
              <a:off x="7942130" y="45296"/>
              <a:ext cx="796954" cy="215444"/>
            </a:xfrm>
            <a:prstGeom prst="rect">
              <a:avLst/>
            </a:prstGeom>
            <a:noFill/>
            <a:ln>
              <a:noFill/>
            </a:ln>
          </p:spPr>
          <p:txBody>
            <a:bodyPr spcFirstLastPara="1" wrap="square" lIns="91425" tIns="45700" rIns="91425" bIns="45700" anchor="ctr" anchorCtr="0">
              <a:spAutoFit/>
            </a:bodyPr>
            <a:lstStyle/>
            <a:p>
              <a:pPr marL="0" marR="0" lvl="0" indent="0" algn="ctr" rtl="0">
                <a:lnSpc>
                  <a:spcPct val="100000"/>
                </a:lnSpc>
                <a:spcBef>
                  <a:spcPts val="0"/>
                </a:spcBef>
                <a:spcAft>
                  <a:spcPts val="0"/>
                </a:spcAft>
                <a:buNone/>
              </a:pPr>
              <a:r>
                <a:rPr lang="ja-JP" sz="800" b="0" i="0" u="none" strike="noStrike" cap="none">
                  <a:solidFill>
                    <a:schemeClr val="lt1"/>
                  </a:solidFill>
                  <a:latin typeface="Yu Gothic" panose="020B0400000000000000" pitchFamily="34" charset="-128"/>
                  <a:ea typeface="Yu Gothic" panose="020B0400000000000000" pitchFamily="34" charset="-128"/>
                  <a:sym typeface="Arial"/>
                </a:rPr>
                <a:t>オプション</a:t>
              </a:r>
              <a:endParaRPr dirty="0">
                <a:latin typeface="Yu Gothic" panose="020B0400000000000000" pitchFamily="34" charset="-128"/>
                <a:ea typeface="Yu Gothic" panose="020B0400000000000000" pitchFamily="34" charset="-128"/>
              </a:endParaRPr>
            </a:p>
          </p:txBody>
        </p:sp>
      </p:grpSp>
      <p:graphicFrame>
        <p:nvGraphicFramePr>
          <p:cNvPr id="632" name="Google Shape;632;p21"/>
          <p:cNvGraphicFramePr/>
          <p:nvPr>
            <p:extLst>
              <p:ext uri="{D42A27DB-BD31-4B8C-83A1-F6EECF244321}">
                <p14:modId xmlns:p14="http://schemas.microsoft.com/office/powerpoint/2010/main" val="979407761"/>
              </p:ext>
            </p:extLst>
          </p:nvPr>
        </p:nvGraphicFramePr>
        <p:xfrm>
          <a:off x="326393" y="908094"/>
          <a:ext cx="8412700" cy="2297551"/>
        </p:xfrm>
        <a:graphic>
          <a:graphicData uri="http://schemas.openxmlformats.org/drawingml/2006/table">
            <a:tbl>
              <a:tblPr>
                <a:noFill/>
                <a:tableStyleId>{C1A2F0C5-79EA-44DB-8B3C-392F46CA1DA0}</a:tableStyleId>
              </a:tblPr>
              <a:tblGrid>
                <a:gridCol w="1217485">
                  <a:extLst>
                    <a:ext uri="{9D8B030D-6E8A-4147-A177-3AD203B41FA5}">
                      <a16:colId xmlns:a16="http://schemas.microsoft.com/office/drawing/2014/main" val="20000"/>
                    </a:ext>
                  </a:extLst>
                </a:gridCol>
                <a:gridCol w="757690">
                  <a:extLst>
                    <a:ext uri="{9D8B030D-6E8A-4147-A177-3AD203B41FA5}">
                      <a16:colId xmlns:a16="http://schemas.microsoft.com/office/drawing/2014/main" val="20001"/>
                    </a:ext>
                  </a:extLst>
                </a:gridCol>
                <a:gridCol w="2250554">
                  <a:extLst>
                    <a:ext uri="{9D8B030D-6E8A-4147-A177-3AD203B41FA5}">
                      <a16:colId xmlns:a16="http://schemas.microsoft.com/office/drawing/2014/main" val="20002"/>
                    </a:ext>
                  </a:extLst>
                </a:gridCol>
                <a:gridCol w="2020956">
                  <a:extLst>
                    <a:ext uri="{9D8B030D-6E8A-4147-A177-3AD203B41FA5}">
                      <a16:colId xmlns:a16="http://schemas.microsoft.com/office/drawing/2014/main" val="20003"/>
                    </a:ext>
                  </a:extLst>
                </a:gridCol>
                <a:gridCol w="1330640">
                  <a:extLst>
                    <a:ext uri="{9D8B030D-6E8A-4147-A177-3AD203B41FA5}">
                      <a16:colId xmlns:a16="http://schemas.microsoft.com/office/drawing/2014/main" val="20004"/>
                    </a:ext>
                  </a:extLst>
                </a:gridCol>
                <a:gridCol w="835375">
                  <a:extLst>
                    <a:ext uri="{9D8B030D-6E8A-4147-A177-3AD203B41FA5}">
                      <a16:colId xmlns:a16="http://schemas.microsoft.com/office/drawing/2014/main" val="20005"/>
                    </a:ext>
                  </a:extLst>
                </a:gridCol>
              </a:tblGrid>
              <a:tr h="434485">
                <a:tc>
                  <a:txBody>
                    <a:bodyPr/>
                    <a:lstStyle/>
                    <a:p>
                      <a:pPr marL="0" marR="0" lvl="0" indent="0" algn="ctr" rtl="0">
                        <a:spcBef>
                          <a:spcPts val="0"/>
                        </a:spcBef>
                        <a:spcAft>
                          <a:spcPts val="0"/>
                        </a:spcAft>
                        <a:buNone/>
                      </a:pPr>
                      <a:r>
                        <a:rPr lang="ja-JP" sz="900" b="0" i="0" u="none" strike="noStrike">
                          <a:solidFill>
                            <a:srgbClr val="FFFFFF"/>
                          </a:solidFill>
                          <a:latin typeface="Yu Gothic" panose="020B0400000000000000" pitchFamily="34" charset="-128"/>
                          <a:ea typeface="Yu Gothic" panose="020B0400000000000000" pitchFamily="34" charset="-128"/>
                          <a:cs typeface="Arial"/>
                          <a:sym typeface="Arial"/>
                        </a:rPr>
                        <a:t>サービス名</a:t>
                      </a:r>
                      <a:endParaRPr dirty="0">
                        <a:latin typeface="Yu Gothic" panose="020B0400000000000000" pitchFamily="34" charset="-128"/>
                        <a:ea typeface="Yu Gothic" panose="020B0400000000000000" pitchFamily="34" charset="-128"/>
                      </a:endParaRPr>
                    </a:p>
                  </a:txBody>
                  <a:tcPr marL="4350" marR="4350" marT="4350" marB="0" anchor="ctr">
                    <a:lnL w="9525" cap="flat" cmpd="sng">
                      <a:solidFill>
                        <a:srgbClr val="AEABAB"/>
                      </a:solidFill>
                      <a:prstDash val="solid"/>
                      <a:round/>
                      <a:headEnd type="none" w="sm" len="sm"/>
                      <a:tailEnd type="none" w="sm" len="sm"/>
                    </a:lnL>
                    <a:lnR w="9525" cap="flat" cmpd="sng">
                      <a:solidFill>
                        <a:srgbClr val="AEABAB"/>
                      </a:solidFill>
                      <a:prstDash val="solid"/>
                      <a:round/>
                      <a:headEnd type="none" w="sm" len="sm"/>
                      <a:tailEnd type="none" w="sm" len="sm"/>
                    </a:lnR>
                    <a:lnT w="9525" cap="flat" cmpd="sng">
                      <a:solidFill>
                        <a:srgbClr val="AEABAB"/>
                      </a:solidFill>
                      <a:prstDash val="solid"/>
                      <a:round/>
                      <a:headEnd type="none" w="sm" len="sm"/>
                      <a:tailEnd type="none" w="sm" len="sm"/>
                    </a:lnT>
                    <a:lnB w="9525" cap="flat" cmpd="sng">
                      <a:solidFill>
                        <a:srgbClr val="AEABAB"/>
                      </a:solidFill>
                      <a:prstDash val="solid"/>
                      <a:round/>
                      <a:headEnd type="none" w="sm" len="sm"/>
                      <a:tailEnd type="none" w="sm" len="sm"/>
                    </a:lnB>
                    <a:solidFill>
                      <a:srgbClr val="F89D8F"/>
                    </a:solidFill>
                  </a:tcPr>
                </a:tc>
                <a:tc>
                  <a:txBody>
                    <a:bodyPr/>
                    <a:lstStyle/>
                    <a:p>
                      <a:pPr marL="0" marR="0" lvl="0" indent="0" algn="ctr" rtl="0">
                        <a:spcBef>
                          <a:spcPts val="0"/>
                        </a:spcBef>
                        <a:spcAft>
                          <a:spcPts val="0"/>
                        </a:spcAft>
                        <a:buNone/>
                      </a:pPr>
                      <a:r>
                        <a:rPr lang="ja-JP" sz="900" b="0" i="0" u="none" strike="noStrike">
                          <a:solidFill>
                            <a:srgbClr val="FFFFFF"/>
                          </a:solidFill>
                          <a:latin typeface="Yu Gothic" panose="020B0400000000000000" pitchFamily="34" charset="-128"/>
                          <a:ea typeface="Yu Gothic" panose="020B0400000000000000" pitchFamily="34" charset="-128"/>
                          <a:cs typeface="Arial"/>
                          <a:sym typeface="Arial"/>
                        </a:rPr>
                        <a:t>掲載箇所</a:t>
                      </a:r>
                      <a:endParaRPr dirty="0">
                        <a:latin typeface="Yu Gothic" panose="020B0400000000000000" pitchFamily="34" charset="-128"/>
                        <a:ea typeface="Yu Gothic" panose="020B0400000000000000" pitchFamily="34" charset="-128"/>
                      </a:endParaRPr>
                    </a:p>
                  </a:txBody>
                  <a:tcPr marL="4350" marR="4350" marT="4350" marB="0" anchor="ctr">
                    <a:lnL w="9525" cap="flat" cmpd="sng">
                      <a:solidFill>
                        <a:srgbClr val="AEABAB"/>
                      </a:solidFill>
                      <a:prstDash val="solid"/>
                      <a:round/>
                      <a:headEnd type="none" w="sm" len="sm"/>
                      <a:tailEnd type="none" w="sm" len="sm"/>
                    </a:lnL>
                    <a:lnR w="9525" cap="flat" cmpd="sng">
                      <a:solidFill>
                        <a:srgbClr val="AEABAB"/>
                      </a:solidFill>
                      <a:prstDash val="solid"/>
                      <a:round/>
                      <a:headEnd type="none" w="sm" len="sm"/>
                      <a:tailEnd type="none" w="sm" len="sm"/>
                    </a:lnR>
                    <a:lnT w="9525" cap="flat" cmpd="sng">
                      <a:solidFill>
                        <a:srgbClr val="AEABAB"/>
                      </a:solidFill>
                      <a:prstDash val="solid"/>
                      <a:round/>
                      <a:headEnd type="none" w="sm" len="sm"/>
                      <a:tailEnd type="none" w="sm" len="sm"/>
                    </a:lnT>
                    <a:lnB w="9525" cap="flat" cmpd="sng">
                      <a:solidFill>
                        <a:srgbClr val="AEABAB"/>
                      </a:solidFill>
                      <a:prstDash val="solid"/>
                      <a:round/>
                      <a:headEnd type="none" w="sm" len="sm"/>
                      <a:tailEnd type="none" w="sm" len="sm"/>
                    </a:lnB>
                    <a:solidFill>
                      <a:srgbClr val="F89D8F"/>
                    </a:solidFill>
                  </a:tcPr>
                </a:tc>
                <a:tc>
                  <a:txBody>
                    <a:bodyPr/>
                    <a:lstStyle/>
                    <a:p>
                      <a:pPr marL="0" marR="0" lvl="0" indent="0" algn="ctr" rtl="0">
                        <a:spcBef>
                          <a:spcPts val="0"/>
                        </a:spcBef>
                        <a:spcAft>
                          <a:spcPts val="0"/>
                        </a:spcAft>
                        <a:buNone/>
                      </a:pPr>
                      <a:r>
                        <a:rPr lang="ja-JP" sz="900" b="0" i="0" u="none" strike="noStrike">
                          <a:solidFill>
                            <a:srgbClr val="FFFFFF"/>
                          </a:solidFill>
                          <a:latin typeface="Yu Gothic" panose="020B0400000000000000" pitchFamily="34" charset="-128"/>
                          <a:ea typeface="Yu Gothic" panose="020B0400000000000000" pitchFamily="34" charset="-128"/>
                          <a:cs typeface="Arial"/>
                          <a:sym typeface="Arial"/>
                        </a:rPr>
                        <a:t>サービス特徴</a:t>
                      </a:r>
                      <a:endParaRPr dirty="0">
                        <a:latin typeface="Yu Gothic" panose="020B0400000000000000" pitchFamily="34" charset="-128"/>
                        <a:ea typeface="Yu Gothic" panose="020B0400000000000000" pitchFamily="34" charset="-128"/>
                      </a:endParaRPr>
                    </a:p>
                  </a:txBody>
                  <a:tcPr marL="4350" marR="4350" marT="4350" marB="0" anchor="ctr">
                    <a:lnL w="9525" cap="flat" cmpd="sng">
                      <a:solidFill>
                        <a:srgbClr val="AEABAB"/>
                      </a:solidFill>
                      <a:prstDash val="solid"/>
                      <a:round/>
                      <a:headEnd type="none" w="sm" len="sm"/>
                      <a:tailEnd type="none" w="sm" len="sm"/>
                    </a:lnL>
                    <a:lnR w="9525" cap="flat" cmpd="sng">
                      <a:solidFill>
                        <a:srgbClr val="AEABAB"/>
                      </a:solidFill>
                      <a:prstDash val="solid"/>
                      <a:round/>
                      <a:headEnd type="none" w="sm" len="sm"/>
                      <a:tailEnd type="none" w="sm" len="sm"/>
                    </a:lnR>
                    <a:lnT w="9525" cap="flat" cmpd="sng">
                      <a:solidFill>
                        <a:srgbClr val="AEABAB"/>
                      </a:solidFill>
                      <a:prstDash val="solid"/>
                      <a:round/>
                      <a:headEnd type="none" w="sm" len="sm"/>
                      <a:tailEnd type="none" w="sm" len="sm"/>
                    </a:lnT>
                    <a:lnB w="9525" cap="flat" cmpd="sng">
                      <a:solidFill>
                        <a:srgbClr val="AEABAB"/>
                      </a:solidFill>
                      <a:prstDash val="solid"/>
                      <a:round/>
                      <a:headEnd type="none" w="sm" len="sm"/>
                      <a:tailEnd type="none" w="sm" len="sm"/>
                    </a:lnB>
                    <a:solidFill>
                      <a:srgbClr val="F89D8F"/>
                    </a:solidFill>
                  </a:tcPr>
                </a:tc>
                <a:tc>
                  <a:txBody>
                    <a:bodyPr/>
                    <a:lstStyle/>
                    <a:p>
                      <a:pPr marL="0" marR="0" lvl="0" indent="0" algn="ctr" rtl="0">
                        <a:spcBef>
                          <a:spcPts val="0"/>
                        </a:spcBef>
                        <a:spcAft>
                          <a:spcPts val="0"/>
                        </a:spcAft>
                        <a:buNone/>
                      </a:pPr>
                      <a:r>
                        <a:rPr lang="ja-JP" sz="900" b="0" i="0" u="none" strike="noStrike">
                          <a:solidFill>
                            <a:srgbClr val="FFFFFF"/>
                          </a:solidFill>
                          <a:latin typeface="Yu Gothic" panose="020B0400000000000000" pitchFamily="34" charset="-128"/>
                          <a:ea typeface="Yu Gothic" panose="020B0400000000000000" pitchFamily="34" charset="-128"/>
                          <a:cs typeface="Arial"/>
                          <a:sym typeface="Arial"/>
                        </a:rPr>
                        <a:t>ターゲティング配信</a:t>
                      </a:r>
                      <a:endParaRPr dirty="0">
                        <a:latin typeface="Yu Gothic" panose="020B0400000000000000" pitchFamily="34" charset="-128"/>
                        <a:ea typeface="Yu Gothic" panose="020B0400000000000000" pitchFamily="34" charset="-128"/>
                      </a:endParaRPr>
                    </a:p>
                  </a:txBody>
                  <a:tcPr marL="4350" marR="4350" marT="4350" marB="0" anchor="ctr">
                    <a:lnL w="9525" cap="flat" cmpd="sng">
                      <a:solidFill>
                        <a:srgbClr val="AEABAB"/>
                      </a:solidFill>
                      <a:prstDash val="solid"/>
                      <a:round/>
                      <a:headEnd type="none" w="sm" len="sm"/>
                      <a:tailEnd type="none" w="sm" len="sm"/>
                    </a:lnL>
                    <a:lnR w="9525" cap="flat" cmpd="sng">
                      <a:solidFill>
                        <a:srgbClr val="AEABAB"/>
                      </a:solidFill>
                      <a:prstDash val="solid"/>
                      <a:round/>
                      <a:headEnd type="none" w="sm" len="sm"/>
                      <a:tailEnd type="none" w="sm" len="sm"/>
                    </a:lnR>
                    <a:lnT w="9525" cap="flat" cmpd="sng">
                      <a:solidFill>
                        <a:srgbClr val="AEABAB"/>
                      </a:solidFill>
                      <a:prstDash val="solid"/>
                      <a:round/>
                      <a:headEnd type="none" w="sm" len="sm"/>
                      <a:tailEnd type="none" w="sm" len="sm"/>
                    </a:lnT>
                    <a:lnB w="9525" cap="flat" cmpd="sng">
                      <a:solidFill>
                        <a:srgbClr val="AEABAB"/>
                      </a:solidFill>
                      <a:prstDash val="solid"/>
                      <a:round/>
                      <a:headEnd type="none" w="sm" len="sm"/>
                      <a:tailEnd type="none" w="sm" len="sm"/>
                    </a:lnB>
                    <a:solidFill>
                      <a:srgbClr val="F89D8F"/>
                    </a:solidFill>
                  </a:tcPr>
                </a:tc>
                <a:tc>
                  <a:txBody>
                    <a:bodyPr/>
                    <a:lstStyle/>
                    <a:p>
                      <a:pPr marL="0" marR="0" lvl="0" indent="0" algn="ctr" rtl="0">
                        <a:spcBef>
                          <a:spcPts val="0"/>
                        </a:spcBef>
                        <a:spcAft>
                          <a:spcPts val="0"/>
                        </a:spcAft>
                        <a:buNone/>
                      </a:pPr>
                      <a:r>
                        <a:rPr lang="ja-JP" sz="900" b="0" i="0" u="none" strike="noStrike">
                          <a:solidFill>
                            <a:srgbClr val="FFFFFF"/>
                          </a:solidFill>
                          <a:latin typeface="Yu Gothic" panose="020B0400000000000000" pitchFamily="34" charset="-128"/>
                          <a:ea typeface="Yu Gothic" panose="020B0400000000000000" pitchFamily="34" charset="-128"/>
                          <a:cs typeface="Arial"/>
                          <a:sym typeface="Arial"/>
                        </a:rPr>
                        <a:t>メニュー</a:t>
                      </a:r>
                      <a:endParaRPr dirty="0">
                        <a:latin typeface="Yu Gothic" panose="020B0400000000000000" pitchFamily="34" charset="-128"/>
                        <a:ea typeface="Yu Gothic" panose="020B0400000000000000" pitchFamily="34" charset="-128"/>
                      </a:endParaRPr>
                    </a:p>
                  </a:txBody>
                  <a:tcPr marL="4350" marR="4350" marT="4350" marB="0" anchor="ctr">
                    <a:lnL w="9525" cap="flat" cmpd="sng">
                      <a:solidFill>
                        <a:srgbClr val="AEABAB"/>
                      </a:solidFill>
                      <a:prstDash val="solid"/>
                      <a:round/>
                      <a:headEnd type="none" w="sm" len="sm"/>
                      <a:tailEnd type="none" w="sm" len="sm"/>
                    </a:lnL>
                    <a:lnR w="9525" cap="flat" cmpd="sng">
                      <a:solidFill>
                        <a:srgbClr val="AEABAB"/>
                      </a:solidFill>
                      <a:prstDash val="solid"/>
                      <a:round/>
                      <a:headEnd type="none" w="sm" len="sm"/>
                      <a:tailEnd type="none" w="sm" len="sm"/>
                    </a:lnR>
                    <a:lnT w="9525" cap="flat" cmpd="sng">
                      <a:solidFill>
                        <a:srgbClr val="AEABAB"/>
                      </a:solidFill>
                      <a:prstDash val="solid"/>
                      <a:round/>
                      <a:headEnd type="none" w="sm" len="sm"/>
                      <a:tailEnd type="none" w="sm" len="sm"/>
                    </a:lnT>
                    <a:lnB w="9525" cap="flat" cmpd="sng">
                      <a:solidFill>
                        <a:srgbClr val="AEABAB"/>
                      </a:solidFill>
                      <a:prstDash val="solid"/>
                      <a:round/>
                      <a:headEnd type="none" w="sm" len="sm"/>
                      <a:tailEnd type="none" w="sm" len="sm"/>
                    </a:lnB>
                    <a:solidFill>
                      <a:srgbClr val="F89D8F"/>
                    </a:solidFill>
                  </a:tcPr>
                </a:tc>
                <a:tc>
                  <a:txBody>
                    <a:bodyPr/>
                    <a:lstStyle/>
                    <a:p>
                      <a:pPr marL="0" marR="0" lvl="0" indent="0" algn="ctr" rtl="0">
                        <a:spcBef>
                          <a:spcPts val="0"/>
                        </a:spcBef>
                        <a:spcAft>
                          <a:spcPts val="0"/>
                        </a:spcAft>
                        <a:buNone/>
                      </a:pPr>
                      <a:r>
                        <a:rPr lang="ja-JP" sz="900" b="0" i="0" u="none" strike="noStrike">
                          <a:solidFill>
                            <a:srgbClr val="FFFFFF"/>
                          </a:solidFill>
                          <a:latin typeface="Yu Gothic" panose="020B0400000000000000" pitchFamily="34" charset="-128"/>
                          <a:ea typeface="Yu Gothic" panose="020B0400000000000000" pitchFamily="34" charset="-128"/>
                          <a:cs typeface="Arial"/>
                          <a:sym typeface="Arial"/>
                        </a:rPr>
                        <a:t>誘導単価感</a:t>
                      </a:r>
                      <a:endParaRPr dirty="0">
                        <a:latin typeface="Yu Gothic" panose="020B0400000000000000" pitchFamily="34" charset="-128"/>
                        <a:ea typeface="Yu Gothic" panose="020B0400000000000000" pitchFamily="34" charset="-128"/>
                      </a:endParaRPr>
                    </a:p>
                  </a:txBody>
                  <a:tcPr marL="4350" marR="4350" marT="4350" marB="0" anchor="ctr">
                    <a:lnL w="9525" cap="flat" cmpd="sng">
                      <a:solidFill>
                        <a:srgbClr val="AEABAB"/>
                      </a:solidFill>
                      <a:prstDash val="solid"/>
                      <a:round/>
                      <a:headEnd type="none" w="sm" len="sm"/>
                      <a:tailEnd type="none" w="sm" len="sm"/>
                    </a:lnL>
                    <a:lnR w="9525" cap="flat" cmpd="sng">
                      <a:solidFill>
                        <a:srgbClr val="AEABAB"/>
                      </a:solidFill>
                      <a:prstDash val="solid"/>
                      <a:round/>
                      <a:headEnd type="none" w="sm" len="sm"/>
                      <a:tailEnd type="none" w="sm" len="sm"/>
                    </a:lnR>
                    <a:lnT w="9525" cap="flat" cmpd="sng">
                      <a:solidFill>
                        <a:srgbClr val="AEABAB"/>
                      </a:solidFill>
                      <a:prstDash val="solid"/>
                      <a:round/>
                      <a:headEnd type="none" w="sm" len="sm"/>
                      <a:tailEnd type="none" w="sm" len="sm"/>
                    </a:lnT>
                    <a:lnB w="9525" cap="flat" cmpd="sng">
                      <a:solidFill>
                        <a:srgbClr val="AEABAB"/>
                      </a:solidFill>
                      <a:prstDash val="solid"/>
                      <a:round/>
                      <a:headEnd type="none" w="sm" len="sm"/>
                      <a:tailEnd type="none" w="sm" len="sm"/>
                    </a:lnB>
                    <a:solidFill>
                      <a:srgbClr val="F89D8F"/>
                    </a:solidFill>
                  </a:tcPr>
                </a:tc>
                <a:extLst>
                  <a:ext uri="{0D108BD9-81ED-4DB2-BD59-A6C34878D82A}">
                    <a16:rowId xmlns:a16="http://schemas.microsoft.com/office/drawing/2014/main" val="10000"/>
                  </a:ext>
                </a:extLst>
              </a:tr>
              <a:tr h="1863066">
                <a:tc>
                  <a:txBody>
                    <a:bodyPr/>
                    <a:lstStyle/>
                    <a:p>
                      <a:pPr marL="0" marR="0" lvl="0" indent="0" algn="ctr" rtl="0">
                        <a:spcBef>
                          <a:spcPts val="0"/>
                        </a:spcBef>
                        <a:spcAft>
                          <a:spcPts val="0"/>
                        </a:spcAft>
                        <a:buNone/>
                      </a:pPr>
                      <a:r>
                        <a:rPr lang="ja-JP" sz="1100" b="0" i="0" u="none" strike="noStrike">
                          <a:solidFill>
                            <a:srgbClr val="000000"/>
                          </a:solidFill>
                          <a:latin typeface="Yu Gothic" panose="020B0400000000000000" pitchFamily="34" charset="-128"/>
                          <a:ea typeface="Yu Gothic" panose="020B0400000000000000" pitchFamily="34" charset="-128"/>
                          <a:cs typeface="Meiryo"/>
                          <a:sym typeface="Meiryo"/>
                        </a:rPr>
                        <a:t>　</a:t>
                      </a:r>
                      <a:endParaRPr dirty="0">
                        <a:latin typeface="Yu Gothic" panose="020B0400000000000000" pitchFamily="34" charset="-128"/>
                        <a:ea typeface="Yu Gothic" panose="020B0400000000000000" pitchFamily="34" charset="-128"/>
                      </a:endParaRPr>
                    </a:p>
                  </a:txBody>
                  <a:tcPr marL="4350" marR="4350" marT="4350" marB="0" anchor="ctr">
                    <a:lnL w="9525" cap="flat" cmpd="sng">
                      <a:solidFill>
                        <a:srgbClr val="AEABAB"/>
                      </a:solidFill>
                      <a:prstDash val="solid"/>
                      <a:round/>
                      <a:headEnd type="none" w="sm" len="sm"/>
                      <a:tailEnd type="none" w="sm" len="sm"/>
                    </a:lnL>
                    <a:lnR w="9525" cap="flat" cmpd="sng">
                      <a:solidFill>
                        <a:srgbClr val="AEABAB"/>
                      </a:solidFill>
                      <a:prstDash val="solid"/>
                      <a:round/>
                      <a:headEnd type="none" w="sm" len="sm"/>
                      <a:tailEnd type="none" w="sm" len="sm"/>
                    </a:lnR>
                    <a:lnT w="9525" cap="flat" cmpd="sng">
                      <a:solidFill>
                        <a:srgbClr val="AEABAB"/>
                      </a:solidFill>
                      <a:prstDash val="solid"/>
                      <a:round/>
                      <a:headEnd type="none" w="sm" len="sm"/>
                      <a:tailEnd type="none" w="sm" len="sm"/>
                    </a:lnT>
                    <a:lnB w="9525" cap="flat" cmpd="sng">
                      <a:solidFill>
                        <a:srgbClr val="AEABAB"/>
                      </a:solidFill>
                      <a:prstDash val="solid"/>
                      <a:round/>
                      <a:headEnd type="none" w="sm" len="sm"/>
                      <a:tailEnd type="none" w="sm" len="sm"/>
                    </a:lnB>
                  </a:tcPr>
                </a:tc>
                <a:tc>
                  <a:txBody>
                    <a:bodyPr/>
                    <a:lstStyle/>
                    <a:p>
                      <a:pPr marL="0" marR="0" lvl="0" indent="0" algn="ctr" rtl="0">
                        <a:lnSpc>
                          <a:spcPct val="150000"/>
                        </a:lnSpc>
                        <a:spcBef>
                          <a:spcPts val="0"/>
                        </a:spcBef>
                        <a:spcAft>
                          <a:spcPts val="0"/>
                        </a:spcAft>
                        <a:buNone/>
                      </a:pPr>
                      <a:r>
                        <a:rPr lang="ja-JP" sz="800" b="0" i="0" u="none" strike="noStrike" dirty="0">
                          <a:solidFill>
                            <a:srgbClr val="3F3F3F"/>
                          </a:solidFill>
                          <a:latin typeface="Yu Gothic" panose="020B0400000000000000" pitchFamily="34" charset="-128"/>
                          <a:ea typeface="Yu Gothic" panose="020B0400000000000000" pitchFamily="34" charset="-128"/>
                          <a:cs typeface="Arial"/>
                          <a:sym typeface="Arial"/>
                        </a:rPr>
                        <a:t>アプリ</a:t>
                      </a:r>
                      <a:endParaRPr sz="800" b="0" i="0" u="none" strike="noStrike" dirty="0">
                        <a:solidFill>
                          <a:srgbClr val="3F3F3F"/>
                        </a:solidFill>
                        <a:latin typeface="Yu Gothic" panose="020B0400000000000000" pitchFamily="34" charset="-128"/>
                        <a:ea typeface="Yu Gothic" panose="020B0400000000000000" pitchFamily="34" charset="-128"/>
                        <a:cs typeface="Arial"/>
                        <a:sym typeface="Arial"/>
                      </a:endParaRPr>
                    </a:p>
                    <a:p>
                      <a:pPr marL="0" marR="0" lvl="0" indent="0" algn="ctr" rtl="0">
                        <a:lnSpc>
                          <a:spcPct val="150000"/>
                        </a:lnSpc>
                        <a:spcBef>
                          <a:spcPts val="0"/>
                        </a:spcBef>
                        <a:spcAft>
                          <a:spcPts val="0"/>
                        </a:spcAft>
                        <a:buNone/>
                      </a:pPr>
                      <a:r>
                        <a:rPr lang="ja-JP" sz="800" b="0" i="0" u="none" strike="noStrike" dirty="0">
                          <a:solidFill>
                            <a:srgbClr val="3F3F3F"/>
                          </a:solidFill>
                          <a:latin typeface="Yu Gothic" panose="020B0400000000000000" pitchFamily="34" charset="-128"/>
                          <a:ea typeface="Yu Gothic" panose="020B0400000000000000" pitchFamily="34" charset="-128"/>
                          <a:cs typeface="Arial"/>
                          <a:sym typeface="Arial"/>
                        </a:rPr>
                        <a:t>フィード内</a:t>
                      </a:r>
                      <a:endParaRPr dirty="0">
                        <a:solidFill>
                          <a:srgbClr val="3F3F3F"/>
                        </a:solidFill>
                        <a:latin typeface="Yu Gothic" panose="020B0400000000000000" pitchFamily="34" charset="-128"/>
                        <a:ea typeface="Yu Gothic" panose="020B0400000000000000" pitchFamily="34" charset="-128"/>
                      </a:endParaRPr>
                    </a:p>
                  </a:txBody>
                  <a:tcPr marL="4350" marR="4350" marT="4350" marB="0" anchor="ctr">
                    <a:lnL w="9525" cap="flat" cmpd="sng">
                      <a:solidFill>
                        <a:srgbClr val="AEABAB"/>
                      </a:solidFill>
                      <a:prstDash val="solid"/>
                      <a:round/>
                      <a:headEnd type="none" w="sm" len="sm"/>
                      <a:tailEnd type="none" w="sm" len="sm"/>
                    </a:lnL>
                    <a:lnR w="9525" cap="flat" cmpd="sng">
                      <a:solidFill>
                        <a:srgbClr val="AEABAB"/>
                      </a:solidFill>
                      <a:prstDash val="solid"/>
                      <a:round/>
                      <a:headEnd type="none" w="sm" len="sm"/>
                      <a:tailEnd type="none" w="sm" len="sm"/>
                    </a:lnR>
                    <a:lnT w="9525" cap="flat" cmpd="sng">
                      <a:solidFill>
                        <a:srgbClr val="AEABAB"/>
                      </a:solidFill>
                      <a:prstDash val="solid"/>
                      <a:round/>
                      <a:headEnd type="none" w="sm" len="sm"/>
                      <a:tailEnd type="none" w="sm" len="sm"/>
                    </a:lnT>
                    <a:lnB w="9525" cap="flat" cmpd="sng">
                      <a:solidFill>
                        <a:srgbClr val="AEABAB"/>
                      </a:solidFill>
                      <a:prstDash val="solid"/>
                      <a:round/>
                      <a:headEnd type="none" w="sm" len="sm"/>
                      <a:tailEnd type="none" w="sm" len="sm"/>
                    </a:lnB>
                  </a:tcPr>
                </a:tc>
                <a:tc>
                  <a:txBody>
                    <a:bodyPr/>
                    <a:lstStyle/>
                    <a:p>
                      <a:pPr marL="0" marR="0" lvl="0" indent="0" algn="l" rtl="0">
                        <a:lnSpc>
                          <a:spcPct val="150000"/>
                        </a:lnSpc>
                        <a:spcBef>
                          <a:spcPts val="0"/>
                        </a:spcBef>
                        <a:spcAft>
                          <a:spcPts val="0"/>
                        </a:spcAft>
                        <a:buNone/>
                      </a:pPr>
                      <a:r>
                        <a:rPr lang="ja-JP" altLang="en-US" sz="800" b="0" i="0" u="none" strike="noStrike" dirty="0">
                          <a:solidFill>
                            <a:srgbClr val="3F3F3F"/>
                          </a:solidFill>
                          <a:latin typeface="Yu Gothic" panose="020B0400000000000000" pitchFamily="34" charset="-128"/>
                          <a:ea typeface="Yu Gothic" panose="020B0400000000000000" pitchFamily="34" charset="-128"/>
                          <a:cs typeface="Arial"/>
                          <a:sym typeface="Arial"/>
                        </a:rPr>
                        <a:t>・滞在時間とアクティブユーザー数が高い</a:t>
                      </a:r>
                    </a:p>
                    <a:p>
                      <a:pPr marL="0" marR="0" lvl="0" indent="0" algn="l" rtl="0">
                        <a:lnSpc>
                          <a:spcPct val="150000"/>
                        </a:lnSpc>
                        <a:spcBef>
                          <a:spcPts val="0"/>
                        </a:spcBef>
                        <a:spcAft>
                          <a:spcPts val="0"/>
                        </a:spcAft>
                        <a:buNone/>
                      </a:pPr>
                      <a:r>
                        <a:rPr lang="ja-JP" altLang="en-US" sz="800" b="0" i="0" u="none" strike="noStrike" dirty="0">
                          <a:solidFill>
                            <a:srgbClr val="3F3F3F"/>
                          </a:solidFill>
                          <a:latin typeface="Yu Gothic" panose="020B0400000000000000" pitchFamily="34" charset="-128"/>
                          <a:ea typeface="Yu Gothic" panose="020B0400000000000000" pitchFamily="34" charset="-128"/>
                          <a:cs typeface="Arial"/>
                          <a:sym typeface="Arial"/>
                        </a:rPr>
                        <a:t>・あらゆるテイストの記事を網羅しており、</a:t>
                      </a:r>
                    </a:p>
                    <a:p>
                      <a:pPr marL="0" marR="0" lvl="0" indent="0" algn="l" rtl="0">
                        <a:lnSpc>
                          <a:spcPct val="150000"/>
                        </a:lnSpc>
                        <a:spcBef>
                          <a:spcPts val="0"/>
                        </a:spcBef>
                        <a:spcAft>
                          <a:spcPts val="0"/>
                        </a:spcAft>
                        <a:buNone/>
                      </a:pPr>
                      <a:r>
                        <a:rPr lang="ja-JP" altLang="en-US" sz="800" b="0" i="0" u="none" strike="noStrike" dirty="0">
                          <a:solidFill>
                            <a:srgbClr val="3F3F3F"/>
                          </a:solidFill>
                          <a:latin typeface="Yu Gothic" panose="020B0400000000000000" pitchFamily="34" charset="-128"/>
                          <a:ea typeface="Yu Gothic" panose="020B0400000000000000" pitchFamily="34" charset="-128"/>
                          <a:cs typeface="Arial"/>
                          <a:sym typeface="Arial"/>
                        </a:rPr>
                        <a:t>　</a:t>
                      </a:r>
                      <a:r>
                        <a:rPr lang="en-US" altLang="ja-JP" sz="800" b="0" i="0" u="none" strike="noStrike" dirty="0">
                          <a:solidFill>
                            <a:srgbClr val="3F3F3F"/>
                          </a:solidFill>
                          <a:latin typeface="Yu Gothic" panose="020B0400000000000000" pitchFamily="34" charset="-128"/>
                          <a:ea typeface="Yu Gothic" panose="020B0400000000000000" pitchFamily="34" charset="-128"/>
                          <a:cs typeface="Arial"/>
                          <a:sym typeface="Arial"/>
                        </a:rPr>
                        <a:t>30</a:t>
                      </a:r>
                      <a:r>
                        <a:rPr lang="ja-JP" altLang="en-US" sz="800" b="0" i="0" u="none" strike="noStrike" dirty="0">
                          <a:solidFill>
                            <a:srgbClr val="3F3F3F"/>
                          </a:solidFill>
                          <a:latin typeface="Yu Gothic" panose="020B0400000000000000" pitchFamily="34" charset="-128"/>
                          <a:ea typeface="Yu Gothic" panose="020B0400000000000000" pitchFamily="34" charset="-128"/>
                          <a:cs typeface="Arial"/>
                          <a:sym typeface="Arial"/>
                        </a:rPr>
                        <a:t>代以上のみならず若年層ユーザーも増加中</a:t>
                      </a:r>
                      <a:br>
                        <a:rPr lang="ja-JP" altLang="en-US" sz="800" b="0" i="0" u="none" strike="noStrike" dirty="0">
                          <a:solidFill>
                            <a:srgbClr val="3F3F3F"/>
                          </a:solidFill>
                          <a:latin typeface="Yu Gothic" panose="020B0400000000000000" pitchFamily="34" charset="-128"/>
                          <a:ea typeface="Yu Gothic" panose="020B0400000000000000" pitchFamily="34" charset="-128"/>
                          <a:cs typeface="Arial"/>
                          <a:sym typeface="Arial"/>
                        </a:rPr>
                      </a:br>
                      <a:r>
                        <a:rPr lang="ja-JP" altLang="en-US" sz="800" b="0" i="0" u="none" strike="noStrike" dirty="0">
                          <a:solidFill>
                            <a:srgbClr val="3F3F3F"/>
                          </a:solidFill>
                          <a:latin typeface="Yu Gothic" panose="020B0400000000000000" pitchFamily="34" charset="-128"/>
                          <a:ea typeface="Yu Gothic" panose="020B0400000000000000" pitchFamily="34" charset="-128"/>
                          <a:cs typeface="Arial"/>
                          <a:sym typeface="Arial"/>
                        </a:rPr>
                        <a:t>・年収</a:t>
                      </a:r>
                      <a:r>
                        <a:rPr lang="en-US" altLang="ja-JP" sz="800" b="0" i="0" u="none" strike="noStrike" dirty="0">
                          <a:solidFill>
                            <a:srgbClr val="3F3F3F"/>
                          </a:solidFill>
                          <a:latin typeface="Yu Gothic" panose="020B0400000000000000" pitchFamily="34" charset="-128"/>
                          <a:ea typeface="Yu Gothic" panose="020B0400000000000000" pitchFamily="34" charset="-128"/>
                          <a:cs typeface="Arial"/>
                          <a:sym typeface="Arial"/>
                        </a:rPr>
                        <a:t>1,000</a:t>
                      </a:r>
                      <a:r>
                        <a:rPr lang="ja-JP" altLang="en-US" sz="800" b="0" i="0" u="none" strike="noStrike" dirty="0">
                          <a:solidFill>
                            <a:srgbClr val="3F3F3F"/>
                          </a:solidFill>
                          <a:latin typeface="Yu Gothic" panose="020B0400000000000000" pitchFamily="34" charset="-128"/>
                          <a:ea typeface="Yu Gothic" panose="020B0400000000000000" pitchFamily="34" charset="-128"/>
                          <a:cs typeface="Arial"/>
                          <a:sym typeface="Arial"/>
                        </a:rPr>
                        <a:t>万円を超える利用者が約</a:t>
                      </a:r>
                      <a:r>
                        <a:rPr lang="en-US" altLang="ja-JP" sz="800" b="0" i="0" u="none" strike="noStrike" dirty="0">
                          <a:solidFill>
                            <a:srgbClr val="3F3F3F"/>
                          </a:solidFill>
                          <a:latin typeface="Yu Gothic" panose="020B0400000000000000" pitchFamily="34" charset="-128"/>
                          <a:ea typeface="Yu Gothic" panose="020B0400000000000000" pitchFamily="34" charset="-128"/>
                          <a:cs typeface="Arial"/>
                          <a:sym typeface="Arial"/>
                        </a:rPr>
                        <a:t>1</a:t>
                      </a:r>
                      <a:r>
                        <a:rPr lang="ja-JP" altLang="en-US" sz="800" b="0" i="0" u="none" strike="noStrike" dirty="0">
                          <a:solidFill>
                            <a:srgbClr val="3F3F3F"/>
                          </a:solidFill>
                          <a:latin typeface="Yu Gothic" panose="020B0400000000000000" pitchFamily="34" charset="-128"/>
                          <a:ea typeface="Yu Gothic" panose="020B0400000000000000" pitchFamily="34" charset="-128"/>
                          <a:cs typeface="Arial"/>
                          <a:sym typeface="Arial"/>
                        </a:rPr>
                        <a:t>割</a:t>
                      </a:r>
                      <a:br>
                        <a:rPr lang="ja-JP" altLang="en-US" sz="800" b="0" i="0" u="none" strike="noStrike" dirty="0">
                          <a:solidFill>
                            <a:srgbClr val="3F3F3F"/>
                          </a:solidFill>
                          <a:latin typeface="Yu Gothic" panose="020B0400000000000000" pitchFamily="34" charset="-128"/>
                          <a:ea typeface="Yu Gothic" panose="020B0400000000000000" pitchFamily="34" charset="-128"/>
                          <a:cs typeface="Arial"/>
                          <a:sym typeface="Arial"/>
                        </a:rPr>
                      </a:br>
                      <a:r>
                        <a:rPr lang="ja-JP" altLang="en-US" sz="800" b="0" i="0" u="none" strike="noStrike" dirty="0">
                          <a:solidFill>
                            <a:srgbClr val="3F3F3F"/>
                          </a:solidFill>
                          <a:latin typeface="Yu Gothic" panose="020B0400000000000000" pitchFamily="34" charset="-128"/>
                          <a:ea typeface="Yu Gothic" panose="020B0400000000000000" pitchFamily="34" charset="-128"/>
                          <a:cs typeface="Arial"/>
                          <a:sym typeface="Arial"/>
                        </a:rPr>
                        <a:t>・男女比    </a:t>
                      </a:r>
                      <a:r>
                        <a:rPr lang="en-US" altLang="ja-JP" sz="800" b="0" i="0" u="none" strike="noStrike" dirty="0">
                          <a:solidFill>
                            <a:srgbClr val="3F3F3F"/>
                          </a:solidFill>
                          <a:latin typeface="Yu Gothic" panose="020B0400000000000000" pitchFamily="34" charset="-128"/>
                          <a:ea typeface="Yu Gothic" panose="020B0400000000000000" pitchFamily="34" charset="-128"/>
                          <a:cs typeface="Arial"/>
                          <a:sym typeface="Arial"/>
                        </a:rPr>
                        <a:t>48.8</a:t>
                      </a:r>
                      <a:r>
                        <a:rPr lang="ja-JP" altLang="en-US" sz="800" b="0" i="0" u="none" strike="noStrike" dirty="0">
                          <a:solidFill>
                            <a:srgbClr val="3F3F3F"/>
                          </a:solidFill>
                          <a:latin typeface="Yu Gothic" panose="020B0400000000000000" pitchFamily="34" charset="-128"/>
                          <a:ea typeface="Yu Gothic" panose="020B0400000000000000" pitchFamily="34" charset="-128"/>
                          <a:cs typeface="Arial"/>
                          <a:sym typeface="Arial"/>
                        </a:rPr>
                        <a:t>％：</a:t>
                      </a:r>
                      <a:r>
                        <a:rPr lang="en-US" altLang="ja-JP" sz="800" b="0" i="0" u="none" strike="noStrike" dirty="0">
                          <a:solidFill>
                            <a:srgbClr val="3F3F3F"/>
                          </a:solidFill>
                          <a:latin typeface="Yu Gothic" panose="020B0400000000000000" pitchFamily="34" charset="-128"/>
                          <a:ea typeface="Yu Gothic" panose="020B0400000000000000" pitchFamily="34" charset="-128"/>
                          <a:cs typeface="Arial"/>
                          <a:sym typeface="Arial"/>
                        </a:rPr>
                        <a:t>51.2</a:t>
                      </a:r>
                      <a:r>
                        <a:rPr lang="ja-JP" altLang="en-US" sz="800" b="0" i="0" u="none" strike="noStrike" dirty="0">
                          <a:solidFill>
                            <a:srgbClr val="3F3F3F"/>
                          </a:solidFill>
                          <a:latin typeface="Yu Gothic" panose="020B0400000000000000" pitchFamily="34" charset="-128"/>
                          <a:ea typeface="Yu Gothic" panose="020B0400000000000000" pitchFamily="34" charset="-128"/>
                          <a:cs typeface="Arial"/>
                          <a:sym typeface="Arial"/>
                        </a:rPr>
                        <a:t>％</a:t>
                      </a:r>
                    </a:p>
                  </a:txBody>
                  <a:tcPr marL="4350" marR="4350" marT="4350" marB="0" anchor="ctr">
                    <a:lnL w="9525" cap="flat" cmpd="sng">
                      <a:solidFill>
                        <a:srgbClr val="AEABAB"/>
                      </a:solidFill>
                      <a:prstDash val="solid"/>
                      <a:round/>
                      <a:headEnd type="none" w="sm" len="sm"/>
                      <a:tailEnd type="none" w="sm" len="sm"/>
                    </a:lnL>
                    <a:lnR w="9525" cap="flat" cmpd="sng">
                      <a:solidFill>
                        <a:srgbClr val="AEABAB"/>
                      </a:solidFill>
                      <a:prstDash val="solid"/>
                      <a:round/>
                      <a:headEnd type="none" w="sm" len="sm"/>
                      <a:tailEnd type="none" w="sm" len="sm"/>
                    </a:lnR>
                    <a:lnT w="9525" cap="flat" cmpd="sng">
                      <a:solidFill>
                        <a:srgbClr val="AEABAB"/>
                      </a:solidFill>
                      <a:prstDash val="solid"/>
                      <a:round/>
                      <a:headEnd type="none" w="sm" len="sm"/>
                      <a:tailEnd type="none" w="sm" len="sm"/>
                    </a:lnT>
                    <a:lnB w="9525" cap="flat" cmpd="sng">
                      <a:solidFill>
                        <a:srgbClr val="AEABAB"/>
                      </a:solidFill>
                      <a:prstDash val="solid"/>
                      <a:round/>
                      <a:headEnd type="none" w="sm" len="sm"/>
                      <a:tailEnd type="none" w="sm" len="sm"/>
                    </a:lnB>
                  </a:tcPr>
                </a:tc>
                <a:tc>
                  <a:txBody>
                    <a:bodyPr/>
                    <a:lstStyle/>
                    <a:p>
                      <a:pPr marL="0" marR="0" lvl="0" indent="0" algn="l" rtl="0">
                        <a:lnSpc>
                          <a:spcPct val="150000"/>
                        </a:lnSpc>
                        <a:spcBef>
                          <a:spcPts val="0"/>
                        </a:spcBef>
                        <a:spcAft>
                          <a:spcPts val="0"/>
                        </a:spcAft>
                        <a:buClr>
                          <a:schemeClr val="dk1"/>
                        </a:buClr>
                        <a:buSzPts val="800"/>
                        <a:buFont typeface="Arial"/>
                        <a:buNone/>
                      </a:pPr>
                      <a:r>
                        <a:rPr lang="ja-JP" sz="800" b="0" i="0" u="none" strike="noStrike" dirty="0">
                          <a:solidFill>
                            <a:srgbClr val="3F3F3F"/>
                          </a:solidFill>
                          <a:latin typeface="Yu Gothic" panose="020B0400000000000000" pitchFamily="34" charset="-128"/>
                          <a:ea typeface="Yu Gothic" panose="020B0400000000000000" pitchFamily="34" charset="-128"/>
                          <a:cs typeface="Arial"/>
                          <a:sym typeface="Arial"/>
                        </a:rPr>
                        <a:t> ・性別</a:t>
                      </a:r>
                      <a:br>
                        <a:rPr lang="ja-JP" sz="800" b="0" i="0" u="none" strike="noStrike" dirty="0">
                          <a:solidFill>
                            <a:srgbClr val="3F3F3F"/>
                          </a:solidFill>
                          <a:latin typeface="Yu Gothic" panose="020B0400000000000000" pitchFamily="34" charset="-128"/>
                          <a:ea typeface="Yu Gothic" panose="020B0400000000000000" pitchFamily="34" charset="-128"/>
                          <a:cs typeface="Arial"/>
                          <a:sym typeface="Arial"/>
                        </a:rPr>
                      </a:br>
                      <a:r>
                        <a:rPr lang="ja-JP" sz="800" b="0" i="0" u="none" strike="noStrike" dirty="0">
                          <a:solidFill>
                            <a:srgbClr val="3F3F3F"/>
                          </a:solidFill>
                          <a:latin typeface="Yu Gothic" panose="020B0400000000000000" pitchFamily="34" charset="-128"/>
                          <a:ea typeface="Yu Gothic" panose="020B0400000000000000" pitchFamily="34" charset="-128"/>
                          <a:cs typeface="Arial"/>
                          <a:sym typeface="Arial"/>
                        </a:rPr>
                        <a:t> </a:t>
                      </a:r>
                      <a:r>
                        <a:rPr lang="ja-JP" altLang="en-US" sz="800" b="0" i="0" u="none" strike="noStrike" dirty="0">
                          <a:solidFill>
                            <a:srgbClr val="3F3F3F"/>
                          </a:solidFill>
                          <a:latin typeface="Yu Gothic" panose="020B0400000000000000" pitchFamily="34" charset="-128"/>
                          <a:ea typeface="Yu Gothic" panose="020B0400000000000000" pitchFamily="34" charset="-128"/>
                          <a:cs typeface="Arial"/>
                          <a:sym typeface="Arial"/>
                        </a:rPr>
                        <a:t>・年齢（</a:t>
                      </a:r>
                      <a:r>
                        <a:rPr lang="en-US" altLang="ja-JP" sz="800" b="0" i="0" u="none" strike="noStrike" dirty="0">
                          <a:solidFill>
                            <a:srgbClr val="3F3F3F"/>
                          </a:solidFill>
                          <a:latin typeface="Yu Gothic" panose="020B0400000000000000" pitchFamily="34" charset="-128"/>
                          <a:ea typeface="Yu Gothic" panose="020B0400000000000000" pitchFamily="34" charset="-128"/>
                          <a:cs typeface="Arial"/>
                          <a:sym typeface="Arial"/>
                        </a:rPr>
                        <a:t>-19/20-24/25-29/</a:t>
                      </a:r>
                    </a:p>
                    <a:p>
                      <a:pPr marL="0" marR="0" lvl="0" indent="0" algn="l" rtl="0">
                        <a:lnSpc>
                          <a:spcPct val="150000"/>
                        </a:lnSpc>
                        <a:spcBef>
                          <a:spcPts val="0"/>
                        </a:spcBef>
                        <a:spcAft>
                          <a:spcPts val="0"/>
                        </a:spcAft>
                        <a:buClr>
                          <a:schemeClr val="dk1"/>
                        </a:buClr>
                        <a:buSzPts val="800"/>
                        <a:buFont typeface="Arial"/>
                        <a:buNone/>
                      </a:pPr>
                      <a:r>
                        <a:rPr lang="en-US" altLang="ja-JP" sz="800" b="0" i="0" u="none" strike="noStrike" dirty="0">
                          <a:solidFill>
                            <a:srgbClr val="3F3F3F"/>
                          </a:solidFill>
                          <a:latin typeface="Yu Gothic" panose="020B0400000000000000" pitchFamily="34" charset="-128"/>
                          <a:ea typeface="Yu Gothic" panose="020B0400000000000000" pitchFamily="34" charset="-128"/>
                          <a:cs typeface="Arial"/>
                          <a:sym typeface="Arial"/>
                        </a:rPr>
                        <a:t>           30-34/35-39/40-49/50-</a:t>
                      </a:r>
                      <a:r>
                        <a:rPr lang="ja-JP" altLang="en-US" sz="800" b="0" i="0" u="none" strike="noStrike" dirty="0">
                          <a:solidFill>
                            <a:srgbClr val="3F3F3F"/>
                          </a:solidFill>
                          <a:latin typeface="Yu Gothic" panose="020B0400000000000000" pitchFamily="34" charset="-128"/>
                          <a:ea typeface="Yu Gothic" panose="020B0400000000000000" pitchFamily="34" charset="-128"/>
                          <a:cs typeface="Arial"/>
                          <a:sym typeface="Arial"/>
                        </a:rPr>
                        <a:t>）</a:t>
                      </a:r>
                      <a:endParaRPr lang="ja-JP" altLang="en-US" sz="800" dirty="0">
                        <a:solidFill>
                          <a:srgbClr val="3F3F3F"/>
                        </a:solidFill>
                        <a:latin typeface="Yu Gothic" panose="020B0400000000000000" pitchFamily="34" charset="-128"/>
                        <a:ea typeface="Yu Gothic" panose="020B0400000000000000" pitchFamily="34" charset="-128"/>
                      </a:endParaRPr>
                    </a:p>
                    <a:p>
                      <a:pPr marL="0" marR="0" lvl="0" indent="0" algn="l" rtl="0">
                        <a:lnSpc>
                          <a:spcPct val="150000"/>
                        </a:lnSpc>
                        <a:spcBef>
                          <a:spcPts val="0"/>
                        </a:spcBef>
                        <a:spcAft>
                          <a:spcPts val="0"/>
                        </a:spcAft>
                        <a:buClr>
                          <a:schemeClr val="dk1"/>
                        </a:buClr>
                        <a:buSzPts val="800"/>
                        <a:buFont typeface="Arial"/>
                        <a:buNone/>
                      </a:pPr>
                      <a:r>
                        <a:rPr lang="ja-JP" sz="800" b="0" i="0" u="none" strike="noStrike" dirty="0">
                          <a:solidFill>
                            <a:srgbClr val="3F3F3F"/>
                          </a:solidFill>
                          <a:latin typeface="Yu Gothic" panose="020B0400000000000000" pitchFamily="34" charset="-128"/>
                          <a:ea typeface="Yu Gothic" panose="020B0400000000000000" pitchFamily="34" charset="-128"/>
                          <a:cs typeface="Arial"/>
                          <a:sym typeface="Arial"/>
                        </a:rPr>
                        <a:t> ・エリア</a:t>
                      </a:r>
                      <a:endParaRPr dirty="0">
                        <a:solidFill>
                          <a:srgbClr val="3F3F3F"/>
                        </a:solidFill>
                        <a:latin typeface="Yu Gothic" panose="020B0400000000000000" pitchFamily="34" charset="-128"/>
                        <a:ea typeface="Yu Gothic" panose="020B0400000000000000" pitchFamily="34" charset="-128"/>
                      </a:endParaRPr>
                    </a:p>
                    <a:p>
                      <a:pPr marL="0" marR="0" lvl="0" indent="0" algn="l" rtl="0">
                        <a:lnSpc>
                          <a:spcPct val="150000"/>
                        </a:lnSpc>
                        <a:spcBef>
                          <a:spcPts val="0"/>
                        </a:spcBef>
                        <a:spcAft>
                          <a:spcPts val="0"/>
                        </a:spcAft>
                        <a:buClr>
                          <a:schemeClr val="dk1"/>
                        </a:buClr>
                        <a:buSzPts val="800"/>
                        <a:buFont typeface="Arial"/>
                        <a:buNone/>
                      </a:pPr>
                      <a:r>
                        <a:rPr lang="ja-JP" sz="800" b="0" i="0" u="none" strike="noStrike" dirty="0">
                          <a:solidFill>
                            <a:srgbClr val="3F3F3F"/>
                          </a:solidFill>
                          <a:latin typeface="Yu Gothic" panose="020B0400000000000000" pitchFamily="34" charset="-128"/>
                          <a:ea typeface="Yu Gothic" panose="020B0400000000000000" pitchFamily="34" charset="-128"/>
                          <a:cs typeface="Arial"/>
                          <a:sym typeface="Arial"/>
                        </a:rPr>
                        <a:t> ・OS</a:t>
                      </a:r>
                      <a:endParaRPr dirty="0">
                        <a:solidFill>
                          <a:srgbClr val="3F3F3F"/>
                        </a:solidFill>
                        <a:latin typeface="Yu Gothic" panose="020B0400000000000000" pitchFamily="34" charset="-128"/>
                        <a:ea typeface="Yu Gothic" panose="020B0400000000000000" pitchFamily="34" charset="-128"/>
                      </a:endParaRPr>
                    </a:p>
                    <a:p>
                      <a:pPr marL="0" marR="0" lvl="0" indent="0" algn="l" rtl="0">
                        <a:lnSpc>
                          <a:spcPct val="150000"/>
                        </a:lnSpc>
                        <a:spcBef>
                          <a:spcPts val="0"/>
                        </a:spcBef>
                        <a:spcAft>
                          <a:spcPts val="0"/>
                        </a:spcAft>
                        <a:buClr>
                          <a:schemeClr val="dk1"/>
                        </a:buClr>
                        <a:buSzPts val="800"/>
                        <a:buFont typeface="Arial"/>
                        <a:buNone/>
                      </a:pPr>
                      <a:r>
                        <a:rPr lang="ja-JP" sz="800" b="0" i="0" u="none" strike="noStrike" dirty="0">
                          <a:solidFill>
                            <a:srgbClr val="3F3F3F"/>
                          </a:solidFill>
                          <a:latin typeface="Yu Gothic" panose="020B0400000000000000" pitchFamily="34" charset="-128"/>
                          <a:ea typeface="Yu Gothic" panose="020B0400000000000000" pitchFamily="34" charset="-128"/>
                          <a:cs typeface="Arial"/>
                          <a:sym typeface="Arial"/>
                        </a:rPr>
                        <a:t> ・携帯キャリア</a:t>
                      </a:r>
                      <a:endParaRPr dirty="0">
                        <a:solidFill>
                          <a:srgbClr val="3F3F3F"/>
                        </a:solidFill>
                        <a:latin typeface="Yu Gothic" panose="020B0400000000000000" pitchFamily="34" charset="-128"/>
                        <a:ea typeface="Yu Gothic" panose="020B0400000000000000" pitchFamily="34" charset="-128"/>
                      </a:endParaRPr>
                    </a:p>
                    <a:p>
                      <a:pPr marL="0" marR="0" lvl="0" indent="0" algn="l" rtl="0">
                        <a:lnSpc>
                          <a:spcPct val="150000"/>
                        </a:lnSpc>
                        <a:spcBef>
                          <a:spcPts val="0"/>
                        </a:spcBef>
                        <a:spcAft>
                          <a:spcPts val="0"/>
                        </a:spcAft>
                        <a:buClr>
                          <a:schemeClr val="dk1"/>
                        </a:buClr>
                        <a:buSzPts val="800"/>
                        <a:buFont typeface="Arial"/>
                        <a:buNone/>
                      </a:pPr>
                      <a:r>
                        <a:rPr lang="ja-JP" sz="800" b="0" i="0" u="none" strike="noStrike" dirty="0">
                          <a:solidFill>
                            <a:srgbClr val="3F3F3F"/>
                          </a:solidFill>
                          <a:latin typeface="Yu Gothic" panose="020B0400000000000000" pitchFamily="34" charset="-128"/>
                          <a:ea typeface="Yu Gothic" panose="020B0400000000000000" pitchFamily="34" charset="-128"/>
                          <a:cs typeface="Arial"/>
                          <a:sym typeface="Arial"/>
                        </a:rPr>
                        <a:t> ・興味関心</a:t>
                      </a:r>
                      <a:endParaRPr lang="en-US" altLang="ja-JP" sz="800" b="0" i="0" u="none" strike="noStrike" dirty="0">
                        <a:solidFill>
                          <a:srgbClr val="3F3F3F"/>
                        </a:solidFill>
                        <a:latin typeface="Yu Gothic" panose="020B0400000000000000" pitchFamily="34" charset="-128"/>
                        <a:ea typeface="Yu Gothic" panose="020B0400000000000000" pitchFamily="34" charset="-128"/>
                        <a:cs typeface="Arial"/>
                        <a:sym typeface="Arial"/>
                      </a:endParaRPr>
                    </a:p>
                    <a:p>
                      <a:pPr marL="0" marR="0" lvl="0" indent="0" algn="l" rtl="0">
                        <a:lnSpc>
                          <a:spcPct val="150000"/>
                        </a:lnSpc>
                        <a:spcBef>
                          <a:spcPts val="0"/>
                        </a:spcBef>
                        <a:spcAft>
                          <a:spcPts val="0"/>
                        </a:spcAft>
                        <a:buClr>
                          <a:schemeClr val="dk1"/>
                        </a:buClr>
                        <a:buSzPts val="800"/>
                        <a:buFont typeface="Arial"/>
                        <a:buNone/>
                      </a:pPr>
                      <a:r>
                        <a:rPr lang="ja-JP" altLang="en-US" sz="800" b="0" i="0" u="none" strike="noStrike" dirty="0">
                          <a:solidFill>
                            <a:srgbClr val="3F3F3F"/>
                          </a:solidFill>
                          <a:latin typeface="Yu Gothic" panose="020B0400000000000000" pitchFamily="34" charset="-128"/>
                          <a:ea typeface="Yu Gothic" panose="020B0400000000000000" pitchFamily="34" charset="-128"/>
                          <a:cs typeface="Arial"/>
                          <a:sym typeface="Arial"/>
                        </a:rPr>
                        <a:t>・記事キーワード</a:t>
                      </a:r>
                      <a:endParaRPr dirty="0">
                        <a:solidFill>
                          <a:srgbClr val="3F3F3F"/>
                        </a:solidFill>
                        <a:latin typeface="Yu Gothic" panose="020B0400000000000000" pitchFamily="34" charset="-128"/>
                        <a:ea typeface="Yu Gothic" panose="020B0400000000000000" pitchFamily="34" charset="-128"/>
                      </a:endParaRPr>
                    </a:p>
                    <a:p>
                      <a:pPr marL="0" marR="0" lvl="0" indent="0" algn="l" rtl="0">
                        <a:lnSpc>
                          <a:spcPct val="150000"/>
                        </a:lnSpc>
                        <a:spcBef>
                          <a:spcPts val="0"/>
                        </a:spcBef>
                        <a:spcAft>
                          <a:spcPts val="0"/>
                        </a:spcAft>
                        <a:buClr>
                          <a:schemeClr val="dk1"/>
                        </a:buClr>
                        <a:buSzPts val="800"/>
                        <a:buFont typeface="Arial"/>
                        <a:buNone/>
                      </a:pPr>
                      <a:r>
                        <a:rPr lang="ja-JP" sz="800" b="0" i="0" u="none" strike="noStrike" dirty="0">
                          <a:solidFill>
                            <a:srgbClr val="3F3F3F"/>
                          </a:solidFill>
                          <a:latin typeface="Yu Gothic" panose="020B0400000000000000" pitchFamily="34" charset="-128"/>
                          <a:ea typeface="Yu Gothic" panose="020B0400000000000000" pitchFamily="34" charset="-128"/>
                          <a:cs typeface="Arial"/>
                          <a:sym typeface="Arial"/>
                        </a:rPr>
                        <a:t> ※要お見積り</a:t>
                      </a:r>
                      <a:endParaRPr dirty="0">
                        <a:solidFill>
                          <a:srgbClr val="3F3F3F"/>
                        </a:solidFill>
                        <a:latin typeface="Yu Gothic" panose="020B0400000000000000" pitchFamily="34" charset="-128"/>
                        <a:ea typeface="Yu Gothic" panose="020B0400000000000000" pitchFamily="34" charset="-128"/>
                      </a:endParaRPr>
                    </a:p>
                  </a:txBody>
                  <a:tcPr marL="4350" marR="4350" marT="4350" marB="0" anchor="ctr">
                    <a:lnL w="9525" cap="flat" cmpd="sng">
                      <a:solidFill>
                        <a:srgbClr val="AEABAB"/>
                      </a:solidFill>
                      <a:prstDash val="solid"/>
                      <a:round/>
                      <a:headEnd type="none" w="sm" len="sm"/>
                      <a:tailEnd type="none" w="sm" len="sm"/>
                    </a:lnL>
                    <a:lnR w="9525" cap="flat" cmpd="sng">
                      <a:solidFill>
                        <a:srgbClr val="AEABAB"/>
                      </a:solidFill>
                      <a:prstDash val="solid"/>
                      <a:round/>
                      <a:headEnd type="none" w="sm" len="sm"/>
                      <a:tailEnd type="none" w="sm" len="sm"/>
                    </a:lnR>
                    <a:lnT w="9525" cap="flat" cmpd="sng">
                      <a:solidFill>
                        <a:srgbClr val="AEABAB"/>
                      </a:solidFill>
                      <a:prstDash val="solid"/>
                      <a:round/>
                      <a:headEnd type="none" w="sm" len="sm"/>
                      <a:tailEnd type="none" w="sm" len="sm"/>
                    </a:lnT>
                    <a:lnB w="9525" cap="flat" cmpd="sng">
                      <a:solidFill>
                        <a:srgbClr val="AEABAB"/>
                      </a:solidFill>
                      <a:prstDash val="solid"/>
                      <a:round/>
                      <a:headEnd type="none" w="sm" len="sm"/>
                      <a:tailEnd type="none" w="sm" len="sm"/>
                    </a:lnB>
                  </a:tcPr>
                </a:tc>
                <a:tc>
                  <a:txBody>
                    <a:bodyPr/>
                    <a:lstStyle/>
                    <a:p>
                      <a:pPr marL="0" marR="0" lvl="0" indent="0" algn="l" rtl="0">
                        <a:lnSpc>
                          <a:spcPct val="150000"/>
                        </a:lnSpc>
                        <a:spcBef>
                          <a:spcPts val="0"/>
                        </a:spcBef>
                        <a:spcAft>
                          <a:spcPts val="0"/>
                        </a:spcAft>
                        <a:buNone/>
                      </a:pPr>
                      <a:r>
                        <a:rPr lang="ja-JP" sz="800" b="0" i="0" u="none" strike="noStrike">
                          <a:solidFill>
                            <a:srgbClr val="3F3F3F"/>
                          </a:solidFill>
                          <a:latin typeface="Yu Gothic" panose="020B0400000000000000" pitchFamily="34" charset="-128"/>
                          <a:ea typeface="Yu Gothic" panose="020B0400000000000000" pitchFamily="34" charset="-128"/>
                          <a:cs typeface="Arial"/>
                          <a:sym typeface="Arial"/>
                        </a:rPr>
                        <a:t> ・クリック課金</a:t>
                      </a:r>
                      <a:endParaRPr sz="800" b="0" i="0" u="none" strike="noStrike" dirty="0">
                        <a:solidFill>
                          <a:srgbClr val="3F3F3F"/>
                        </a:solidFill>
                        <a:latin typeface="Yu Gothic" panose="020B0400000000000000" pitchFamily="34" charset="-128"/>
                        <a:ea typeface="Yu Gothic" panose="020B0400000000000000" pitchFamily="34" charset="-128"/>
                        <a:cs typeface="Arial"/>
                        <a:sym typeface="Arial"/>
                      </a:endParaRPr>
                    </a:p>
                    <a:p>
                      <a:pPr marL="0" marR="0" lvl="0" indent="0" algn="l" rtl="0">
                        <a:lnSpc>
                          <a:spcPct val="150000"/>
                        </a:lnSpc>
                        <a:spcBef>
                          <a:spcPts val="0"/>
                        </a:spcBef>
                        <a:spcAft>
                          <a:spcPts val="0"/>
                        </a:spcAft>
                        <a:buNone/>
                      </a:pPr>
                      <a:r>
                        <a:rPr lang="ja-JP" sz="800" b="0" i="0" u="none" strike="noStrike">
                          <a:solidFill>
                            <a:srgbClr val="3F3F3F"/>
                          </a:solidFill>
                          <a:latin typeface="Yu Gothic" panose="020B0400000000000000" pitchFamily="34" charset="-128"/>
                          <a:ea typeface="Yu Gothic" panose="020B0400000000000000" pitchFamily="34" charset="-128"/>
                          <a:cs typeface="Arial"/>
                          <a:sym typeface="Arial"/>
                        </a:rPr>
                        <a:t> ・最低出稿金額</a:t>
                      </a:r>
                      <a:endParaRPr sz="800" b="0" i="0" u="none" strike="noStrike" dirty="0">
                        <a:solidFill>
                          <a:srgbClr val="3F3F3F"/>
                        </a:solidFill>
                        <a:latin typeface="Yu Gothic" panose="020B0400000000000000" pitchFamily="34" charset="-128"/>
                        <a:ea typeface="Yu Gothic" panose="020B0400000000000000" pitchFamily="34" charset="-128"/>
                        <a:cs typeface="Arial"/>
                        <a:sym typeface="Arial"/>
                      </a:endParaRPr>
                    </a:p>
                    <a:p>
                      <a:pPr marL="0" marR="0" lvl="0" indent="0" algn="l" rtl="0">
                        <a:lnSpc>
                          <a:spcPct val="150000"/>
                        </a:lnSpc>
                        <a:spcBef>
                          <a:spcPts val="0"/>
                        </a:spcBef>
                        <a:spcAft>
                          <a:spcPts val="0"/>
                        </a:spcAft>
                        <a:buNone/>
                      </a:pPr>
                      <a:r>
                        <a:rPr lang="ja-JP" sz="800" b="0" i="0" u="none" strike="noStrike">
                          <a:solidFill>
                            <a:srgbClr val="3F3F3F"/>
                          </a:solidFill>
                          <a:latin typeface="Yu Gothic" panose="020B0400000000000000" pitchFamily="34" charset="-128"/>
                          <a:ea typeface="Yu Gothic" panose="020B0400000000000000" pitchFamily="34" charset="-128"/>
                          <a:cs typeface="Arial"/>
                          <a:sym typeface="Arial"/>
                        </a:rPr>
                        <a:t> 　300,000円～</a:t>
                      </a:r>
                      <a:endParaRPr dirty="0">
                        <a:solidFill>
                          <a:srgbClr val="3F3F3F"/>
                        </a:solidFill>
                        <a:latin typeface="Yu Gothic" panose="020B0400000000000000" pitchFamily="34" charset="-128"/>
                        <a:ea typeface="Yu Gothic" panose="020B0400000000000000" pitchFamily="34" charset="-128"/>
                      </a:endParaRPr>
                    </a:p>
                  </a:txBody>
                  <a:tcPr marL="4350" marR="4350" marT="4350" marB="0" anchor="ctr">
                    <a:lnL w="9525" cap="flat" cmpd="sng">
                      <a:solidFill>
                        <a:srgbClr val="AEABAB"/>
                      </a:solidFill>
                      <a:prstDash val="solid"/>
                      <a:round/>
                      <a:headEnd type="none" w="sm" len="sm"/>
                      <a:tailEnd type="none" w="sm" len="sm"/>
                    </a:lnL>
                    <a:lnR w="9525" cap="flat" cmpd="sng">
                      <a:solidFill>
                        <a:srgbClr val="AEABAB"/>
                      </a:solidFill>
                      <a:prstDash val="solid"/>
                      <a:round/>
                      <a:headEnd type="none" w="sm" len="sm"/>
                      <a:tailEnd type="none" w="sm" len="sm"/>
                    </a:lnR>
                    <a:lnT w="9525" cap="flat" cmpd="sng">
                      <a:solidFill>
                        <a:srgbClr val="AEABAB"/>
                      </a:solidFill>
                      <a:prstDash val="solid"/>
                      <a:round/>
                      <a:headEnd type="none" w="sm" len="sm"/>
                      <a:tailEnd type="none" w="sm" len="sm"/>
                    </a:lnT>
                    <a:lnB w="9525" cap="flat" cmpd="sng">
                      <a:solidFill>
                        <a:srgbClr val="AEABAB"/>
                      </a:solidFill>
                      <a:prstDash val="solid"/>
                      <a:round/>
                      <a:headEnd type="none" w="sm" len="sm"/>
                      <a:tailEnd type="none" w="sm" len="sm"/>
                    </a:lnB>
                  </a:tcPr>
                </a:tc>
                <a:tc>
                  <a:txBody>
                    <a:bodyPr/>
                    <a:lstStyle/>
                    <a:p>
                      <a:pPr marL="0" marR="0" lvl="0" indent="0" algn="ctr" rtl="0">
                        <a:lnSpc>
                          <a:spcPct val="150000"/>
                        </a:lnSpc>
                        <a:spcBef>
                          <a:spcPts val="0"/>
                        </a:spcBef>
                        <a:spcAft>
                          <a:spcPts val="0"/>
                        </a:spcAft>
                        <a:buNone/>
                      </a:pPr>
                      <a:r>
                        <a:rPr lang="ja-JP" sz="800" b="0" i="0" u="none" strike="noStrike" dirty="0">
                          <a:solidFill>
                            <a:srgbClr val="3F3F3F"/>
                          </a:solidFill>
                          <a:latin typeface="Yu Gothic" panose="020B0400000000000000" pitchFamily="34" charset="-128"/>
                          <a:ea typeface="Yu Gothic" panose="020B0400000000000000" pitchFamily="34" charset="-128"/>
                          <a:cs typeface="Arial"/>
                          <a:sym typeface="Arial"/>
                        </a:rPr>
                        <a:t>@10円～40円</a:t>
                      </a:r>
                      <a:endParaRPr sz="800" b="0" i="0" u="none" strike="noStrike" dirty="0">
                        <a:solidFill>
                          <a:srgbClr val="3F3F3F"/>
                        </a:solidFill>
                        <a:latin typeface="Yu Gothic" panose="020B0400000000000000" pitchFamily="34" charset="-128"/>
                        <a:ea typeface="Yu Gothic" panose="020B0400000000000000" pitchFamily="34" charset="-128"/>
                        <a:cs typeface="Arial"/>
                        <a:sym typeface="Arial"/>
                      </a:endParaRPr>
                    </a:p>
                    <a:p>
                      <a:pPr marL="0" marR="0" lvl="0" indent="0" algn="ctr" rtl="0">
                        <a:lnSpc>
                          <a:spcPct val="150000"/>
                        </a:lnSpc>
                        <a:spcBef>
                          <a:spcPts val="0"/>
                        </a:spcBef>
                        <a:spcAft>
                          <a:spcPts val="0"/>
                        </a:spcAft>
                        <a:buNone/>
                      </a:pPr>
                      <a:r>
                        <a:rPr lang="ja-JP" sz="800" b="0" i="0" u="none" strike="noStrike" dirty="0">
                          <a:solidFill>
                            <a:srgbClr val="3F3F3F"/>
                          </a:solidFill>
                          <a:latin typeface="Yu Gothic" panose="020B0400000000000000" pitchFamily="34" charset="-128"/>
                          <a:ea typeface="Yu Gothic" panose="020B0400000000000000" pitchFamily="34" charset="-128"/>
                          <a:cs typeface="Arial"/>
                          <a:sym typeface="Arial"/>
                        </a:rPr>
                        <a:t>程度（ネット）</a:t>
                      </a:r>
                      <a:endParaRPr dirty="0">
                        <a:solidFill>
                          <a:srgbClr val="3F3F3F"/>
                        </a:solidFill>
                        <a:latin typeface="Yu Gothic" panose="020B0400000000000000" pitchFamily="34" charset="-128"/>
                        <a:ea typeface="Yu Gothic" panose="020B0400000000000000" pitchFamily="34" charset="-128"/>
                      </a:endParaRPr>
                    </a:p>
                  </a:txBody>
                  <a:tcPr marL="4350" marR="4350" marT="4350" marB="0" anchor="ctr">
                    <a:lnL w="9525" cap="flat" cmpd="sng">
                      <a:solidFill>
                        <a:srgbClr val="AEABAB"/>
                      </a:solidFill>
                      <a:prstDash val="solid"/>
                      <a:round/>
                      <a:headEnd type="none" w="sm" len="sm"/>
                      <a:tailEnd type="none" w="sm" len="sm"/>
                    </a:lnL>
                    <a:lnR w="9525" cap="flat" cmpd="sng">
                      <a:solidFill>
                        <a:srgbClr val="AEABAB"/>
                      </a:solidFill>
                      <a:prstDash val="solid"/>
                      <a:round/>
                      <a:headEnd type="none" w="sm" len="sm"/>
                      <a:tailEnd type="none" w="sm" len="sm"/>
                    </a:lnR>
                    <a:lnT w="9525" cap="flat" cmpd="sng">
                      <a:solidFill>
                        <a:srgbClr val="AEABAB"/>
                      </a:solidFill>
                      <a:prstDash val="solid"/>
                      <a:round/>
                      <a:headEnd type="none" w="sm" len="sm"/>
                      <a:tailEnd type="none" w="sm" len="sm"/>
                    </a:lnT>
                    <a:lnB w="9525" cap="flat" cmpd="sng">
                      <a:solidFill>
                        <a:srgbClr val="AEABA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p:pic>
        <p:nvPicPr>
          <p:cNvPr id="633" name="Google Shape;633;p21" descr="WS000005.JPG"/>
          <p:cNvPicPr preferRelativeResize="0"/>
          <p:nvPr/>
        </p:nvPicPr>
        <p:blipFill rotWithShape="1">
          <a:blip r:embed="rId3">
            <a:alphaModFix/>
          </a:blip>
          <a:srcRect/>
          <a:stretch/>
        </p:blipFill>
        <p:spPr>
          <a:xfrm>
            <a:off x="404907" y="2056869"/>
            <a:ext cx="1102445" cy="247583"/>
          </a:xfrm>
          <a:prstGeom prst="rect">
            <a:avLst/>
          </a:prstGeom>
          <a:noFill/>
          <a:ln>
            <a:noFill/>
          </a:ln>
        </p:spPr>
      </p:pic>
      <p:sp>
        <p:nvSpPr>
          <p:cNvPr id="634" name="Google Shape;634;p21"/>
          <p:cNvSpPr/>
          <p:nvPr/>
        </p:nvSpPr>
        <p:spPr>
          <a:xfrm>
            <a:off x="453980" y="5462623"/>
            <a:ext cx="7605352" cy="215400"/>
          </a:xfrm>
          <a:prstGeom prst="rect">
            <a:avLst/>
          </a:prstGeom>
          <a:noFill/>
          <a:ln>
            <a:noFill/>
          </a:ln>
        </p:spPr>
        <p:txBody>
          <a:bodyPr spcFirstLastPara="1" wrap="square" lIns="72000" tIns="36000" rIns="72000" bIns="36000" anchor="ctr" anchorCtr="0">
            <a:noAutofit/>
          </a:bodyPr>
          <a:lstStyle/>
          <a:p>
            <a:pPr marL="0" marR="0" lvl="0" indent="0" algn="l" rtl="0">
              <a:lnSpc>
                <a:spcPct val="100000"/>
              </a:lnSpc>
              <a:spcBef>
                <a:spcPts val="0"/>
              </a:spcBef>
              <a:spcAft>
                <a:spcPts val="0"/>
              </a:spcAft>
              <a:buClr>
                <a:srgbClr val="000000"/>
              </a:buClr>
              <a:buSzPts val="700"/>
              <a:buFont typeface="Arial"/>
              <a:buNone/>
            </a:pPr>
            <a:r>
              <a:rPr lang="ja-JP" sz="700" b="0" i="0" u="none" strike="noStrike" cap="none" dirty="0">
                <a:solidFill>
                  <a:srgbClr val="000000"/>
                </a:solidFill>
                <a:latin typeface="Yu Gothic" panose="020B0400000000000000" pitchFamily="34" charset="-128"/>
                <a:ea typeface="Yu Gothic" panose="020B0400000000000000" pitchFamily="34" charset="-128"/>
                <a:sym typeface="Arial"/>
              </a:rPr>
              <a:t>・内容は都度変更となる可能性がございます。　・誘導単価感は目安となります。時期や商材、クリエイティブによって大きく変動致します。詳細は担当営業までお問い合わせください。</a:t>
            </a:r>
            <a:endParaRPr dirty="0">
              <a:latin typeface="Yu Gothic" panose="020B0400000000000000" pitchFamily="34" charset="-128"/>
              <a:ea typeface="Yu Gothic" panose="020B0400000000000000" pitchFamily="34" charset="-128"/>
            </a:endParaRPr>
          </a:p>
        </p:txBody>
      </p:sp>
      <p:graphicFrame>
        <p:nvGraphicFramePr>
          <p:cNvPr id="635" name="Google Shape;635;p21"/>
          <p:cNvGraphicFramePr/>
          <p:nvPr>
            <p:extLst>
              <p:ext uri="{D42A27DB-BD31-4B8C-83A1-F6EECF244321}">
                <p14:modId xmlns:p14="http://schemas.microsoft.com/office/powerpoint/2010/main" val="683064298"/>
              </p:ext>
            </p:extLst>
          </p:nvPr>
        </p:nvGraphicFramePr>
        <p:xfrm>
          <a:off x="326393" y="3205656"/>
          <a:ext cx="8412700" cy="2112578"/>
        </p:xfrm>
        <a:graphic>
          <a:graphicData uri="http://schemas.openxmlformats.org/drawingml/2006/table">
            <a:tbl>
              <a:tblPr>
                <a:noFill/>
                <a:tableStyleId>{C1A2F0C5-79EA-44DB-8B3C-392F46CA1DA0}</a:tableStyleId>
              </a:tblPr>
              <a:tblGrid>
                <a:gridCol w="1218350">
                  <a:extLst>
                    <a:ext uri="{9D8B030D-6E8A-4147-A177-3AD203B41FA5}">
                      <a16:colId xmlns:a16="http://schemas.microsoft.com/office/drawing/2014/main" val="20000"/>
                    </a:ext>
                  </a:extLst>
                </a:gridCol>
                <a:gridCol w="755025">
                  <a:extLst>
                    <a:ext uri="{9D8B030D-6E8A-4147-A177-3AD203B41FA5}">
                      <a16:colId xmlns:a16="http://schemas.microsoft.com/office/drawing/2014/main" val="20001"/>
                    </a:ext>
                  </a:extLst>
                </a:gridCol>
                <a:gridCol w="2248250">
                  <a:extLst>
                    <a:ext uri="{9D8B030D-6E8A-4147-A177-3AD203B41FA5}">
                      <a16:colId xmlns:a16="http://schemas.microsoft.com/office/drawing/2014/main" val="20002"/>
                    </a:ext>
                  </a:extLst>
                </a:gridCol>
                <a:gridCol w="2025060">
                  <a:extLst>
                    <a:ext uri="{9D8B030D-6E8A-4147-A177-3AD203B41FA5}">
                      <a16:colId xmlns:a16="http://schemas.microsoft.com/office/drawing/2014/main" val="20003"/>
                    </a:ext>
                  </a:extLst>
                </a:gridCol>
                <a:gridCol w="1330540">
                  <a:extLst>
                    <a:ext uri="{9D8B030D-6E8A-4147-A177-3AD203B41FA5}">
                      <a16:colId xmlns:a16="http://schemas.microsoft.com/office/drawing/2014/main" val="20004"/>
                    </a:ext>
                  </a:extLst>
                </a:gridCol>
                <a:gridCol w="835475">
                  <a:extLst>
                    <a:ext uri="{9D8B030D-6E8A-4147-A177-3AD203B41FA5}">
                      <a16:colId xmlns:a16="http://schemas.microsoft.com/office/drawing/2014/main" val="20005"/>
                    </a:ext>
                  </a:extLst>
                </a:gridCol>
              </a:tblGrid>
              <a:tr h="2112578">
                <a:tc>
                  <a:txBody>
                    <a:bodyPr/>
                    <a:lstStyle/>
                    <a:p>
                      <a:pPr marL="0" marR="0" lvl="0" indent="0" algn="ctr" rtl="0">
                        <a:lnSpc>
                          <a:spcPct val="100000"/>
                        </a:lnSpc>
                        <a:spcBef>
                          <a:spcPts val="0"/>
                        </a:spcBef>
                        <a:spcAft>
                          <a:spcPts val="0"/>
                        </a:spcAft>
                        <a:buClr>
                          <a:srgbClr val="000000"/>
                        </a:buClr>
                        <a:buSzPts val="1100"/>
                        <a:buFont typeface="Arial"/>
                        <a:buNone/>
                      </a:pPr>
                      <a:r>
                        <a:rPr lang="ja-JP" sz="1100" b="0" i="0" u="none" strike="noStrike" cap="none">
                          <a:solidFill>
                            <a:srgbClr val="000000"/>
                          </a:solidFill>
                          <a:latin typeface="Yu Gothic" panose="020B0400000000000000" pitchFamily="34" charset="-128"/>
                          <a:ea typeface="Yu Gothic" panose="020B0400000000000000" pitchFamily="34" charset="-128"/>
                          <a:cs typeface="Arial"/>
                          <a:sym typeface="Arial"/>
                        </a:rPr>
                        <a:t>　</a:t>
                      </a:r>
                      <a:endParaRPr sz="1400" u="none" strike="noStrike" cap="none" dirty="0">
                        <a:latin typeface="Yu Gothic" panose="020B0400000000000000" pitchFamily="34" charset="-128"/>
                        <a:ea typeface="Yu Gothic" panose="020B0400000000000000" pitchFamily="34" charset="-128"/>
                        <a:cs typeface="Arial"/>
                        <a:sym typeface="Arial"/>
                      </a:endParaRPr>
                    </a:p>
                  </a:txBody>
                  <a:tcPr marL="4350" marR="4350" marT="4350" marB="0" anchor="ctr">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tcPr>
                </a:tc>
                <a:tc>
                  <a:txBody>
                    <a:bodyPr/>
                    <a:lstStyle/>
                    <a:p>
                      <a:pPr marL="0" marR="0" lvl="0" indent="0" algn="ctr" rtl="0">
                        <a:lnSpc>
                          <a:spcPct val="150000"/>
                        </a:lnSpc>
                        <a:spcBef>
                          <a:spcPts val="0"/>
                        </a:spcBef>
                        <a:spcAft>
                          <a:spcPts val="0"/>
                        </a:spcAft>
                        <a:buClr>
                          <a:srgbClr val="000000"/>
                        </a:buClr>
                        <a:buSzPts val="800"/>
                        <a:buFont typeface="Arial"/>
                        <a:buNone/>
                      </a:pPr>
                      <a:r>
                        <a:rPr lang="ja-JP" sz="800" b="0" i="0" u="none" strike="noStrike" cap="none">
                          <a:solidFill>
                            <a:srgbClr val="3F3F3F"/>
                          </a:solidFill>
                          <a:latin typeface="Yu Gothic" panose="020B0400000000000000" pitchFamily="34" charset="-128"/>
                          <a:ea typeface="Yu Gothic" panose="020B0400000000000000" pitchFamily="34" charset="-128"/>
                          <a:cs typeface="Arial"/>
                          <a:sym typeface="Arial"/>
                        </a:rPr>
                        <a:t>アプリ</a:t>
                      </a:r>
                      <a:endParaRPr sz="800" b="0" i="0" u="none" strike="noStrike" cap="none" dirty="0">
                        <a:solidFill>
                          <a:srgbClr val="3F3F3F"/>
                        </a:solidFill>
                        <a:latin typeface="Yu Gothic" panose="020B0400000000000000" pitchFamily="34" charset="-128"/>
                        <a:ea typeface="Yu Gothic" panose="020B0400000000000000" pitchFamily="34" charset="-128"/>
                        <a:cs typeface="Arial"/>
                        <a:sym typeface="Arial"/>
                      </a:endParaRPr>
                    </a:p>
                    <a:p>
                      <a:pPr marL="0" marR="0" lvl="0" indent="0" algn="ctr" rtl="0">
                        <a:lnSpc>
                          <a:spcPct val="150000"/>
                        </a:lnSpc>
                        <a:spcBef>
                          <a:spcPts val="0"/>
                        </a:spcBef>
                        <a:spcAft>
                          <a:spcPts val="0"/>
                        </a:spcAft>
                        <a:buClr>
                          <a:srgbClr val="000000"/>
                        </a:buClr>
                        <a:buSzPts val="800"/>
                        <a:buFont typeface="Arial"/>
                        <a:buNone/>
                      </a:pPr>
                      <a:r>
                        <a:rPr lang="ja-JP" sz="800" b="0" i="0" u="none" strike="noStrike" cap="none">
                          <a:solidFill>
                            <a:srgbClr val="3F3F3F"/>
                          </a:solidFill>
                          <a:latin typeface="Yu Gothic" panose="020B0400000000000000" pitchFamily="34" charset="-128"/>
                          <a:ea typeface="Yu Gothic" panose="020B0400000000000000" pitchFamily="34" charset="-128"/>
                          <a:cs typeface="Arial"/>
                          <a:sym typeface="Arial"/>
                        </a:rPr>
                        <a:t>フィード内</a:t>
                      </a:r>
                      <a:endParaRPr sz="1400" u="none" strike="noStrike" cap="none" dirty="0">
                        <a:solidFill>
                          <a:srgbClr val="3F3F3F"/>
                        </a:solidFill>
                        <a:latin typeface="Yu Gothic" panose="020B0400000000000000" pitchFamily="34" charset="-128"/>
                        <a:ea typeface="Yu Gothic" panose="020B0400000000000000" pitchFamily="34" charset="-128"/>
                        <a:cs typeface="Arial"/>
                        <a:sym typeface="Arial"/>
                      </a:endParaRPr>
                    </a:p>
                  </a:txBody>
                  <a:tcPr marL="4350" marR="4350" marT="4350" marB="0" anchor="ctr">
                    <a:lnL w="9525" cap="flat" cmpd="sng">
                      <a:solidFill>
                        <a:srgbClr val="CCCCCC"/>
                      </a:solidFill>
                      <a:prstDash val="solid"/>
                      <a:round/>
                      <a:headEnd type="none" w="sm" len="sm"/>
                      <a:tailEnd type="none" w="sm" len="sm"/>
                    </a:lnL>
                    <a:lnR w="9525" cap="flat" cmpd="sng" algn="ctr">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tcPr>
                </a:tc>
                <a:tc>
                  <a:txBody>
                    <a:bodyPr/>
                    <a:lstStyle/>
                    <a:p>
                      <a:pPr marL="0" marR="0" lvl="0" indent="0" algn="l" rtl="0">
                        <a:lnSpc>
                          <a:spcPct val="150000"/>
                        </a:lnSpc>
                        <a:spcBef>
                          <a:spcPts val="0"/>
                        </a:spcBef>
                        <a:spcAft>
                          <a:spcPts val="0"/>
                        </a:spcAft>
                        <a:buClr>
                          <a:srgbClr val="000000"/>
                        </a:buClr>
                        <a:buSzPts val="800"/>
                        <a:buFont typeface="Arial"/>
                        <a:buNone/>
                      </a:pPr>
                      <a:r>
                        <a:rPr lang="ja-JP" altLang="en-US" sz="800" b="0" i="0" u="none" strike="noStrike" cap="none" dirty="0">
                          <a:solidFill>
                            <a:schemeClr val="tx1"/>
                          </a:solidFill>
                          <a:latin typeface="游ゴシック" panose="020B0400000000000000" pitchFamily="50" charset="-128"/>
                          <a:ea typeface="游ゴシック" panose="020B0400000000000000" pitchFamily="50" charset="-128"/>
                          <a:cs typeface="Arial"/>
                          <a:sym typeface="Arial"/>
                        </a:rPr>
                        <a:t>・エンタメ系のニュースが充実、幅広い目的で</a:t>
                      </a:r>
                    </a:p>
                    <a:p>
                      <a:pPr marL="0" marR="0" lvl="0" indent="0" algn="l" rtl="0">
                        <a:lnSpc>
                          <a:spcPct val="150000"/>
                        </a:lnSpc>
                        <a:spcBef>
                          <a:spcPts val="0"/>
                        </a:spcBef>
                        <a:spcAft>
                          <a:spcPts val="0"/>
                        </a:spcAft>
                        <a:buClr>
                          <a:srgbClr val="000000"/>
                        </a:buClr>
                        <a:buSzPts val="800"/>
                        <a:buFont typeface="Arial"/>
                        <a:buNone/>
                      </a:pPr>
                      <a:r>
                        <a:rPr lang="ja-JP" altLang="en-US" sz="800" b="0" i="0" u="none" strike="noStrike" cap="none" dirty="0">
                          <a:solidFill>
                            <a:schemeClr val="tx1"/>
                          </a:solidFill>
                          <a:latin typeface="游ゴシック" panose="020B0400000000000000" pitchFamily="50" charset="-128"/>
                          <a:ea typeface="游ゴシック" panose="020B0400000000000000" pitchFamily="50" charset="-128"/>
                          <a:cs typeface="Arial"/>
                          <a:sym typeface="Arial"/>
                        </a:rPr>
                        <a:t>　利用されるニュースアプリ（</a:t>
                      </a:r>
                      <a:r>
                        <a:rPr lang="en-US" altLang="ja-JP" sz="800" b="0" i="0" u="none" strike="noStrike" cap="none" dirty="0">
                          <a:solidFill>
                            <a:schemeClr val="tx1"/>
                          </a:solidFill>
                          <a:latin typeface="游ゴシック" panose="020B0400000000000000" pitchFamily="50" charset="-128"/>
                          <a:ea typeface="游ゴシック" panose="020B0400000000000000" pitchFamily="50" charset="-128"/>
                          <a:cs typeface="Arial"/>
                          <a:sym typeface="Arial"/>
                        </a:rPr>
                        <a:t>4,600</a:t>
                      </a:r>
                      <a:r>
                        <a:rPr lang="ja-JP" altLang="en-US" sz="800" b="0" i="0" u="none" strike="noStrike" cap="none" dirty="0">
                          <a:solidFill>
                            <a:schemeClr val="tx1"/>
                          </a:solidFill>
                          <a:latin typeface="游ゴシック" panose="020B0400000000000000" pitchFamily="50" charset="-128"/>
                          <a:ea typeface="游ゴシック" panose="020B0400000000000000" pitchFamily="50" charset="-128"/>
                          <a:cs typeface="Arial"/>
                          <a:sym typeface="Arial"/>
                        </a:rPr>
                        <a:t>万</a:t>
                      </a:r>
                      <a:r>
                        <a:rPr lang="en-US" altLang="ja-JP" sz="800" b="0" i="0" u="none" strike="noStrike" cap="none" dirty="0">
                          <a:solidFill>
                            <a:schemeClr val="tx1"/>
                          </a:solidFill>
                          <a:latin typeface="游ゴシック" panose="020B0400000000000000" pitchFamily="50" charset="-128"/>
                          <a:ea typeface="游ゴシック" panose="020B0400000000000000" pitchFamily="50" charset="-128"/>
                          <a:cs typeface="Arial"/>
                          <a:sym typeface="Arial"/>
                        </a:rPr>
                        <a:t>DL</a:t>
                      </a:r>
                      <a:r>
                        <a:rPr lang="ja-JP" altLang="en-US" sz="800" b="0" i="0" u="none" strike="noStrike" cap="none" dirty="0">
                          <a:solidFill>
                            <a:schemeClr val="tx1"/>
                          </a:solidFill>
                          <a:latin typeface="游ゴシック" panose="020B0400000000000000" pitchFamily="50" charset="-128"/>
                          <a:ea typeface="游ゴシック" panose="020B0400000000000000" pitchFamily="50" charset="-128"/>
                          <a:cs typeface="Arial"/>
                          <a:sym typeface="Arial"/>
                        </a:rPr>
                        <a:t>）</a:t>
                      </a:r>
                      <a:endParaRPr lang="en-US" altLang="ja-JP" sz="800" b="0" i="0" u="none" strike="noStrike" cap="none" dirty="0">
                        <a:solidFill>
                          <a:schemeClr val="tx1"/>
                        </a:solidFill>
                        <a:latin typeface="游ゴシック" panose="020B0400000000000000" pitchFamily="50" charset="-128"/>
                        <a:ea typeface="游ゴシック" panose="020B0400000000000000" pitchFamily="50" charset="-128"/>
                        <a:cs typeface="Arial"/>
                        <a:sym typeface="Arial"/>
                      </a:endParaRPr>
                    </a:p>
                    <a:p>
                      <a:pPr marL="0" marR="0" lvl="0" indent="0" algn="l" defTabSz="914400" rtl="0" eaLnBrk="1" fontAlgn="auto" latinLnBrk="0" hangingPunct="1">
                        <a:lnSpc>
                          <a:spcPct val="150000"/>
                        </a:lnSpc>
                        <a:spcBef>
                          <a:spcPts val="0"/>
                        </a:spcBef>
                        <a:spcAft>
                          <a:spcPts val="0"/>
                        </a:spcAft>
                        <a:buClr>
                          <a:srgbClr val="000000"/>
                        </a:buClr>
                        <a:buSzPts val="800"/>
                        <a:buFont typeface="Arial"/>
                        <a:buNone/>
                        <a:tabLst/>
                        <a:defRPr/>
                      </a:pPr>
                      <a:r>
                        <a:rPr lang="ja-JP" altLang="en-US" sz="800" b="0" i="0" u="none" strike="noStrike" cap="none" dirty="0">
                          <a:solidFill>
                            <a:schemeClr val="tx1"/>
                          </a:solidFill>
                          <a:latin typeface="游ゴシック" panose="020B0400000000000000" pitchFamily="50" charset="-128"/>
                          <a:ea typeface="游ゴシック" panose="020B0400000000000000" pitchFamily="50" charset="-128"/>
                          <a:cs typeface="Arial"/>
                          <a:sym typeface="Arial"/>
                        </a:rPr>
                        <a:t>・</a:t>
                      </a:r>
                      <a:r>
                        <a:rPr lang="en-US" altLang="ja-JP" sz="800" b="0" i="0" u="none" strike="noStrike" cap="none" dirty="0">
                          <a:solidFill>
                            <a:schemeClr val="tx1"/>
                          </a:solidFill>
                          <a:latin typeface="游ゴシック" panose="020B0400000000000000" pitchFamily="50" charset="-128"/>
                          <a:ea typeface="游ゴシック" panose="020B0400000000000000" pitchFamily="50" charset="-128"/>
                          <a:cs typeface="Arial"/>
                          <a:sym typeface="Arial"/>
                        </a:rPr>
                        <a:t>Gunosy</a:t>
                      </a:r>
                      <a:r>
                        <a:rPr lang="ja-JP" altLang="en-US" sz="800" b="0" i="0" u="none" strike="noStrike" cap="none" dirty="0">
                          <a:solidFill>
                            <a:schemeClr val="tx1"/>
                          </a:solidFill>
                          <a:latin typeface="游ゴシック" panose="020B0400000000000000" pitchFamily="50" charset="-128"/>
                          <a:ea typeface="游ゴシック" panose="020B0400000000000000" pitchFamily="50" charset="-128"/>
                          <a:cs typeface="Arial"/>
                          <a:sym typeface="Arial"/>
                        </a:rPr>
                        <a:t>男女比　</a:t>
                      </a:r>
                      <a:r>
                        <a:rPr lang="en-US" altLang="ja-JP" sz="800" b="0" i="0" u="none" strike="noStrike" cap="none" dirty="0">
                          <a:solidFill>
                            <a:schemeClr val="tx1"/>
                          </a:solidFill>
                          <a:latin typeface="游ゴシック" panose="020B0400000000000000" pitchFamily="50" charset="-128"/>
                          <a:ea typeface="游ゴシック" panose="020B0400000000000000" pitchFamily="50" charset="-128"/>
                          <a:cs typeface="Arial"/>
                          <a:sym typeface="Arial"/>
                        </a:rPr>
                        <a:t>58% </a:t>
                      </a:r>
                      <a:r>
                        <a:rPr lang="ja-JP" altLang="en-US" sz="800" b="0" i="0" u="none" strike="noStrike" cap="none" dirty="0">
                          <a:solidFill>
                            <a:schemeClr val="tx1"/>
                          </a:solidFill>
                          <a:latin typeface="游ゴシック" panose="020B0400000000000000" pitchFamily="50" charset="-128"/>
                          <a:ea typeface="游ゴシック" panose="020B0400000000000000" pitchFamily="50" charset="-128"/>
                          <a:cs typeface="Arial"/>
                          <a:sym typeface="Arial"/>
                        </a:rPr>
                        <a:t>： </a:t>
                      </a:r>
                      <a:r>
                        <a:rPr lang="en-US" altLang="ja-JP" sz="800" b="0" i="0" u="none" strike="noStrike" cap="none" dirty="0">
                          <a:solidFill>
                            <a:schemeClr val="tx1"/>
                          </a:solidFill>
                          <a:latin typeface="游ゴシック" panose="020B0400000000000000" pitchFamily="50" charset="-128"/>
                          <a:ea typeface="游ゴシック" panose="020B0400000000000000" pitchFamily="50" charset="-128"/>
                          <a:cs typeface="Arial"/>
                          <a:sym typeface="Arial"/>
                        </a:rPr>
                        <a:t>42%</a:t>
                      </a:r>
                    </a:p>
                    <a:p>
                      <a:pPr marL="0" marR="0" lvl="0" indent="0" algn="l" rtl="0">
                        <a:lnSpc>
                          <a:spcPct val="150000"/>
                        </a:lnSpc>
                        <a:spcBef>
                          <a:spcPts val="0"/>
                        </a:spcBef>
                        <a:spcAft>
                          <a:spcPts val="0"/>
                        </a:spcAft>
                        <a:buClr>
                          <a:srgbClr val="000000"/>
                        </a:buClr>
                        <a:buSzPts val="800"/>
                        <a:buFont typeface="Arial"/>
                        <a:buNone/>
                      </a:pPr>
                      <a:r>
                        <a:rPr lang="ja-JP" altLang="en-US" sz="800" b="0" i="0" u="none" strike="noStrike" cap="none" dirty="0">
                          <a:solidFill>
                            <a:schemeClr val="tx1"/>
                          </a:solidFill>
                          <a:latin typeface="游ゴシック" panose="020B0400000000000000" pitchFamily="50" charset="-128"/>
                          <a:ea typeface="游ゴシック" panose="020B0400000000000000" pitchFamily="50" charset="-128"/>
                          <a:cs typeface="Arial"/>
                          <a:sym typeface="Arial"/>
                        </a:rPr>
                        <a:t>・</a:t>
                      </a:r>
                      <a:r>
                        <a:rPr lang="en-US" altLang="ja-JP" sz="800" b="0" i="0" u="none" strike="noStrike" cap="none" dirty="0">
                          <a:solidFill>
                            <a:schemeClr val="tx1"/>
                          </a:solidFill>
                          <a:latin typeface="游ゴシック" panose="020B0400000000000000" pitchFamily="50" charset="-128"/>
                          <a:ea typeface="游ゴシック" panose="020B0400000000000000" pitchFamily="50" charset="-128"/>
                          <a:cs typeface="Arial"/>
                          <a:sym typeface="Arial"/>
                        </a:rPr>
                        <a:t>10</a:t>
                      </a:r>
                      <a:r>
                        <a:rPr lang="ja-JP" altLang="en-US" sz="800" b="0" i="0" u="none" strike="noStrike" cap="none" dirty="0">
                          <a:solidFill>
                            <a:schemeClr val="tx1"/>
                          </a:solidFill>
                          <a:latin typeface="游ゴシック" panose="020B0400000000000000" pitchFamily="50" charset="-128"/>
                          <a:ea typeface="游ゴシック" panose="020B0400000000000000" pitchFamily="50" charset="-128"/>
                          <a:cs typeface="Arial"/>
                          <a:sym typeface="Arial"/>
                        </a:rPr>
                        <a:t>代から</a:t>
                      </a:r>
                      <a:r>
                        <a:rPr lang="en-US" altLang="ja-JP" sz="800" b="0" i="0" u="none" strike="noStrike" cap="none" dirty="0">
                          <a:solidFill>
                            <a:schemeClr val="tx1"/>
                          </a:solidFill>
                          <a:latin typeface="游ゴシック" panose="020B0400000000000000" pitchFamily="50" charset="-128"/>
                          <a:ea typeface="游ゴシック" panose="020B0400000000000000" pitchFamily="50" charset="-128"/>
                          <a:cs typeface="Arial"/>
                          <a:sym typeface="Arial"/>
                        </a:rPr>
                        <a:t>50</a:t>
                      </a:r>
                      <a:r>
                        <a:rPr lang="ja-JP" altLang="en-US" sz="800" b="0" i="0" u="none" strike="noStrike" cap="none" dirty="0">
                          <a:solidFill>
                            <a:schemeClr val="tx1"/>
                          </a:solidFill>
                          <a:latin typeface="游ゴシック" panose="020B0400000000000000" pitchFamily="50" charset="-128"/>
                          <a:ea typeface="游ゴシック" panose="020B0400000000000000" pitchFamily="50" charset="-128"/>
                          <a:cs typeface="Arial"/>
                          <a:sym typeface="Arial"/>
                        </a:rPr>
                        <a:t>代以上まで幅広い層が新しい情報を求めて利用している</a:t>
                      </a:r>
                      <a:endParaRPr lang="en-US" altLang="ja-JP" sz="800" b="0" i="0" u="none" strike="noStrike" cap="none" dirty="0">
                        <a:solidFill>
                          <a:schemeClr val="tx1"/>
                        </a:solidFill>
                        <a:latin typeface="游ゴシック" panose="020B0400000000000000" pitchFamily="50" charset="-128"/>
                        <a:ea typeface="游ゴシック" panose="020B0400000000000000" pitchFamily="50" charset="-128"/>
                        <a:cs typeface="Arial"/>
                        <a:sym typeface="Arial"/>
                      </a:endParaRPr>
                    </a:p>
                    <a:p>
                      <a:pPr marL="0" marR="0" lvl="0" indent="0" algn="l" defTabSz="914400" rtl="0" eaLnBrk="1" fontAlgn="auto" latinLnBrk="0" hangingPunct="1">
                        <a:lnSpc>
                          <a:spcPct val="150000"/>
                        </a:lnSpc>
                        <a:spcBef>
                          <a:spcPts val="0"/>
                        </a:spcBef>
                        <a:spcAft>
                          <a:spcPts val="0"/>
                        </a:spcAft>
                        <a:buClr>
                          <a:srgbClr val="000000"/>
                        </a:buClr>
                        <a:buSzPts val="800"/>
                        <a:buFont typeface="Arial"/>
                        <a:buNone/>
                        <a:tabLst/>
                        <a:defRPr/>
                      </a:pPr>
                      <a:r>
                        <a:rPr lang="ja-JP" altLang="en-US" sz="800" b="0" i="0" u="none" strike="noStrike" cap="none" dirty="0">
                          <a:solidFill>
                            <a:schemeClr val="tx1"/>
                          </a:solidFill>
                          <a:latin typeface="游ゴシック" panose="020B0400000000000000" pitchFamily="50" charset="-128"/>
                          <a:ea typeface="游ゴシック" panose="020B0400000000000000" pitchFamily="50" charset="-128"/>
                          <a:cs typeface="Arial"/>
                          <a:sym typeface="Arial"/>
                        </a:rPr>
                        <a:t>・</a:t>
                      </a:r>
                      <a:r>
                        <a:rPr lang="en-US" altLang="ja-JP" sz="800" b="0" i="0" u="none" strike="noStrike" cap="none" dirty="0">
                          <a:solidFill>
                            <a:schemeClr val="tx1"/>
                          </a:solidFill>
                          <a:latin typeface="游ゴシック" panose="020B0400000000000000" pitchFamily="50" charset="-128"/>
                          <a:ea typeface="游ゴシック" panose="020B0400000000000000" pitchFamily="50" charset="-128"/>
                          <a:cs typeface="Arial"/>
                          <a:sym typeface="Arial"/>
                        </a:rPr>
                        <a:t>Gunosy</a:t>
                      </a:r>
                      <a:r>
                        <a:rPr lang="ja-JP" altLang="en-US" sz="800" b="0" i="0" u="none" strike="noStrike" cap="none" dirty="0">
                          <a:solidFill>
                            <a:schemeClr val="tx1"/>
                          </a:solidFill>
                          <a:latin typeface="游ゴシック" panose="020B0400000000000000" pitchFamily="50" charset="-128"/>
                          <a:ea typeface="游ゴシック" panose="020B0400000000000000" pitchFamily="50" charset="-128"/>
                          <a:cs typeface="Arial"/>
                          <a:sym typeface="Arial"/>
                        </a:rPr>
                        <a:t>、ニュースパス、</a:t>
                      </a:r>
                      <a:r>
                        <a:rPr lang="en-US" altLang="ja-JP" sz="800" b="0" i="0" u="none" strike="noStrike" cap="none" dirty="0">
                          <a:solidFill>
                            <a:schemeClr val="tx1"/>
                          </a:solidFill>
                          <a:latin typeface="游ゴシック" panose="020B0400000000000000" pitchFamily="50" charset="-128"/>
                          <a:ea typeface="游ゴシック" panose="020B0400000000000000" pitchFamily="50" charset="-128"/>
                          <a:cs typeface="Arial"/>
                          <a:sym typeface="Arial"/>
                        </a:rPr>
                        <a:t>au</a:t>
                      </a:r>
                      <a:r>
                        <a:rPr lang="ja-JP" altLang="en-US" sz="800" b="0" i="0" u="none" strike="noStrike" cap="none" dirty="0">
                          <a:solidFill>
                            <a:schemeClr val="tx1"/>
                          </a:solidFill>
                          <a:latin typeface="游ゴシック" panose="020B0400000000000000" pitchFamily="50" charset="-128"/>
                          <a:ea typeface="游ゴシック" panose="020B0400000000000000" pitchFamily="50" charset="-128"/>
                          <a:cs typeface="Arial"/>
                          <a:sym typeface="Arial"/>
                        </a:rPr>
                        <a:t>サービス</a:t>
                      </a:r>
                      <a:r>
                        <a:rPr lang="en-US" altLang="ja-JP" sz="800" b="0" i="0" u="none" strike="noStrike" cap="none" dirty="0">
                          <a:solidFill>
                            <a:schemeClr val="tx1"/>
                          </a:solidFill>
                          <a:latin typeface="游ゴシック" panose="020B0400000000000000" pitchFamily="50" charset="-128"/>
                          <a:ea typeface="游ゴシック" panose="020B0400000000000000" pitchFamily="50" charset="-128"/>
                          <a:cs typeface="Arial"/>
                          <a:sym typeface="Arial"/>
                        </a:rPr>
                        <a:t>Today </a:t>
                      </a:r>
                      <a:r>
                        <a:rPr lang="ja-JP" altLang="en-US" sz="800" b="0" i="0" u="none" strike="noStrike" cap="none" dirty="0">
                          <a:solidFill>
                            <a:schemeClr val="tx1"/>
                          </a:solidFill>
                          <a:latin typeface="游ゴシック" panose="020B0400000000000000" pitchFamily="50" charset="-128"/>
                          <a:ea typeface="游ゴシック" panose="020B0400000000000000" pitchFamily="50" charset="-128"/>
                          <a:cs typeface="Arial"/>
                          <a:sym typeface="Arial"/>
                        </a:rPr>
                        <a:t>内の掲載面（掲載面の指定不可）</a:t>
                      </a:r>
                    </a:p>
                  </a:txBody>
                  <a:tcPr marL="4350" marR="4350" marT="4350" marB="0" anchor="ctr">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tcPr>
                </a:tc>
                <a:tc>
                  <a:txBody>
                    <a:bodyPr/>
                    <a:lstStyle/>
                    <a:p>
                      <a:pPr marL="0" marR="0" lvl="0" indent="0" algn="l" rtl="0">
                        <a:lnSpc>
                          <a:spcPct val="150000"/>
                        </a:lnSpc>
                        <a:spcBef>
                          <a:spcPts val="0"/>
                        </a:spcBef>
                        <a:spcAft>
                          <a:spcPts val="0"/>
                        </a:spcAft>
                        <a:buClr>
                          <a:srgbClr val="000000"/>
                        </a:buClr>
                        <a:buSzPts val="800"/>
                        <a:buFont typeface="Meiryo"/>
                        <a:buNone/>
                      </a:pPr>
                      <a:r>
                        <a:rPr lang="ja-JP" altLang="en-US" sz="800" b="0" i="0" u="none" strike="noStrike" cap="none" dirty="0">
                          <a:solidFill>
                            <a:schemeClr val="tx1"/>
                          </a:solidFill>
                          <a:latin typeface="游ゴシック" panose="020B0400000000000000" pitchFamily="50" charset="-128"/>
                          <a:ea typeface="游ゴシック" panose="020B0400000000000000" pitchFamily="50" charset="-128"/>
                          <a:cs typeface="Arial"/>
                          <a:sym typeface="Arial"/>
                        </a:rPr>
                        <a:t>・性別　　　　　　 　</a:t>
                      </a:r>
                    </a:p>
                    <a:p>
                      <a:pPr marL="0" marR="0" lvl="0" indent="0" algn="l" rtl="0">
                        <a:lnSpc>
                          <a:spcPct val="150000"/>
                        </a:lnSpc>
                        <a:spcBef>
                          <a:spcPts val="0"/>
                        </a:spcBef>
                        <a:spcAft>
                          <a:spcPts val="0"/>
                        </a:spcAft>
                        <a:buClr>
                          <a:srgbClr val="000000"/>
                        </a:buClr>
                        <a:buSzPts val="800"/>
                        <a:buFont typeface="Meiryo"/>
                        <a:buNone/>
                      </a:pPr>
                      <a:r>
                        <a:rPr lang="ja-JP" altLang="en-US" sz="800" b="0" i="0" u="none" strike="noStrike" cap="none" dirty="0">
                          <a:solidFill>
                            <a:schemeClr val="tx1"/>
                          </a:solidFill>
                          <a:latin typeface="游ゴシック" panose="020B0400000000000000" pitchFamily="50" charset="-128"/>
                          <a:ea typeface="游ゴシック" panose="020B0400000000000000" pitchFamily="50" charset="-128"/>
                          <a:cs typeface="Arial"/>
                          <a:sym typeface="Arial"/>
                        </a:rPr>
                        <a:t>・年齢　</a:t>
                      </a:r>
                      <a:r>
                        <a:rPr lang="en-US" altLang="ja-JP" sz="800" b="0" i="0" u="none" strike="noStrike" cap="none" dirty="0">
                          <a:solidFill>
                            <a:schemeClr val="tx1"/>
                          </a:solidFill>
                          <a:latin typeface="游ゴシック" panose="020B0400000000000000" pitchFamily="50" charset="-128"/>
                          <a:ea typeface="游ゴシック" panose="020B0400000000000000" pitchFamily="50" charset="-128"/>
                          <a:cs typeface="Arial"/>
                          <a:sym typeface="Arial"/>
                        </a:rPr>
                        <a:t>10</a:t>
                      </a:r>
                      <a:r>
                        <a:rPr lang="ja-JP" altLang="en-US" sz="800" b="0" i="0" u="none" strike="noStrike" cap="none" dirty="0">
                          <a:solidFill>
                            <a:schemeClr val="tx1"/>
                          </a:solidFill>
                          <a:latin typeface="游ゴシック" panose="020B0400000000000000" pitchFamily="50" charset="-128"/>
                          <a:ea typeface="游ゴシック" panose="020B0400000000000000" pitchFamily="50" charset="-128"/>
                          <a:cs typeface="Arial"/>
                          <a:sym typeface="Arial"/>
                        </a:rPr>
                        <a:t>代、</a:t>
                      </a:r>
                      <a:r>
                        <a:rPr lang="en-US" altLang="ja-JP" sz="800" b="0" i="0" u="none" strike="noStrike" cap="none" dirty="0">
                          <a:solidFill>
                            <a:schemeClr val="tx1"/>
                          </a:solidFill>
                          <a:latin typeface="游ゴシック" panose="020B0400000000000000" pitchFamily="50" charset="-128"/>
                          <a:ea typeface="游ゴシック" panose="020B0400000000000000" pitchFamily="50" charset="-128"/>
                          <a:cs typeface="Arial"/>
                          <a:sym typeface="Arial"/>
                        </a:rPr>
                        <a:t>20</a:t>
                      </a:r>
                      <a:r>
                        <a:rPr lang="ja-JP" altLang="en-US" sz="800" b="0" i="0" u="none" strike="noStrike" cap="none" dirty="0">
                          <a:solidFill>
                            <a:schemeClr val="tx1"/>
                          </a:solidFill>
                          <a:latin typeface="游ゴシック" panose="020B0400000000000000" pitchFamily="50" charset="-128"/>
                          <a:ea typeface="游ゴシック" panose="020B0400000000000000" pitchFamily="50" charset="-128"/>
                          <a:cs typeface="Arial"/>
                          <a:sym typeface="Arial"/>
                        </a:rPr>
                        <a:t>代前半</a:t>
                      </a:r>
                      <a:r>
                        <a:rPr lang="en-US" altLang="ja-JP" sz="800" b="0" i="0" u="none" strike="noStrike" cap="none" dirty="0">
                          <a:solidFill>
                            <a:schemeClr val="tx1"/>
                          </a:solidFill>
                          <a:latin typeface="游ゴシック" panose="020B0400000000000000" pitchFamily="50" charset="-128"/>
                          <a:ea typeface="游ゴシック" panose="020B0400000000000000" pitchFamily="50" charset="-128"/>
                          <a:cs typeface="Arial"/>
                          <a:sym typeface="Arial"/>
                        </a:rPr>
                        <a:t>(20-24)</a:t>
                      </a:r>
                      <a:r>
                        <a:rPr lang="ja-JP" altLang="en-US" sz="800" b="0" i="0" u="none" strike="noStrike" cap="none" dirty="0">
                          <a:solidFill>
                            <a:schemeClr val="tx1"/>
                          </a:solidFill>
                          <a:latin typeface="游ゴシック" panose="020B0400000000000000" pitchFamily="50" charset="-128"/>
                          <a:ea typeface="游ゴシック" panose="020B0400000000000000" pitchFamily="50" charset="-128"/>
                          <a:cs typeface="Arial"/>
                          <a:sym typeface="Arial"/>
                        </a:rPr>
                        <a:t>、</a:t>
                      </a:r>
                      <a:r>
                        <a:rPr lang="en-US" altLang="ja-JP" sz="800" b="0" i="0" u="none" strike="noStrike" cap="none" dirty="0">
                          <a:solidFill>
                            <a:schemeClr val="tx1"/>
                          </a:solidFill>
                          <a:latin typeface="游ゴシック" panose="020B0400000000000000" pitchFamily="50" charset="-128"/>
                          <a:ea typeface="游ゴシック" panose="020B0400000000000000" pitchFamily="50" charset="-128"/>
                          <a:cs typeface="Arial"/>
                          <a:sym typeface="Arial"/>
                        </a:rPr>
                        <a:t>20</a:t>
                      </a:r>
                      <a:r>
                        <a:rPr lang="ja-JP" altLang="en-US" sz="800" b="0" i="0" u="none" strike="noStrike" cap="none" dirty="0">
                          <a:solidFill>
                            <a:schemeClr val="tx1"/>
                          </a:solidFill>
                          <a:latin typeface="游ゴシック" panose="020B0400000000000000" pitchFamily="50" charset="-128"/>
                          <a:ea typeface="游ゴシック" panose="020B0400000000000000" pitchFamily="50" charset="-128"/>
                          <a:cs typeface="Arial"/>
                          <a:sym typeface="Arial"/>
                        </a:rPr>
                        <a:t>代後半　</a:t>
                      </a:r>
                      <a:endParaRPr lang="en-US" altLang="ja-JP" sz="800" b="0" i="0" u="none" strike="noStrike" cap="none" dirty="0">
                        <a:solidFill>
                          <a:schemeClr val="tx1"/>
                        </a:solidFill>
                        <a:latin typeface="游ゴシック" panose="020B0400000000000000" pitchFamily="50" charset="-128"/>
                        <a:ea typeface="游ゴシック" panose="020B0400000000000000" pitchFamily="50" charset="-128"/>
                        <a:cs typeface="Arial"/>
                        <a:sym typeface="Arial"/>
                      </a:endParaRPr>
                    </a:p>
                    <a:p>
                      <a:pPr marL="0" marR="0" lvl="0" indent="0" algn="l" rtl="0">
                        <a:lnSpc>
                          <a:spcPct val="150000"/>
                        </a:lnSpc>
                        <a:spcBef>
                          <a:spcPts val="0"/>
                        </a:spcBef>
                        <a:spcAft>
                          <a:spcPts val="0"/>
                        </a:spcAft>
                        <a:buClr>
                          <a:srgbClr val="000000"/>
                        </a:buClr>
                        <a:buSzPts val="800"/>
                        <a:buFont typeface="Meiryo"/>
                        <a:buNone/>
                      </a:pPr>
                      <a:r>
                        <a:rPr lang="ja-JP" altLang="en-US" sz="800" b="0" i="0" u="none" strike="noStrike" cap="none" dirty="0">
                          <a:solidFill>
                            <a:schemeClr val="tx1"/>
                          </a:solidFill>
                          <a:latin typeface="游ゴシック" panose="020B0400000000000000" pitchFamily="50" charset="-128"/>
                          <a:ea typeface="游ゴシック" panose="020B0400000000000000" pitchFamily="50" charset="-128"/>
                          <a:cs typeface="Arial"/>
                          <a:sym typeface="Arial"/>
                        </a:rPr>
                        <a:t>　　　　</a:t>
                      </a:r>
                      <a:r>
                        <a:rPr lang="en-US" altLang="ja-JP" sz="800" b="0" i="0" u="none" strike="noStrike" cap="none" dirty="0">
                          <a:solidFill>
                            <a:schemeClr val="tx1"/>
                          </a:solidFill>
                          <a:latin typeface="游ゴシック" panose="020B0400000000000000" pitchFamily="50" charset="-128"/>
                          <a:ea typeface="游ゴシック" panose="020B0400000000000000" pitchFamily="50" charset="-128"/>
                          <a:cs typeface="Arial"/>
                          <a:sym typeface="Arial"/>
                        </a:rPr>
                        <a:t>(25-29)</a:t>
                      </a:r>
                      <a:r>
                        <a:rPr lang="ja-JP" altLang="en-US" sz="800" b="0" i="0" u="none" strike="noStrike" cap="none" dirty="0">
                          <a:solidFill>
                            <a:schemeClr val="tx1"/>
                          </a:solidFill>
                          <a:latin typeface="游ゴシック" panose="020B0400000000000000" pitchFamily="50" charset="-128"/>
                          <a:ea typeface="游ゴシック" panose="020B0400000000000000" pitchFamily="50" charset="-128"/>
                          <a:cs typeface="Arial"/>
                          <a:sym typeface="Arial"/>
                        </a:rPr>
                        <a:t>、</a:t>
                      </a:r>
                      <a:r>
                        <a:rPr lang="en-US" altLang="ja-JP" sz="800" b="0" i="0" u="none" strike="noStrike" cap="none" dirty="0">
                          <a:solidFill>
                            <a:schemeClr val="tx1"/>
                          </a:solidFill>
                          <a:latin typeface="游ゴシック" panose="020B0400000000000000" pitchFamily="50" charset="-128"/>
                          <a:ea typeface="游ゴシック" panose="020B0400000000000000" pitchFamily="50" charset="-128"/>
                          <a:cs typeface="Arial"/>
                          <a:sym typeface="Arial"/>
                        </a:rPr>
                        <a:t>30</a:t>
                      </a:r>
                      <a:r>
                        <a:rPr lang="ja-JP" altLang="en-US" sz="800" b="0" i="0" u="none" strike="noStrike" cap="none" dirty="0">
                          <a:solidFill>
                            <a:schemeClr val="tx1"/>
                          </a:solidFill>
                          <a:latin typeface="游ゴシック" panose="020B0400000000000000" pitchFamily="50" charset="-128"/>
                          <a:ea typeface="游ゴシック" panose="020B0400000000000000" pitchFamily="50" charset="-128"/>
                          <a:cs typeface="Arial"/>
                          <a:sym typeface="Arial"/>
                        </a:rPr>
                        <a:t>代、</a:t>
                      </a:r>
                      <a:r>
                        <a:rPr lang="en-US" altLang="ja-JP" sz="800" b="0" i="0" u="none" strike="noStrike" cap="none" dirty="0">
                          <a:solidFill>
                            <a:schemeClr val="tx1"/>
                          </a:solidFill>
                          <a:latin typeface="游ゴシック" panose="020B0400000000000000" pitchFamily="50" charset="-128"/>
                          <a:ea typeface="游ゴシック" panose="020B0400000000000000" pitchFamily="50" charset="-128"/>
                          <a:cs typeface="Arial"/>
                          <a:sym typeface="Arial"/>
                        </a:rPr>
                        <a:t>40</a:t>
                      </a:r>
                      <a:r>
                        <a:rPr lang="ja-JP" altLang="en-US" sz="800" b="0" i="0" u="none" strike="noStrike" cap="none" dirty="0">
                          <a:solidFill>
                            <a:schemeClr val="tx1"/>
                          </a:solidFill>
                          <a:latin typeface="游ゴシック" panose="020B0400000000000000" pitchFamily="50" charset="-128"/>
                          <a:ea typeface="游ゴシック" panose="020B0400000000000000" pitchFamily="50" charset="-128"/>
                          <a:cs typeface="Arial"/>
                          <a:sym typeface="Arial"/>
                        </a:rPr>
                        <a:t>代、</a:t>
                      </a:r>
                      <a:r>
                        <a:rPr lang="en-US" altLang="ja-JP" sz="800" b="0" i="0" u="none" strike="noStrike" cap="none" dirty="0">
                          <a:solidFill>
                            <a:schemeClr val="tx1"/>
                          </a:solidFill>
                          <a:latin typeface="游ゴシック" panose="020B0400000000000000" pitchFamily="50" charset="-128"/>
                          <a:ea typeface="游ゴシック" panose="020B0400000000000000" pitchFamily="50" charset="-128"/>
                          <a:cs typeface="Arial"/>
                          <a:sym typeface="Arial"/>
                        </a:rPr>
                        <a:t>50</a:t>
                      </a:r>
                      <a:r>
                        <a:rPr lang="ja-JP" altLang="en-US" sz="800" b="0" i="0" u="none" strike="noStrike" cap="none" dirty="0">
                          <a:solidFill>
                            <a:schemeClr val="tx1"/>
                          </a:solidFill>
                          <a:latin typeface="游ゴシック" panose="020B0400000000000000" pitchFamily="50" charset="-128"/>
                          <a:ea typeface="游ゴシック" panose="020B0400000000000000" pitchFamily="50" charset="-128"/>
                          <a:cs typeface="Arial"/>
                          <a:sym typeface="Arial"/>
                        </a:rPr>
                        <a:t>代以上　　　</a:t>
                      </a:r>
                      <a:endParaRPr lang="en-US" altLang="ja-JP" sz="800" b="0" i="0" u="none" strike="noStrike" cap="none" dirty="0">
                        <a:solidFill>
                          <a:schemeClr val="tx1"/>
                        </a:solidFill>
                        <a:latin typeface="游ゴシック" panose="020B0400000000000000" pitchFamily="50" charset="-128"/>
                        <a:ea typeface="游ゴシック" panose="020B0400000000000000" pitchFamily="50" charset="-128"/>
                        <a:cs typeface="Arial"/>
                        <a:sym typeface="Arial"/>
                      </a:endParaRPr>
                    </a:p>
                    <a:p>
                      <a:pPr marL="0" marR="0" lvl="0" indent="0" algn="l" rtl="0">
                        <a:lnSpc>
                          <a:spcPct val="150000"/>
                        </a:lnSpc>
                        <a:spcBef>
                          <a:spcPts val="0"/>
                        </a:spcBef>
                        <a:spcAft>
                          <a:spcPts val="0"/>
                        </a:spcAft>
                        <a:buClr>
                          <a:srgbClr val="000000"/>
                        </a:buClr>
                        <a:buSzPts val="800"/>
                        <a:buFont typeface="Meiryo"/>
                        <a:buNone/>
                      </a:pPr>
                      <a:r>
                        <a:rPr lang="ja-JP" altLang="en-US" sz="800" b="0" i="0" u="none" strike="noStrike" cap="none" dirty="0">
                          <a:solidFill>
                            <a:schemeClr val="tx1"/>
                          </a:solidFill>
                          <a:latin typeface="游ゴシック" panose="020B0400000000000000" pitchFamily="50" charset="-128"/>
                          <a:ea typeface="游ゴシック" panose="020B0400000000000000" pitchFamily="50" charset="-128"/>
                          <a:cs typeface="Arial"/>
                          <a:sym typeface="Arial"/>
                        </a:rPr>
                        <a:t>　　　　</a:t>
                      </a:r>
                      <a:r>
                        <a:rPr lang="en-US" altLang="ja-JP" sz="800" b="0" i="0" u="none" strike="noStrike" cap="none" dirty="0">
                          <a:solidFill>
                            <a:schemeClr val="tx1"/>
                          </a:solidFill>
                          <a:latin typeface="游ゴシック" panose="020B0400000000000000" pitchFamily="50" charset="-128"/>
                          <a:ea typeface="游ゴシック" panose="020B0400000000000000" pitchFamily="50" charset="-128"/>
                          <a:cs typeface="Arial"/>
                          <a:sym typeface="Arial"/>
                        </a:rPr>
                        <a:t>※</a:t>
                      </a:r>
                      <a:r>
                        <a:rPr lang="ja-JP" altLang="en-US" sz="800" b="0" i="0" u="none" strike="noStrike" cap="none" dirty="0">
                          <a:solidFill>
                            <a:schemeClr val="tx1"/>
                          </a:solidFill>
                          <a:latin typeface="游ゴシック" panose="020B0400000000000000" pitchFamily="50" charset="-128"/>
                          <a:ea typeface="游ゴシック" panose="020B0400000000000000" pitchFamily="50" charset="-128"/>
                          <a:cs typeface="Arial"/>
                          <a:sym typeface="Arial"/>
                        </a:rPr>
                        <a:t>推定した年齢含む</a:t>
                      </a:r>
                    </a:p>
                    <a:p>
                      <a:pPr marL="0" marR="0" lvl="0" indent="0" algn="l" rtl="0">
                        <a:lnSpc>
                          <a:spcPct val="150000"/>
                        </a:lnSpc>
                        <a:spcBef>
                          <a:spcPts val="0"/>
                        </a:spcBef>
                        <a:spcAft>
                          <a:spcPts val="0"/>
                        </a:spcAft>
                        <a:buClr>
                          <a:srgbClr val="000000"/>
                        </a:buClr>
                        <a:buSzPts val="800"/>
                        <a:buFont typeface="Meiryo"/>
                        <a:buNone/>
                      </a:pPr>
                      <a:r>
                        <a:rPr lang="ja-JP" altLang="en-US" sz="800" b="0" i="0" u="none" strike="noStrike" cap="none" dirty="0">
                          <a:solidFill>
                            <a:schemeClr val="tx1"/>
                          </a:solidFill>
                          <a:latin typeface="游ゴシック" panose="020B0400000000000000" pitchFamily="50" charset="-128"/>
                          <a:ea typeface="游ゴシック" panose="020B0400000000000000" pitchFamily="50" charset="-128"/>
                          <a:cs typeface="Arial"/>
                          <a:sym typeface="Arial"/>
                        </a:rPr>
                        <a:t>・</a:t>
                      </a:r>
                      <a:r>
                        <a:rPr lang="en-US" altLang="ja-JP" sz="800" b="0" i="0" u="none" strike="noStrike" cap="none" dirty="0">
                          <a:solidFill>
                            <a:schemeClr val="tx1"/>
                          </a:solidFill>
                          <a:latin typeface="游ゴシック" panose="020B0400000000000000" pitchFamily="50" charset="-128"/>
                          <a:ea typeface="游ゴシック" panose="020B0400000000000000" pitchFamily="50" charset="-128"/>
                          <a:cs typeface="Arial"/>
                          <a:sym typeface="Arial"/>
                        </a:rPr>
                        <a:t>OS</a:t>
                      </a:r>
                    </a:p>
                    <a:p>
                      <a:pPr marL="0" marR="0" lvl="0" indent="0" algn="l" rtl="0">
                        <a:lnSpc>
                          <a:spcPct val="150000"/>
                        </a:lnSpc>
                        <a:spcBef>
                          <a:spcPts val="0"/>
                        </a:spcBef>
                        <a:spcAft>
                          <a:spcPts val="0"/>
                        </a:spcAft>
                        <a:buClr>
                          <a:srgbClr val="000000"/>
                        </a:buClr>
                        <a:buSzPts val="800"/>
                        <a:buFont typeface="Meiryo"/>
                        <a:buNone/>
                      </a:pPr>
                      <a:r>
                        <a:rPr lang="ja-JP" altLang="en-US" sz="800" b="0" i="0" u="none" strike="noStrike" cap="none" dirty="0">
                          <a:solidFill>
                            <a:schemeClr val="tx1"/>
                          </a:solidFill>
                          <a:latin typeface="游ゴシック" panose="020B0400000000000000" pitchFamily="50" charset="-128"/>
                          <a:ea typeface="游ゴシック" panose="020B0400000000000000" pitchFamily="50" charset="-128"/>
                          <a:cs typeface="Arial"/>
                          <a:sym typeface="Arial"/>
                        </a:rPr>
                        <a:t>・携帯キャリア</a:t>
                      </a:r>
                    </a:p>
                    <a:p>
                      <a:pPr marL="0" marR="0" lvl="0" indent="0" algn="l" rtl="0">
                        <a:lnSpc>
                          <a:spcPct val="150000"/>
                        </a:lnSpc>
                        <a:spcBef>
                          <a:spcPts val="0"/>
                        </a:spcBef>
                        <a:spcAft>
                          <a:spcPts val="0"/>
                        </a:spcAft>
                        <a:buClr>
                          <a:srgbClr val="000000"/>
                        </a:buClr>
                        <a:buSzPts val="800"/>
                        <a:buFont typeface="Meiryo"/>
                        <a:buNone/>
                      </a:pPr>
                      <a:r>
                        <a:rPr lang="ja-JP" altLang="en-US" sz="800" b="0" i="0" u="none" strike="noStrike" cap="none" dirty="0">
                          <a:solidFill>
                            <a:schemeClr val="tx1"/>
                          </a:solidFill>
                          <a:latin typeface="游ゴシック" panose="020B0400000000000000" pitchFamily="50" charset="-128"/>
                          <a:ea typeface="游ゴシック" panose="020B0400000000000000" pitchFamily="50" charset="-128"/>
                          <a:cs typeface="Arial"/>
                          <a:sym typeface="Arial"/>
                        </a:rPr>
                        <a:t>・エリア</a:t>
                      </a:r>
                      <a:endParaRPr lang="en-US" altLang="ja-JP" sz="800" b="0" i="0" u="none" strike="noStrike" cap="none" dirty="0">
                        <a:solidFill>
                          <a:schemeClr val="tx1"/>
                        </a:solidFill>
                        <a:latin typeface="游ゴシック" panose="020B0400000000000000" pitchFamily="50" charset="-128"/>
                        <a:ea typeface="游ゴシック" panose="020B0400000000000000" pitchFamily="50" charset="-128"/>
                        <a:cs typeface="Arial"/>
                        <a:sym typeface="Arial"/>
                      </a:endParaRPr>
                    </a:p>
                    <a:p>
                      <a:pPr marL="0" marR="0" lvl="0" indent="0" algn="l" rtl="0">
                        <a:lnSpc>
                          <a:spcPct val="150000"/>
                        </a:lnSpc>
                        <a:spcBef>
                          <a:spcPts val="0"/>
                        </a:spcBef>
                        <a:spcAft>
                          <a:spcPts val="0"/>
                        </a:spcAft>
                        <a:buClr>
                          <a:srgbClr val="000000"/>
                        </a:buClr>
                        <a:buSzPts val="800"/>
                        <a:buFont typeface="Meiryo"/>
                        <a:buNone/>
                      </a:pPr>
                      <a:r>
                        <a:rPr lang="ja-JP" altLang="en-US" sz="800" b="0" i="0" u="none" strike="noStrike" cap="none" dirty="0">
                          <a:solidFill>
                            <a:schemeClr val="tx1"/>
                          </a:solidFill>
                          <a:latin typeface="游ゴシック" panose="020B0400000000000000" pitchFamily="50" charset="-128"/>
                          <a:ea typeface="游ゴシック" panose="020B0400000000000000" pitchFamily="50" charset="-128"/>
                          <a:cs typeface="Arial"/>
                          <a:sym typeface="Arial"/>
                        </a:rPr>
                        <a:t>・ネットワーク（「</a:t>
                      </a:r>
                      <a:r>
                        <a:rPr lang="en-US" altLang="ja-JP" sz="800" b="0" i="0" u="none" strike="noStrike" cap="none" dirty="0">
                          <a:solidFill>
                            <a:schemeClr val="tx1"/>
                          </a:solidFill>
                          <a:latin typeface="游ゴシック" panose="020B0400000000000000" pitchFamily="50" charset="-128"/>
                          <a:ea typeface="游ゴシック" panose="020B0400000000000000" pitchFamily="50" charset="-128"/>
                          <a:cs typeface="Arial"/>
                          <a:sym typeface="Arial"/>
                        </a:rPr>
                        <a:t>Wi-Fi</a:t>
                      </a:r>
                      <a:r>
                        <a:rPr lang="ja-JP" altLang="en-US" sz="800" b="0" i="0" u="none" strike="noStrike" cap="none" dirty="0">
                          <a:solidFill>
                            <a:schemeClr val="tx1"/>
                          </a:solidFill>
                          <a:latin typeface="游ゴシック" panose="020B0400000000000000" pitchFamily="50" charset="-128"/>
                          <a:ea typeface="游ゴシック" panose="020B0400000000000000" pitchFamily="50" charset="-128"/>
                          <a:cs typeface="Arial"/>
                          <a:sym typeface="Arial"/>
                        </a:rPr>
                        <a:t>」「セルラー」）</a:t>
                      </a:r>
                    </a:p>
                  </a:txBody>
                  <a:tcPr marL="4350" marR="4350" marT="4350" marB="0" anchor="ctr">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tcPr>
                </a:tc>
                <a:tc>
                  <a:txBody>
                    <a:bodyPr/>
                    <a:lstStyle/>
                    <a:p>
                      <a:pPr rtl="0">
                        <a:lnSpc>
                          <a:spcPct val="150000"/>
                        </a:lnSpc>
                      </a:pPr>
                      <a:r>
                        <a:rPr lang="ja-JP" altLang="en-US" sz="800" b="0" i="0" u="none" strike="noStrike" cap="none" dirty="0">
                          <a:solidFill>
                            <a:schemeClr val="tx1"/>
                          </a:solidFill>
                          <a:effectLst/>
                          <a:latin typeface="游ゴシック" panose="020B0400000000000000" pitchFamily="50" charset="-128"/>
                          <a:ea typeface="游ゴシック" panose="020B0400000000000000" pitchFamily="50" charset="-128"/>
                          <a:cs typeface="+mn-cs"/>
                          <a:sym typeface="Arial"/>
                        </a:rPr>
                        <a:t>・</a:t>
                      </a:r>
                      <a:r>
                        <a:rPr lang="en-US" altLang="ja-JP" sz="800" b="0" i="0" u="none" strike="noStrike" cap="none" dirty="0">
                          <a:solidFill>
                            <a:schemeClr val="tx1"/>
                          </a:solidFill>
                          <a:effectLst/>
                          <a:latin typeface="游ゴシック" panose="020B0400000000000000" pitchFamily="50" charset="-128"/>
                          <a:ea typeface="游ゴシック" panose="020B0400000000000000" pitchFamily="50" charset="-128"/>
                          <a:cs typeface="+mn-cs"/>
                          <a:sym typeface="Arial"/>
                        </a:rPr>
                        <a:t>CPC(</a:t>
                      </a:r>
                      <a:r>
                        <a:rPr lang="ja-JP" altLang="en-US" sz="800" b="0" i="0" u="none" strike="noStrike" cap="none" dirty="0">
                          <a:solidFill>
                            <a:schemeClr val="tx1"/>
                          </a:solidFill>
                          <a:effectLst/>
                          <a:latin typeface="游ゴシック" panose="020B0400000000000000" pitchFamily="50" charset="-128"/>
                          <a:ea typeface="游ゴシック" panose="020B0400000000000000" pitchFamily="50" charset="-128"/>
                          <a:cs typeface="+mn-cs"/>
                          <a:sym typeface="Arial"/>
                        </a:rPr>
                        <a:t>入札制</a:t>
                      </a:r>
                      <a:r>
                        <a:rPr lang="en-US" altLang="ja-JP" sz="800" b="0" i="0" u="none" strike="noStrike" cap="none" dirty="0">
                          <a:solidFill>
                            <a:schemeClr val="tx1"/>
                          </a:solidFill>
                          <a:effectLst/>
                          <a:latin typeface="游ゴシック" panose="020B0400000000000000" pitchFamily="50" charset="-128"/>
                          <a:ea typeface="游ゴシック" panose="020B0400000000000000" pitchFamily="50" charset="-128"/>
                          <a:cs typeface="+mn-cs"/>
                          <a:sym typeface="Arial"/>
                        </a:rPr>
                        <a:t>)</a:t>
                      </a:r>
                      <a:endParaRPr lang="ja-JP" altLang="en-US" sz="800" b="0" dirty="0">
                        <a:effectLst/>
                        <a:latin typeface="游ゴシック" panose="020B0400000000000000" pitchFamily="50" charset="-128"/>
                        <a:ea typeface="游ゴシック" panose="020B0400000000000000" pitchFamily="50" charset="-128"/>
                      </a:endParaRPr>
                    </a:p>
                    <a:p>
                      <a:pPr>
                        <a:lnSpc>
                          <a:spcPct val="150000"/>
                        </a:lnSpc>
                      </a:pPr>
                      <a:r>
                        <a:rPr lang="en-US" altLang="ja-JP" sz="800" b="0" i="0" u="none" strike="noStrike" cap="none" dirty="0">
                          <a:solidFill>
                            <a:schemeClr val="tx1"/>
                          </a:solidFill>
                          <a:effectLst/>
                          <a:latin typeface="游ゴシック" panose="020B0400000000000000" pitchFamily="50" charset="-128"/>
                          <a:ea typeface="游ゴシック" panose="020B0400000000000000" pitchFamily="50" charset="-128"/>
                          <a:cs typeface="+mn-cs"/>
                          <a:sym typeface="Arial"/>
                        </a:rPr>
                        <a:t>※</a:t>
                      </a:r>
                      <a:r>
                        <a:rPr lang="ja-JP" altLang="en-US" sz="800" b="0" i="0" u="none" strike="noStrike" cap="none" dirty="0">
                          <a:solidFill>
                            <a:schemeClr val="tx1"/>
                          </a:solidFill>
                          <a:effectLst/>
                          <a:latin typeface="游ゴシック" panose="020B0400000000000000" pitchFamily="50" charset="-128"/>
                          <a:ea typeface="游ゴシック" panose="020B0400000000000000" pitchFamily="50" charset="-128"/>
                          <a:cs typeface="+mn-cs"/>
                          <a:sym typeface="Arial"/>
                        </a:rPr>
                        <a:t>最低出稿金額</a:t>
                      </a:r>
                      <a:r>
                        <a:rPr lang="en-US" altLang="ja-JP" sz="800" b="0" i="0" u="none" strike="noStrike" cap="none" dirty="0">
                          <a:solidFill>
                            <a:schemeClr val="tx1"/>
                          </a:solidFill>
                          <a:effectLst/>
                          <a:latin typeface="游ゴシック" panose="020B0400000000000000" pitchFamily="50" charset="-128"/>
                          <a:ea typeface="游ゴシック" panose="020B0400000000000000" pitchFamily="50" charset="-128"/>
                          <a:cs typeface="+mn-cs"/>
                          <a:sym typeface="Arial"/>
                        </a:rPr>
                        <a:t>:300,000</a:t>
                      </a:r>
                      <a:r>
                        <a:rPr lang="ja-JP" altLang="en-US" sz="800" b="0" i="0" u="none" strike="noStrike" cap="none" dirty="0">
                          <a:solidFill>
                            <a:schemeClr val="tx1"/>
                          </a:solidFill>
                          <a:effectLst/>
                          <a:latin typeface="游ゴシック" panose="020B0400000000000000" pitchFamily="50" charset="-128"/>
                          <a:ea typeface="游ゴシック" panose="020B0400000000000000" pitchFamily="50" charset="-128"/>
                          <a:cs typeface="+mn-cs"/>
                          <a:sym typeface="Arial"/>
                        </a:rPr>
                        <a:t>円</a:t>
                      </a:r>
                      <a:br>
                        <a:rPr lang="ja-JP" altLang="en-US" sz="800" b="0" i="0" u="none" strike="noStrike" cap="none" dirty="0">
                          <a:solidFill>
                            <a:schemeClr val="tx1"/>
                          </a:solidFill>
                          <a:effectLst/>
                          <a:latin typeface="游ゴシック" panose="020B0400000000000000" pitchFamily="50" charset="-128"/>
                          <a:ea typeface="游ゴシック" panose="020B0400000000000000" pitchFamily="50" charset="-128"/>
                          <a:cs typeface="+mn-cs"/>
                          <a:sym typeface="Arial"/>
                        </a:rPr>
                      </a:br>
                      <a:endParaRPr kumimoji="0" lang="en-US" altLang="ja-JP" sz="800" b="0" i="0" u="none" strike="noStrike" kern="0" cap="none" spc="0" normalizeH="0" baseline="0" noProof="0" dirty="0">
                        <a:ln>
                          <a:noFill/>
                        </a:ln>
                        <a:solidFill>
                          <a:schemeClr val="tx1"/>
                        </a:solidFill>
                        <a:effectLst/>
                        <a:uLnTx/>
                        <a:uFillTx/>
                        <a:latin typeface="游ゴシック" panose="020B0400000000000000" pitchFamily="50" charset="-128"/>
                        <a:ea typeface="游ゴシック" panose="020B0400000000000000" pitchFamily="50" charset="-128"/>
                        <a:cs typeface="Arial"/>
                        <a:sym typeface="Arial"/>
                      </a:endParaRPr>
                    </a:p>
                  </a:txBody>
                  <a:tcPr marL="4350" marR="4350" marT="4350" marB="0" anchor="ctr">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tcPr>
                </a:tc>
                <a:tc>
                  <a:txBody>
                    <a:bodyPr/>
                    <a:lstStyle/>
                    <a:p>
                      <a:pPr marL="0" marR="0" lvl="0" indent="0" algn="ctr" rtl="0">
                        <a:lnSpc>
                          <a:spcPct val="150000"/>
                        </a:lnSpc>
                        <a:spcBef>
                          <a:spcPts val="0"/>
                        </a:spcBef>
                        <a:spcAft>
                          <a:spcPts val="0"/>
                        </a:spcAft>
                        <a:buClr>
                          <a:srgbClr val="000000"/>
                        </a:buClr>
                        <a:buSzPts val="800"/>
                        <a:buFont typeface="Arial"/>
                        <a:buNone/>
                      </a:pPr>
                      <a:r>
                        <a:rPr lang="en-US" altLang="ja-JP" sz="800" b="0" i="0" u="none" strike="noStrike" cap="none" dirty="0">
                          <a:solidFill>
                            <a:schemeClr val="tx1"/>
                          </a:solidFill>
                          <a:latin typeface="游ゴシック" panose="020B0400000000000000" pitchFamily="50" charset="-128"/>
                          <a:ea typeface="游ゴシック" panose="020B0400000000000000" pitchFamily="50" charset="-128"/>
                          <a:cs typeface="Arial"/>
                          <a:sym typeface="Arial"/>
                        </a:rPr>
                        <a:t>@10</a:t>
                      </a:r>
                      <a:r>
                        <a:rPr lang="ja-JP" altLang="en-US" sz="800" b="0" i="0" u="none" strike="noStrike" cap="none" dirty="0">
                          <a:solidFill>
                            <a:schemeClr val="tx1"/>
                          </a:solidFill>
                          <a:latin typeface="游ゴシック" panose="020B0400000000000000" pitchFamily="50" charset="-128"/>
                          <a:ea typeface="游ゴシック" panose="020B0400000000000000" pitchFamily="50" charset="-128"/>
                          <a:cs typeface="Arial"/>
                          <a:sym typeface="Arial"/>
                        </a:rPr>
                        <a:t>円</a:t>
                      </a:r>
                      <a:r>
                        <a:rPr lang="ja-JP" altLang="en-US" sz="800" b="0" i="0" u="none" strike="noStrike" cap="none" dirty="0">
                          <a:solidFill>
                            <a:srgbClr val="000000"/>
                          </a:solidFill>
                          <a:latin typeface="游ゴシック" panose="020B0400000000000000" pitchFamily="50" charset="-128"/>
                          <a:ea typeface="游ゴシック" panose="020B0400000000000000" pitchFamily="50" charset="-128"/>
                          <a:cs typeface="Arial"/>
                          <a:sym typeface="Arial"/>
                        </a:rPr>
                        <a:t>～</a:t>
                      </a:r>
                      <a:r>
                        <a:rPr lang="en-US" altLang="ja-JP" sz="800" b="0" i="0" u="none" strike="noStrike" cap="none" dirty="0">
                          <a:solidFill>
                            <a:srgbClr val="000000"/>
                          </a:solidFill>
                          <a:latin typeface="游ゴシック" panose="020B0400000000000000" pitchFamily="50" charset="-128"/>
                          <a:ea typeface="游ゴシック" panose="020B0400000000000000" pitchFamily="50" charset="-128"/>
                          <a:cs typeface="Arial"/>
                          <a:sym typeface="Arial"/>
                        </a:rPr>
                        <a:t>40</a:t>
                      </a:r>
                      <a:r>
                        <a:rPr lang="ja-JP" altLang="en-US" sz="800" b="0" i="0" u="none" strike="noStrike" cap="none" dirty="0">
                          <a:solidFill>
                            <a:srgbClr val="000000"/>
                          </a:solidFill>
                          <a:latin typeface="游ゴシック" panose="020B0400000000000000" pitchFamily="50" charset="-128"/>
                          <a:ea typeface="游ゴシック" panose="020B0400000000000000" pitchFamily="50" charset="-128"/>
                          <a:cs typeface="Arial"/>
                          <a:sym typeface="Arial"/>
                        </a:rPr>
                        <a:t>円</a:t>
                      </a:r>
                    </a:p>
                    <a:p>
                      <a:pPr marL="0" marR="0" lvl="0" indent="0" algn="ctr" rtl="0">
                        <a:lnSpc>
                          <a:spcPct val="150000"/>
                        </a:lnSpc>
                        <a:spcBef>
                          <a:spcPts val="0"/>
                        </a:spcBef>
                        <a:spcAft>
                          <a:spcPts val="0"/>
                        </a:spcAft>
                        <a:buClr>
                          <a:srgbClr val="000000"/>
                        </a:buClr>
                        <a:buSzPts val="800"/>
                        <a:buFont typeface="Arial"/>
                        <a:buNone/>
                      </a:pPr>
                      <a:r>
                        <a:rPr lang="ja-JP" altLang="en-US" sz="800" b="0" i="0" u="none" strike="noStrike" cap="none" dirty="0">
                          <a:solidFill>
                            <a:srgbClr val="000000"/>
                          </a:solidFill>
                          <a:latin typeface="游ゴシック" panose="020B0400000000000000" pitchFamily="50" charset="-128"/>
                          <a:ea typeface="游ゴシック" panose="020B0400000000000000" pitchFamily="50" charset="-128"/>
                          <a:cs typeface="Arial"/>
                          <a:sym typeface="Arial"/>
                        </a:rPr>
                        <a:t>程度（ネット）</a:t>
                      </a:r>
                      <a:endParaRPr lang="ja-JP" altLang="en-US" sz="1400" u="none" strike="noStrike" cap="none" dirty="0">
                        <a:latin typeface="游ゴシック" panose="020B0400000000000000" pitchFamily="50" charset="-128"/>
                        <a:ea typeface="游ゴシック" panose="020B0400000000000000" pitchFamily="50" charset="-128"/>
                        <a:cs typeface="Arial"/>
                        <a:sym typeface="Arial"/>
                      </a:endParaRPr>
                    </a:p>
                  </a:txBody>
                  <a:tcPr marL="4350" marR="4350" marT="4350" marB="0" anchor="ctr">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tcPr>
                </a:tc>
                <a:extLst>
                  <a:ext uri="{0D108BD9-81ED-4DB2-BD59-A6C34878D82A}">
                    <a16:rowId xmlns:a16="http://schemas.microsoft.com/office/drawing/2014/main" val="10000"/>
                  </a:ext>
                </a:extLst>
              </a:tr>
            </a:tbl>
          </a:graphicData>
        </a:graphic>
      </p:graphicFrame>
      <p:pic>
        <p:nvPicPr>
          <p:cNvPr id="636" name="Google Shape;636;p21" descr="logo_footer@x2.png"/>
          <p:cNvPicPr preferRelativeResize="0"/>
          <p:nvPr/>
        </p:nvPicPr>
        <p:blipFill rotWithShape="1">
          <a:blip r:embed="rId4">
            <a:alphaModFix/>
          </a:blip>
          <a:srcRect/>
          <a:stretch/>
        </p:blipFill>
        <p:spPr>
          <a:xfrm>
            <a:off x="453980" y="4076136"/>
            <a:ext cx="958588" cy="287466"/>
          </a:xfrm>
          <a:prstGeom prst="rect">
            <a:avLst/>
          </a:prstGeom>
          <a:noFill/>
          <a:ln>
            <a:noFill/>
          </a:ln>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640"/>
        <p:cNvGrpSpPr/>
        <p:nvPr/>
      </p:nvGrpSpPr>
      <p:grpSpPr>
        <a:xfrm>
          <a:off x="0" y="0"/>
          <a:ext cx="0" cy="0"/>
          <a:chOff x="0" y="0"/>
          <a:chExt cx="0" cy="0"/>
        </a:xfrm>
      </p:grpSpPr>
      <p:graphicFrame>
        <p:nvGraphicFramePr>
          <p:cNvPr id="642" name="Google Shape;642;p22"/>
          <p:cNvGraphicFramePr/>
          <p:nvPr>
            <p:extLst>
              <p:ext uri="{D42A27DB-BD31-4B8C-83A1-F6EECF244321}">
                <p14:modId xmlns:p14="http://schemas.microsoft.com/office/powerpoint/2010/main" val="1608206389"/>
              </p:ext>
            </p:extLst>
          </p:nvPr>
        </p:nvGraphicFramePr>
        <p:xfrm>
          <a:off x="358775" y="1119024"/>
          <a:ext cx="8426475" cy="2426800"/>
        </p:xfrm>
        <a:graphic>
          <a:graphicData uri="http://schemas.openxmlformats.org/drawingml/2006/table">
            <a:tbl>
              <a:tblPr>
                <a:noFill/>
                <a:tableStyleId>{C1A2F0C5-79EA-44DB-8B3C-392F46CA1DA0}</a:tableStyleId>
              </a:tblPr>
              <a:tblGrid>
                <a:gridCol w="1147075">
                  <a:extLst>
                    <a:ext uri="{9D8B030D-6E8A-4147-A177-3AD203B41FA5}">
                      <a16:colId xmlns:a16="http://schemas.microsoft.com/office/drawing/2014/main" val="20000"/>
                    </a:ext>
                  </a:extLst>
                </a:gridCol>
                <a:gridCol w="802350">
                  <a:extLst>
                    <a:ext uri="{9D8B030D-6E8A-4147-A177-3AD203B41FA5}">
                      <a16:colId xmlns:a16="http://schemas.microsoft.com/office/drawing/2014/main" val="20001"/>
                    </a:ext>
                  </a:extLst>
                </a:gridCol>
                <a:gridCol w="2445175">
                  <a:extLst>
                    <a:ext uri="{9D8B030D-6E8A-4147-A177-3AD203B41FA5}">
                      <a16:colId xmlns:a16="http://schemas.microsoft.com/office/drawing/2014/main" val="20002"/>
                    </a:ext>
                  </a:extLst>
                </a:gridCol>
                <a:gridCol w="1692275">
                  <a:extLst>
                    <a:ext uri="{9D8B030D-6E8A-4147-A177-3AD203B41FA5}">
                      <a16:colId xmlns:a16="http://schemas.microsoft.com/office/drawing/2014/main" val="20003"/>
                    </a:ext>
                  </a:extLst>
                </a:gridCol>
                <a:gridCol w="1515075">
                  <a:extLst>
                    <a:ext uri="{9D8B030D-6E8A-4147-A177-3AD203B41FA5}">
                      <a16:colId xmlns:a16="http://schemas.microsoft.com/office/drawing/2014/main" val="20004"/>
                    </a:ext>
                  </a:extLst>
                </a:gridCol>
                <a:gridCol w="824525">
                  <a:extLst>
                    <a:ext uri="{9D8B030D-6E8A-4147-A177-3AD203B41FA5}">
                      <a16:colId xmlns:a16="http://schemas.microsoft.com/office/drawing/2014/main" val="20005"/>
                    </a:ext>
                  </a:extLst>
                </a:gridCol>
              </a:tblGrid>
              <a:tr h="380875">
                <a:tc>
                  <a:txBody>
                    <a:bodyPr/>
                    <a:lstStyle/>
                    <a:p>
                      <a:pPr marL="0" marR="0" lvl="0" indent="0" algn="ctr" rtl="0">
                        <a:spcBef>
                          <a:spcPts val="0"/>
                        </a:spcBef>
                        <a:spcAft>
                          <a:spcPts val="0"/>
                        </a:spcAft>
                        <a:buClr>
                          <a:srgbClr val="FFFFFF"/>
                        </a:buClr>
                        <a:buSzPts val="900"/>
                        <a:buFont typeface="Arial"/>
                        <a:buNone/>
                      </a:pPr>
                      <a:r>
                        <a:rPr lang="ja-JP" sz="900" b="0" i="0" u="none" strike="noStrike">
                          <a:solidFill>
                            <a:srgbClr val="FFFFFF"/>
                          </a:solidFill>
                          <a:latin typeface="Yu Gothic" panose="020B0400000000000000" pitchFamily="34" charset="-128"/>
                          <a:ea typeface="Yu Gothic" panose="020B0400000000000000" pitchFamily="34" charset="-128"/>
                          <a:cs typeface="Arial"/>
                          <a:sym typeface="Arial"/>
                        </a:rPr>
                        <a:t>サービス名</a:t>
                      </a:r>
                      <a:endParaRPr sz="1050" b="0" dirty="0">
                        <a:latin typeface="Yu Gothic" panose="020B0400000000000000" pitchFamily="34" charset="-128"/>
                        <a:ea typeface="Yu Gothic" panose="020B0400000000000000" pitchFamily="34" charset="-128"/>
                        <a:cs typeface="Arial"/>
                        <a:sym typeface="Arial"/>
                      </a:endParaRPr>
                    </a:p>
                  </a:txBody>
                  <a:tcPr marL="4350" marR="4350" marT="4350" marB="0" anchor="ctr">
                    <a:lnL w="9525" cap="flat" cmpd="sng">
                      <a:solidFill>
                        <a:srgbClr val="AEABAB"/>
                      </a:solidFill>
                      <a:prstDash val="solid"/>
                      <a:round/>
                      <a:headEnd type="none" w="sm" len="sm"/>
                      <a:tailEnd type="none" w="sm" len="sm"/>
                    </a:lnL>
                    <a:lnR w="9525" cap="flat" cmpd="sng">
                      <a:solidFill>
                        <a:srgbClr val="AEABAB"/>
                      </a:solidFill>
                      <a:prstDash val="solid"/>
                      <a:round/>
                      <a:headEnd type="none" w="sm" len="sm"/>
                      <a:tailEnd type="none" w="sm" len="sm"/>
                    </a:lnR>
                    <a:lnT w="9525" cap="flat" cmpd="sng">
                      <a:solidFill>
                        <a:srgbClr val="AEABAB"/>
                      </a:solidFill>
                      <a:prstDash val="solid"/>
                      <a:round/>
                      <a:headEnd type="none" w="sm" len="sm"/>
                      <a:tailEnd type="none" w="sm" len="sm"/>
                    </a:lnT>
                    <a:lnB w="9525" cap="flat" cmpd="sng">
                      <a:solidFill>
                        <a:srgbClr val="AEABAB"/>
                      </a:solidFill>
                      <a:prstDash val="solid"/>
                      <a:round/>
                      <a:headEnd type="none" w="sm" len="sm"/>
                      <a:tailEnd type="none" w="sm" len="sm"/>
                    </a:lnB>
                    <a:solidFill>
                      <a:srgbClr val="F89D8F"/>
                    </a:solidFill>
                  </a:tcPr>
                </a:tc>
                <a:tc>
                  <a:txBody>
                    <a:bodyPr/>
                    <a:lstStyle/>
                    <a:p>
                      <a:pPr marL="0" marR="0" lvl="0" indent="0" algn="ctr" rtl="0">
                        <a:spcBef>
                          <a:spcPts val="0"/>
                        </a:spcBef>
                        <a:spcAft>
                          <a:spcPts val="0"/>
                        </a:spcAft>
                        <a:buClr>
                          <a:srgbClr val="FFFFFF"/>
                        </a:buClr>
                        <a:buSzPts val="900"/>
                        <a:buFont typeface="Arial"/>
                        <a:buNone/>
                      </a:pPr>
                      <a:r>
                        <a:rPr lang="ja-JP" sz="900" b="0" i="0" u="none" strike="noStrike">
                          <a:solidFill>
                            <a:srgbClr val="FFFFFF"/>
                          </a:solidFill>
                          <a:latin typeface="Yu Gothic" panose="020B0400000000000000" pitchFamily="34" charset="-128"/>
                          <a:ea typeface="Yu Gothic" panose="020B0400000000000000" pitchFamily="34" charset="-128"/>
                          <a:cs typeface="Arial"/>
                          <a:sym typeface="Arial"/>
                        </a:rPr>
                        <a:t>掲載箇所</a:t>
                      </a:r>
                      <a:endParaRPr sz="1050" b="0" dirty="0">
                        <a:latin typeface="Yu Gothic" panose="020B0400000000000000" pitchFamily="34" charset="-128"/>
                        <a:ea typeface="Yu Gothic" panose="020B0400000000000000" pitchFamily="34" charset="-128"/>
                        <a:cs typeface="Arial"/>
                        <a:sym typeface="Arial"/>
                      </a:endParaRPr>
                    </a:p>
                  </a:txBody>
                  <a:tcPr marL="4350" marR="4350" marT="4350" marB="0" anchor="ctr">
                    <a:lnL w="9525" cap="flat" cmpd="sng">
                      <a:solidFill>
                        <a:srgbClr val="AEABAB"/>
                      </a:solidFill>
                      <a:prstDash val="solid"/>
                      <a:round/>
                      <a:headEnd type="none" w="sm" len="sm"/>
                      <a:tailEnd type="none" w="sm" len="sm"/>
                    </a:lnL>
                    <a:lnR w="9525" cap="flat" cmpd="sng">
                      <a:solidFill>
                        <a:srgbClr val="AEABAB"/>
                      </a:solidFill>
                      <a:prstDash val="solid"/>
                      <a:round/>
                      <a:headEnd type="none" w="sm" len="sm"/>
                      <a:tailEnd type="none" w="sm" len="sm"/>
                    </a:lnR>
                    <a:lnT w="9525" cap="flat" cmpd="sng">
                      <a:solidFill>
                        <a:srgbClr val="AEABAB"/>
                      </a:solidFill>
                      <a:prstDash val="solid"/>
                      <a:round/>
                      <a:headEnd type="none" w="sm" len="sm"/>
                      <a:tailEnd type="none" w="sm" len="sm"/>
                    </a:lnT>
                    <a:lnB w="9525" cap="flat" cmpd="sng">
                      <a:solidFill>
                        <a:srgbClr val="AEABAB"/>
                      </a:solidFill>
                      <a:prstDash val="solid"/>
                      <a:round/>
                      <a:headEnd type="none" w="sm" len="sm"/>
                      <a:tailEnd type="none" w="sm" len="sm"/>
                    </a:lnB>
                    <a:solidFill>
                      <a:srgbClr val="F89D8F"/>
                    </a:solidFill>
                  </a:tcPr>
                </a:tc>
                <a:tc>
                  <a:txBody>
                    <a:bodyPr/>
                    <a:lstStyle/>
                    <a:p>
                      <a:pPr marL="0" marR="0" lvl="0" indent="0" algn="ctr" rtl="0">
                        <a:spcBef>
                          <a:spcPts val="0"/>
                        </a:spcBef>
                        <a:spcAft>
                          <a:spcPts val="0"/>
                        </a:spcAft>
                        <a:buClr>
                          <a:srgbClr val="FFFFFF"/>
                        </a:buClr>
                        <a:buSzPts val="900"/>
                        <a:buFont typeface="Arial"/>
                        <a:buNone/>
                      </a:pPr>
                      <a:r>
                        <a:rPr lang="ja-JP" sz="900" b="0" i="0" u="none" strike="noStrike">
                          <a:solidFill>
                            <a:srgbClr val="FFFFFF"/>
                          </a:solidFill>
                          <a:latin typeface="Yu Gothic" panose="020B0400000000000000" pitchFamily="34" charset="-128"/>
                          <a:ea typeface="Yu Gothic" panose="020B0400000000000000" pitchFamily="34" charset="-128"/>
                          <a:cs typeface="Arial"/>
                          <a:sym typeface="Arial"/>
                        </a:rPr>
                        <a:t>サービス特徴</a:t>
                      </a:r>
                      <a:endParaRPr sz="1050" b="0" dirty="0">
                        <a:latin typeface="Yu Gothic" panose="020B0400000000000000" pitchFamily="34" charset="-128"/>
                        <a:ea typeface="Yu Gothic" panose="020B0400000000000000" pitchFamily="34" charset="-128"/>
                        <a:cs typeface="Arial"/>
                        <a:sym typeface="Arial"/>
                      </a:endParaRPr>
                    </a:p>
                  </a:txBody>
                  <a:tcPr marL="4350" marR="4350" marT="4350" marB="0" anchor="ctr">
                    <a:lnL w="9525" cap="flat" cmpd="sng">
                      <a:solidFill>
                        <a:srgbClr val="AEABAB"/>
                      </a:solidFill>
                      <a:prstDash val="solid"/>
                      <a:round/>
                      <a:headEnd type="none" w="sm" len="sm"/>
                      <a:tailEnd type="none" w="sm" len="sm"/>
                    </a:lnL>
                    <a:lnR w="9525" cap="flat" cmpd="sng">
                      <a:solidFill>
                        <a:srgbClr val="AEABAB"/>
                      </a:solidFill>
                      <a:prstDash val="solid"/>
                      <a:round/>
                      <a:headEnd type="none" w="sm" len="sm"/>
                      <a:tailEnd type="none" w="sm" len="sm"/>
                    </a:lnR>
                    <a:lnT w="9525" cap="flat" cmpd="sng">
                      <a:solidFill>
                        <a:srgbClr val="AEABAB"/>
                      </a:solidFill>
                      <a:prstDash val="solid"/>
                      <a:round/>
                      <a:headEnd type="none" w="sm" len="sm"/>
                      <a:tailEnd type="none" w="sm" len="sm"/>
                    </a:lnT>
                    <a:lnB w="9525" cap="flat" cmpd="sng">
                      <a:solidFill>
                        <a:srgbClr val="AEABAB"/>
                      </a:solidFill>
                      <a:prstDash val="solid"/>
                      <a:round/>
                      <a:headEnd type="none" w="sm" len="sm"/>
                      <a:tailEnd type="none" w="sm" len="sm"/>
                    </a:lnB>
                    <a:solidFill>
                      <a:srgbClr val="F89D8F"/>
                    </a:solidFill>
                  </a:tcPr>
                </a:tc>
                <a:tc>
                  <a:txBody>
                    <a:bodyPr/>
                    <a:lstStyle/>
                    <a:p>
                      <a:pPr marL="0" marR="0" lvl="0" indent="0" algn="ctr" rtl="0">
                        <a:spcBef>
                          <a:spcPts val="0"/>
                        </a:spcBef>
                        <a:spcAft>
                          <a:spcPts val="0"/>
                        </a:spcAft>
                        <a:buClr>
                          <a:srgbClr val="FFFFFF"/>
                        </a:buClr>
                        <a:buSzPts val="900"/>
                        <a:buFont typeface="Arial"/>
                        <a:buNone/>
                      </a:pPr>
                      <a:r>
                        <a:rPr lang="ja-JP" sz="900" b="0" i="0" u="none" strike="noStrike">
                          <a:solidFill>
                            <a:srgbClr val="FFFFFF"/>
                          </a:solidFill>
                          <a:latin typeface="Yu Gothic" panose="020B0400000000000000" pitchFamily="34" charset="-128"/>
                          <a:ea typeface="Yu Gothic" panose="020B0400000000000000" pitchFamily="34" charset="-128"/>
                          <a:cs typeface="Arial"/>
                          <a:sym typeface="Arial"/>
                        </a:rPr>
                        <a:t>ターゲティング配信</a:t>
                      </a:r>
                      <a:endParaRPr sz="1050" b="0" dirty="0">
                        <a:latin typeface="Yu Gothic" panose="020B0400000000000000" pitchFamily="34" charset="-128"/>
                        <a:ea typeface="Yu Gothic" panose="020B0400000000000000" pitchFamily="34" charset="-128"/>
                        <a:cs typeface="Arial"/>
                        <a:sym typeface="Arial"/>
                      </a:endParaRPr>
                    </a:p>
                  </a:txBody>
                  <a:tcPr marL="4350" marR="4350" marT="4350" marB="0" anchor="ctr">
                    <a:lnL w="9525" cap="flat" cmpd="sng">
                      <a:solidFill>
                        <a:srgbClr val="AEABAB"/>
                      </a:solidFill>
                      <a:prstDash val="solid"/>
                      <a:round/>
                      <a:headEnd type="none" w="sm" len="sm"/>
                      <a:tailEnd type="none" w="sm" len="sm"/>
                    </a:lnL>
                    <a:lnR w="9525" cap="flat" cmpd="sng">
                      <a:solidFill>
                        <a:srgbClr val="AEABAB"/>
                      </a:solidFill>
                      <a:prstDash val="solid"/>
                      <a:round/>
                      <a:headEnd type="none" w="sm" len="sm"/>
                      <a:tailEnd type="none" w="sm" len="sm"/>
                    </a:lnR>
                    <a:lnT w="9525" cap="flat" cmpd="sng">
                      <a:solidFill>
                        <a:srgbClr val="AEABAB"/>
                      </a:solidFill>
                      <a:prstDash val="solid"/>
                      <a:round/>
                      <a:headEnd type="none" w="sm" len="sm"/>
                      <a:tailEnd type="none" w="sm" len="sm"/>
                    </a:lnT>
                    <a:lnB w="9525" cap="flat" cmpd="sng">
                      <a:solidFill>
                        <a:srgbClr val="AEABAB"/>
                      </a:solidFill>
                      <a:prstDash val="solid"/>
                      <a:round/>
                      <a:headEnd type="none" w="sm" len="sm"/>
                      <a:tailEnd type="none" w="sm" len="sm"/>
                    </a:lnB>
                    <a:solidFill>
                      <a:srgbClr val="F89D8F"/>
                    </a:solidFill>
                  </a:tcPr>
                </a:tc>
                <a:tc>
                  <a:txBody>
                    <a:bodyPr/>
                    <a:lstStyle/>
                    <a:p>
                      <a:pPr marL="0" marR="0" lvl="0" indent="0" algn="ctr" rtl="0">
                        <a:spcBef>
                          <a:spcPts val="0"/>
                        </a:spcBef>
                        <a:spcAft>
                          <a:spcPts val="0"/>
                        </a:spcAft>
                        <a:buClr>
                          <a:srgbClr val="FFFFFF"/>
                        </a:buClr>
                        <a:buSzPts val="900"/>
                        <a:buFont typeface="Arial"/>
                        <a:buNone/>
                      </a:pPr>
                      <a:r>
                        <a:rPr lang="ja-JP" sz="900" b="0" i="0" u="none" strike="noStrike">
                          <a:solidFill>
                            <a:srgbClr val="FFFFFF"/>
                          </a:solidFill>
                          <a:latin typeface="Yu Gothic" panose="020B0400000000000000" pitchFamily="34" charset="-128"/>
                          <a:ea typeface="Yu Gothic" panose="020B0400000000000000" pitchFamily="34" charset="-128"/>
                          <a:cs typeface="Arial"/>
                          <a:sym typeface="Arial"/>
                        </a:rPr>
                        <a:t>メニュー</a:t>
                      </a:r>
                      <a:endParaRPr sz="1050" b="0" dirty="0">
                        <a:latin typeface="Yu Gothic" panose="020B0400000000000000" pitchFamily="34" charset="-128"/>
                        <a:ea typeface="Yu Gothic" panose="020B0400000000000000" pitchFamily="34" charset="-128"/>
                        <a:cs typeface="Arial"/>
                        <a:sym typeface="Arial"/>
                      </a:endParaRPr>
                    </a:p>
                  </a:txBody>
                  <a:tcPr marL="4350" marR="4350" marT="4350" marB="0" anchor="ctr">
                    <a:lnL w="9525" cap="flat" cmpd="sng">
                      <a:solidFill>
                        <a:srgbClr val="AEABAB"/>
                      </a:solidFill>
                      <a:prstDash val="solid"/>
                      <a:round/>
                      <a:headEnd type="none" w="sm" len="sm"/>
                      <a:tailEnd type="none" w="sm" len="sm"/>
                    </a:lnL>
                    <a:lnR w="9525" cap="flat" cmpd="sng">
                      <a:solidFill>
                        <a:srgbClr val="AEABAB"/>
                      </a:solidFill>
                      <a:prstDash val="solid"/>
                      <a:round/>
                      <a:headEnd type="none" w="sm" len="sm"/>
                      <a:tailEnd type="none" w="sm" len="sm"/>
                    </a:lnR>
                    <a:lnT w="9525" cap="flat" cmpd="sng">
                      <a:solidFill>
                        <a:srgbClr val="AEABAB"/>
                      </a:solidFill>
                      <a:prstDash val="solid"/>
                      <a:round/>
                      <a:headEnd type="none" w="sm" len="sm"/>
                      <a:tailEnd type="none" w="sm" len="sm"/>
                    </a:lnT>
                    <a:lnB w="9525" cap="flat" cmpd="sng">
                      <a:solidFill>
                        <a:srgbClr val="AEABAB"/>
                      </a:solidFill>
                      <a:prstDash val="solid"/>
                      <a:round/>
                      <a:headEnd type="none" w="sm" len="sm"/>
                      <a:tailEnd type="none" w="sm" len="sm"/>
                    </a:lnB>
                    <a:solidFill>
                      <a:srgbClr val="F89D8F"/>
                    </a:solidFill>
                  </a:tcPr>
                </a:tc>
                <a:tc>
                  <a:txBody>
                    <a:bodyPr/>
                    <a:lstStyle/>
                    <a:p>
                      <a:pPr marL="0" marR="0" lvl="0" indent="0" algn="ctr" rtl="0">
                        <a:spcBef>
                          <a:spcPts val="0"/>
                        </a:spcBef>
                        <a:spcAft>
                          <a:spcPts val="0"/>
                        </a:spcAft>
                        <a:buClr>
                          <a:srgbClr val="FFFFFF"/>
                        </a:buClr>
                        <a:buSzPts val="900"/>
                        <a:buFont typeface="Arial"/>
                        <a:buNone/>
                      </a:pPr>
                      <a:r>
                        <a:rPr lang="ja-JP" sz="900" b="0" i="0" u="none" strike="noStrike">
                          <a:solidFill>
                            <a:srgbClr val="FFFFFF"/>
                          </a:solidFill>
                          <a:latin typeface="Yu Gothic" panose="020B0400000000000000" pitchFamily="34" charset="-128"/>
                          <a:ea typeface="Yu Gothic" panose="020B0400000000000000" pitchFamily="34" charset="-128"/>
                          <a:cs typeface="Arial"/>
                          <a:sym typeface="Arial"/>
                        </a:rPr>
                        <a:t>誘導単価感</a:t>
                      </a:r>
                      <a:endParaRPr sz="1050" b="0" dirty="0">
                        <a:latin typeface="Yu Gothic" panose="020B0400000000000000" pitchFamily="34" charset="-128"/>
                        <a:ea typeface="Yu Gothic" panose="020B0400000000000000" pitchFamily="34" charset="-128"/>
                        <a:cs typeface="Arial"/>
                        <a:sym typeface="Arial"/>
                      </a:endParaRPr>
                    </a:p>
                  </a:txBody>
                  <a:tcPr marL="4350" marR="4350" marT="4350" marB="0" anchor="ctr">
                    <a:lnL w="9525" cap="flat" cmpd="sng">
                      <a:solidFill>
                        <a:srgbClr val="AEABAB"/>
                      </a:solidFill>
                      <a:prstDash val="solid"/>
                      <a:round/>
                      <a:headEnd type="none" w="sm" len="sm"/>
                      <a:tailEnd type="none" w="sm" len="sm"/>
                    </a:lnL>
                    <a:lnR w="9525" cap="flat" cmpd="sng">
                      <a:solidFill>
                        <a:srgbClr val="AEABAB"/>
                      </a:solidFill>
                      <a:prstDash val="solid"/>
                      <a:round/>
                      <a:headEnd type="none" w="sm" len="sm"/>
                      <a:tailEnd type="none" w="sm" len="sm"/>
                    </a:lnR>
                    <a:lnT w="9525" cap="flat" cmpd="sng">
                      <a:solidFill>
                        <a:srgbClr val="AEABAB"/>
                      </a:solidFill>
                      <a:prstDash val="solid"/>
                      <a:round/>
                      <a:headEnd type="none" w="sm" len="sm"/>
                      <a:tailEnd type="none" w="sm" len="sm"/>
                    </a:lnT>
                    <a:lnB w="9525" cap="flat" cmpd="sng">
                      <a:solidFill>
                        <a:srgbClr val="AEABAB"/>
                      </a:solidFill>
                      <a:prstDash val="solid"/>
                      <a:round/>
                      <a:headEnd type="none" w="sm" len="sm"/>
                      <a:tailEnd type="none" w="sm" len="sm"/>
                    </a:lnB>
                    <a:solidFill>
                      <a:srgbClr val="F89D8F"/>
                    </a:solidFill>
                  </a:tcPr>
                </a:tc>
                <a:extLst>
                  <a:ext uri="{0D108BD9-81ED-4DB2-BD59-A6C34878D82A}">
                    <a16:rowId xmlns:a16="http://schemas.microsoft.com/office/drawing/2014/main" val="10000"/>
                  </a:ext>
                </a:extLst>
              </a:tr>
              <a:tr h="2045925">
                <a:tc>
                  <a:txBody>
                    <a:bodyPr/>
                    <a:lstStyle/>
                    <a:p>
                      <a:pPr marL="0" marR="0" lvl="0" indent="0" algn="ctr" rtl="0">
                        <a:spcBef>
                          <a:spcPts val="0"/>
                        </a:spcBef>
                        <a:spcAft>
                          <a:spcPts val="0"/>
                        </a:spcAft>
                        <a:buClr>
                          <a:schemeClr val="dk1"/>
                        </a:buClr>
                        <a:buSzPts val="1350"/>
                        <a:buFont typeface="Arial"/>
                        <a:buNone/>
                      </a:pPr>
                      <a:endParaRPr sz="1350" dirty="0">
                        <a:latin typeface="Yu Gothic" panose="020B0400000000000000" pitchFamily="34" charset="-128"/>
                        <a:ea typeface="Yu Gothic" panose="020B0400000000000000" pitchFamily="34" charset="-128"/>
                        <a:cs typeface="Arial"/>
                        <a:sym typeface="Arial"/>
                      </a:endParaRPr>
                    </a:p>
                  </a:txBody>
                  <a:tcPr marL="4350" marR="4350" marT="4350" marB="0" anchor="ctr">
                    <a:lnL w="9525" cap="flat" cmpd="sng">
                      <a:solidFill>
                        <a:srgbClr val="AEABAB"/>
                      </a:solidFill>
                      <a:prstDash val="solid"/>
                      <a:round/>
                      <a:headEnd type="none" w="sm" len="sm"/>
                      <a:tailEnd type="none" w="sm" len="sm"/>
                    </a:lnL>
                    <a:lnR w="9525" cap="flat" cmpd="sng">
                      <a:solidFill>
                        <a:srgbClr val="AEABAB"/>
                      </a:solidFill>
                      <a:prstDash val="solid"/>
                      <a:round/>
                      <a:headEnd type="none" w="sm" len="sm"/>
                      <a:tailEnd type="none" w="sm" len="sm"/>
                    </a:lnR>
                    <a:lnT w="9525" cap="flat" cmpd="sng">
                      <a:solidFill>
                        <a:srgbClr val="AEABAB"/>
                      </a:solidFill>
                      <a:prstDash val="solid"/>
                      <a:round/>
                      <a:headEnd type="none" w="sm" len="sm"/>
                      <a:tailEnd type="none" w="sm" len="sm"/>
                    </a:lnT>
                    <a:lnB w="9525" cap="flat" cmpd="sng">
                      <a:solidFill>
                        <a:srgbClr val="AEABAB"/>
                      </a:solidFill>
                      <a:prstDash val="solid"/>
                      <a:round/>
                      <a:headEnd type="none" w="sm" len="sm"/>
                      <a:tailEnd type="none" w="sm" len="sm"/>
                    </a:lnB>
                  </a:tcPr>
                </a:tc>
                <a:tc>
                  <a:txBody>
                    <a:bodyPr/>
                    <a:lstStyle/>
                    <a:p>
                      <a:pPr marL="0" marR="0" lvl="0" indent="0" algn="ctr" rtl="0">
                        <a:lnSpc>
                          <a:spcPct val="150000"/>
                        </a:lnSpc>
                        <a:spcBef>
                          <a:spcPts val="0"/>
                        </a:spcBef>
                        <a:spcAft>
                          <a:spcPts val="0"/>
                        </a:spcAft>
                        <a:buClr>
                          <a:schemeClr val="dk1"/>
                        </a:buClr>
                        <a:buSzPts val="800"/>
                        <a:buFont typeface="Arial"/>
                        <a:buNone/>
                      </a:pPr>
                      <a:r>
                        <a:rPr lang="ja-JP" sz="800">
                          <a:solidFill>
                            <a:srgbClr val="3F3F3F"/>
                          </a:solidFill>
                          <a:latin typeface="Yu Gothic" panose="020B0400000000000000" pitchFamily="34" charset="-128"/>
                          <a:ea typeface="Yu Gothic" panose="020B0400000000000000" pitchFamily="34" charset="-128"/>
                          <a:cs typeface="Arial"/>
                          <a:sym typeface="Arial"/>
                        </a:rPr>
                        <a:t>アプリ</a:t>
                      </a:r>
                      <a:endParaRPr sz="800" dirty="0">
                        <a:solidFill>
                          <a:srgbClr val="3F3F3F"/>
                        </a:solidFill>
                        <a:latin typeface="Yu Gothic" panose="020B0400000000000000" pitchFamily="34" charset="-128"/>
                        <a:ea typeface="Yu Gothic" panose="020B0400000000000000" pitchFamily="34" charset="-128"/>
                        <a:cs typeface="Arial"/>
                        <a:sym typeface="Arial"/>
                      </a:endParaRPr>
                    </a:p>
                    <a:p>
                      <a:pPr marL="0" marR="0" lvl="0" indent="0" algn="ctr" rtl="0">
                        <a:lnSpc>
                          <a:spcPct val="150000"/>
                        </a:lnSpc>
                        <a:spcBef>
                          <a:spcPts val="0"/>
                        </a:spcBef>
                        <a:spcAft>
                          <a:spcPts val="0"/>
                        </a:spcAft>
                        <a:buClr>
                          <a:schemeClr val="dk1"/>
                        </a:buClr>
                        <a:buSzPts val="800"/>
                        <a:buFont typeface="Arial"/>
                        <a:buNone/>
                      </a:pPr>
                      <a:r>
                        <a:rPr lang="ja-JP" sz="800">
                          <a:solidFill>
                            <a:srgbClr val="3F3F3F"/>
                          </a:solidFill>
                          <a:latin typeface="Yu Gothic" panose="020B0400000000000000" pitchFamily="34" charset="-128"/>
                          <a:ea typeface="Yu Gothic" panose="020B0400000000000000" pitchFamily="34" charset="-128"/>
                          <a:cs typeface="Arial"/>
                          <a:sym typeface="Arial"/>
                        </a:rPr>
                        <a:t>フィード内</a:t>
                      </a:r>
                      <a:endParaRPr dirty="0">
                        <a:solidFill>
                          <a:srgbClr val="3F3F3F"/>
                        </a:solidFill>
                        <a:latin typeface="Yu Gothic" panose="020B0400000000000000" pitchFamily="34" charset="-128"/>
                        <a:ea typeface="Yu Gothic" panose="020B0400000000000000" pitchFamily="34" charset="-128"/>
                      </a:endParaRPr>
                    </a:p>
                    <a:p>
                      <a:pPr marL="0" marR="0" lvl="0" indent="0" algn="ctr" rtl="0">
                        <a:lnSpc>
                          <a:spcPct val="150000"/>
                        </a:lnSpc>
                        <a:spcBef>
                          <a:spcPts val="0"/>
                        </a:spcBef>
                        <a:spcAft>
                          <a:spcPts val="0"/>
                        </a:spcAft>
                        <a:buClr>
                          <a:schemeClr val="dk1"/>
                        </a:buClr>
                        <a:buSzPts val="800"/>
                        <a:buFont typeface="Arial"/>
                        <a:buNone/>
                      </a:pPr>
                      <a:endParaRPr sz="800" dirty="0">
                        <a:solidFill>
                          <a:srgbClr val="3F3F3F"/>
                        </a:solidFill>
                        <a:latin typeface="Yu Gothic" panose="020B0400000000000000" pitchFamily="34" charset="-128"/>
                        <a:ea typeface="Yu Gothic" panose="020B0400000000000000" pitchFamily="34" charset="-128"/>
                        <a:cs typeface="Arial"/>
                        <a:sym typeface="Arial"/>
                      </a:endParaRPr>
                    </a:p>
                  </a:txBody>
                  <a:tcPr marL="4350" marR="4350" marT="4350" marB="0" anchor="ctr">
                    <a:lnL w="9525" cap="flat" cmpd="sng">
                      <a:solidFill>
                        <a:srgbClr val="AEABAB"/>
                      </a:solidFill>
                      <a:prstDash val="solid"/>
                      <a:round/>
                      <a:headEnd type="none" w="sm" len="sm"/>
                      <a:tailEnd type="none" w="sm" len="sm"/>
                    </a:lnL>
                    <a:lnR w="9525" cap="flat" cmpd="sng">
                      <a:solidFill>
                        <a:srgbClr val="AEABAB"/>
                      </a:solidFill>
                      <a:prstDash val="solid"/>
                      <a:round/>
                      <a:headEnd type="none" w="sm" len="sm"/>
                      <a:tailEnd type="none" w="sm" len="sm"/>
                    </a:lnR>
                    <a:lnT w="9525" cap="flat" cmpd="sng">
                      <a:solidFill>
                        <a:srgbClr val="AEABAB"/>
                      </a:solidFill>
                      <a:prstDash val="solid"/>
                      <a:round/>
                      <a:headEnd type="none" w="sm" len="sm"/>
                      <a:tailEnd type="none" w="sm" len="sm"/>
                    </a:lnT>
                    <a:lnB w="9525" cap="flat" cmpd="sng">
                      <a:solidFill>
                        <a:srgbClr val="AEABAB"/>
                      </a:solidFill>
                      <a:prstDash val="solid"/>
                      <a:round/>
                      <a:headEnd type="none" w="sm" len="sm"/>
                      <a:tailEnd type="none" w="sm" len="sm"/>
                    </a:lnB>
                  </a:tcPr>
                </a:tc>
                <a:tc>
                  <a:txBody>
                    <a:bodyPr/>
                    <a:lstStyle/>
                    <a:p>
                      <a:pPr marL="0" marR="0" lvl="0" indent="0" algn="l" rtl="0">
                        <a:lnSpc>
                          <a:spcPct val="150000"/>
                        </a:lnSpc>
                        <a:spcBef>
                          <a:spcPts val="0"/>
                        </a:spcBef>
                        <a:spcAft>
                          <a:spcPts val="0"/>
                        </a:spcAft>
                        <a:buClr>
                          <a:srgbClr val="000000"/>
                        </a:buClr>
                        <a:buSzPts val="800"/>
                        <a:buFont typeface="Arial"/>
                        <a:buNone/>
                      </a:pPr>
                      <a:r>
                        <a:rPr lang="ja-JP" sz="800" u="none" strike="noStrike" cap="none" dirty="0">
                          <a:solidFill>
                            <a:srgbClr val="3F3F3F"/>
                          </a:solidFill>
                          <a:latin typeface="Yu Gothic" panose="020B0400000000000000" pitchFamily="34" charset="-128"/>
                          <a:ea typeface="Yu Gothic" panose="020B0400000000000000" pitchFamily="34" charset="-128"/>
                          <a:cs typeface="Arial"/>
                          <a:sym typeface="Arial"/>
                        </a:rPr>
                        <a:t> ・国内MAU</a:t>
                      </a:r>
                      <a:r>
                        <a:rPr lang="en-US" altLang="ja-JP" sz="800" u="none" strike="noStrike" cap="none" dirty="0">
                          <a:solidFill>
                            <a:srgbClr val="3F3F3F"/>
                          </a:solidFill>
                          <a:latin typeface="Yu Gothic" panose="020B0400000000000000" pitchFamily="34" charset="-128"/>
                          <a:ea typeface="Yu Gothic" panose="020B0400000000000000" pitchFamily="34" charset="-128"/>
                          <a:cs typeface="Arial"/>
                          <a:sym typeface="Arial"/>
                        </a:rPr>
                        <a:t>9</a:t>
                      </a:r>
                      <a:r>
                        <a:rPr lang="ja-JP" sz="800" u="none" strike="noStrike" cap="none" dirty="0">
                          <a:solidFill>
                            <a:srgbClr val="3F3F3F"/>
                          </a:solidFill>
                          <a:latin typeface="Yu Gothic" panose="020B0400000000000000" pitchFamily="34" charset="-128"/>
                          <a:ea typeface="Yu Gothic" panose="020B0400000000000000" pitchFamily="34" charset="-128"/>
                          <a:cs typeface="Arial"/>
                          <a:sym typeface="Arial"/>
                        </a:rPr>
                        <a:t>,</a:t>
                      </a:r>
                      <a:r>
                        <a:rPr lang="en-US" altLang="ja-JP" sz="800" u="none" strike="noStrike" cap="none" dirty="0">
                          <a:solidFill>
                            <a:srgbClr val="3F3F3F"/>
                          </a:solidFill>
                          <a:latin typeface="Yu Gothic" panose="020B0400000000000000" pitchFamily="34" charset="-128"/>
                          <a:ea typeface="Yu Gothic" panose="020B0400000000000000" pitchFamily="34" charset="-128"/>
                          <a:cs typeface="Arial"/>
                          <a:sym typeface="Arial"/>
                        </a:rPr>
                        <a:t>2</a:t>
                      </a:r>
                      <a:r>
                        <a:rPr lang="ja-JP" sz="800" u="none" strike="noStrike" cap="none" dirty="0">
                          <a:solidFill>
                            <a:srgbClr val="3F3F3F"/>
                          </a:solidFill>
                          <a:latin typeface="Yu Gothic" panose="020B0400000000000000" pitchFamily="34" charset="-128"/>
                          <a:ea typeface="Yu Gothic" panose="020B0400000000000000" pitchFamily="34" charset="-128"/>
                          <a:cs typeface="Arial"/>
                          <a:sym typeface="Arial"/>
                        </a:rPr>
                        <a:t>00万人と高いアクティブユーザー数</a:t>
                      </a:r>
                      <a:endParaRPr sz="800" dirty="0">
                        <a:solidFill>
                          <a:srgbClr val="3F3F3F"/>
                        </a:solidFill>
                        <a:latin typeface="Yu Gothic" panose="020B0400000000000000" pitchFamily="34" charset="-128"/>
                        <a:ea typeface="Yu Gothic" panose="020B0400000000000000" pitchFamily="34" charset="-128"/>
                        <a:cs typeface="Arial"/>
                        <a:sym typeface="Arial"/>
                      </a:endParaRPr>
                    </a:p>
                    <a:p>
                      <a:pPr marL="0" marR="0" lvl="0" indent="0" algn="l" rtl="0">
                        <a:lnSpc>
                          <a:spcPct val="150000"/>
                        </a:lnSpc>
                        <a:spcBef>
                          <a:spcPts val="0"/>
                        </a:spcBef>
                        <a:spcAft>
                          <a:spcPts val="0"/>
                        </a:spcAft>
                        <a:buClr>
                          <a:srgbClr val="000000"/>
                        </a:buClr>
                        <a:buSzPts val="800"/>
                        <a:buFont typeface="Arial"/>
                        <a:buNone/>
                      </a:pPr>
                      <a:r>
                        <a:rPr lang="ja-JP" sz="800" u="none" strike="noStrike" cap="none" dirty="0">
                          <a:solidFill>
                            <a:srgbClr val="3F3F3F"/>
                          </a:solidFill>
                          <a:latin typeface="Yu Gothic" panose="020B0400000000000000" pitchFamily="34" charset="-128"/>
                          <a:ea typeface="Yu Gothic" panose="020B0400000000000000" pitchFamily="34" charset="-128"/>
                          <a:cs typeface="Arial"/>
                          <a:sym typeface="Arial"/>
                        </a:rPr>
                        <a:t> ・年齢層が10代から60代まで幅広く、</a:t>
                      </a:r>
                      <a:endParaRPr sz="800" dirty="0">
                        <a:solidFill>
                          <a:srgbClr val="3F3F3F"/>
                        </a:solidFill>
                        <a:latin typeface="Yu Gothic" panose="020B0400000000000000" pitchFamily="34" charset="-128"/>
                        <a:ea typeface="Yu Gothic" panose="020B0400000000000000" pitchFamily="34" charset="-128"/>
                        <a:cs typeface="Arial"/>
                        <a:sym typeface="Arial"/>
                      </a:endParaRPr>
                    </a:p>
                    <a:p>
                      <a:pPr marL="0" marR="0" lvl="0" indent="0" algn="l" rtl="0">
                        <a:lnSpc>
                          <a:spcPct val="150000"/>
                        </a:lnSpc>
                        <a:spcBef>
                          <a:spcPts val="0"/>
                        </a:spcBef>
                        <a:spcAft>
                          <a:spcPts val="0"/>
                        </a:spcAft>
                        <a:buClr>
                          <a:srgbClr val="000000"/>
                        </a:buClr>
                        <a:buSzPts val="800"/>
                        <a:buFont typeface="Arial"/>
                        <a:buNone/>
                      </a:pPr>
                      <a:r>
                        <a:rPr lang="ja-JP" sz="800" u="none" strike="noStrike" cap="none" dirty="0">
                          <a:solidFill>
                            <a:srgbClr val="3F3F3F"/>
                          </a:solidFill>
                          <a:latin typeface="Yu Gothic" panose="020B0400000000000000" pitchFamily="34" charset="-128"/>
                          <a:ea typeface="Yu Gothic" panose="020B0400000000000000" pitchFamily="34" charset="-128"/>
                          <a:cs typeface="Arial"/>
                          <a:sym typeface="Arial"/>
                        </a:rPr>
                        <a:t>　 FacebookやTwitterでリーチできない層へ</a:t>
                      </a:r>
                      <a:endParaRPr sz="800" u="none" strike="noStrike" cap="none" dirty="0">
                        <a:solidFill>
                          <a:srgbClr val="3F3F3F"/>
                        </a:solidFill>
                        <a:latin typeface="Yu Gothic" panose="020B0400000000000000" pitchFamily="34" charset="-128"/>
                        <a:ea typeface="Yu Gothic" panose="020B0400000000000000" pitchFamily="34" charset="-128"/>
                        <a:cs typeface="Arial"/>
                        <a:sym typeface="Arial"/>
                      </a:endParaRPr>
                    </a:p>
                    <a:p>
                      <a:pPr marL="0" marR="0" lvl="0" indent="0" algn="l" rtl="0">
                        <a:lnSpc>
                          <a:spcPct val="150000"/>
                        </a:lnSpc>
                        <a:spcBef>
                          <a:spcPts val="0"/>
                        </a:spcBef>
                        <a:spcAft>
                          <a:spcPts val="0"/>
                        </a:spcAft>
                        <a:buClr>
                          <a:srgbClr val="000000"/>
                        </a:buClr>
                        <a:buSzPts val="800"/>
                        <a:buFont typeface="Arial"/>
                        <a:buNone/>
                      </a:pPr>
                      <a:r>
                        <a:rPr lang="ja-JP" sz="800" u="none" strike="noStrike" cap="none" dirty="0">
                          <a:solidFill>
                            <a:srgbClr val="3F3F3F"/>
                          </a:solidFill>
                          <a:latin typeface="Yu Gothic" panose="020B0400000000000000" pitchFamily="34" charset="-128"/>
                          <a:ea typeface="Yu Gothic" panose="020B0400000000000000" pitchFamily="34" charset="-128"/>
                          <a:cs typeface="Arial"/>
                          <a:sym typeface="Arial"/>
                        </a:rPr>
                        <a:t>   リーチが可能</a:t>
                      </a:r>
                      <a:endParaRPr sz="800" dirty="0">
                        <a:solidFill>
                          <a:srgbClr val="3F3F3F"/>
                        </a:solidFill>
                        <a:latin typeface="Yu Gothic" panose="020B0400000000000000" pitchFamily="34" charset="-128"/>
                        <a:ea typeface="Yu Gothic" panose="020B0400000000000000" pitchFamily="34" charset="-128"/>
                        <a:cs typeface="Arial"/>
                        <a:sym typeface="Arial"/>
                      </a:endParaRPr>
                    </a:p>
                    <a:p>
                      <a:pPr marL="0" marR="0" lvl="0" indent="0" algn="l" rtl="0">
                        <a:lnSpc>
                          <a:spcPct val="150000"/>
                        </a:lnSpc>
                        <a:spcBef>
                          <a:spcPts val="0"/>
                        </a:spcBef>
                        <a:spcAft>
                          <a:spcPts val="0"/>
                        </a:spcAft>
                        <a:buClr>
                          <a:srgbClr val="000000"/>
                        </a:buClr>
                        <a:buSzPts val="800"/>
                        <a:buFont typeface="Arial"/>
                        <a:buNone/>
                      </a:pPr>
                      <a:r>
                        <a:rPr lang="ja-JP" sz="800" u="none" strike="noStrike" cap="none" dirty="0">
                          <a:solidFill>
                            <a:srgbClr val="3F3F3F"/>
                          </a:solidFill>
                          <a:latin typeface="Yu Gothic" panose="020B0400000000000000" pitchFamily="34" charset="-128"/>
                          <a:ea typeface="Yu Gothic" panose="020B0400000000000000" pitchFamily="34" charset="-128"/>
                          <a:cs typeface="Arial"/>
                          <a:sym typeface="Arial"/>
                        </a:rPr>
                        <a:t> ・男女比   47% ： 53%</a:t>
                      </a:r>
                      <a:endParaRPr sz="800" dirty="0">
                        <a:solidFill>
                          <a:srgbClr val="3F3F3F"/>
                        </a:solidFill>
                        <a:latin typeface="Yu Gothic" panose="020B0400000000000000" pitchFamily="34" charset="-128"/>
                        <a:ea typeface="Yu Gothic" panose="020B0400000000000000" pitchFamily="34" charset="-128"/>
                        <a:cs typeface="Arial"/>
                        <a:sym typeface="Arial"/>
                      </a:endParaRPr>
                    </a:p>
                    <a:p>
                      <a:pPr marL="0" marR="0" lvl="0" indent="0" algn="l" rtl="0">
                        <a:lnSpc>
                          <a:spcPct val="150000"/>
                        </a:lnSpc>
                        <a:spcBef>
                          <a:spcPts val="0"/>
                        </a:spcBef>
                        <a:spcAft>
                          <a:spcPts val="0"/>
                        </a:spcAft>
                        <a:buClr>
                          <a:schemeClr val="dk1"/>
                        </a:buClr>
                        <a:buSzPts val="800"/>
                        <a:buFont typeface="Arial"/>
                        <a:buNone/>
                      </a:pPr>
                      <a:r>
                        <a:rPr lang="ja-JP" sz="800" u="none" strike="noStrike" cap="none" dirty="0">
                          <a:solidFill>
                            <a:srgbClr val="3F3F3F"/>
                          </a:solidFill>
                          <a:latin typeface="Yu Gothic" panose="020B0400000000000000" pitchFamily="34" charset="-128"/>
                          <a:ea typeface="Yu Gothic" panose="020B0400000000000000" pitchFamily="34" charset="-128"/>
                          <a:cs typeface="Arial"/>
                          <a:sym typeface="Arial"/>
                        </a:rPr>
                        <a:t> </a:t>
                      </a:r>
                      <a:r>
                        <a:rPr lang="ja-JP" sz="800" dirty="0">
                          <a:solidFill>
                            <a:srgbClr val="3F3F3F"/>
                          </a:solidFill>
                          <a:latin typeface="Yu Gothic" panose="020B0400000000000000" pitchFamily="34" charset="-128"/>
                          <a:ea typeface="Yu Gothic" panose="020B0400000000000000" pitchFamily="34" charset="-128"/>
                          <a:cs typeface="Arial"/>
                          <a:sym typeface="Arial"/>
                        </a:rPr>
                        <a:t>・LINE NEWS、LINEアプリのタイムライン</a:t>
                      </a:r>
                      <a:endParaRPr dirty="0">
                        <a:solidFill>
                          <a:srgbClr val="3F3F3F"/>
                        </a:solidFill>
                        <a:latin typeface="Yu Gothic" panose="020B0400000000000000" pitchFamily="34" charset="-128"/>
                        <a:ea typeface="Yu Gothic" panose="020B0400000000000000" pitchFamily="34" charset="-128"/>
                      </a:endParaRPr>
                    </a:p>
                    <a:p>
                      <a:pPr marL="0" marR="0" lvl="0" indent="0" algn="l" rtl="0">
                        <a:lnSpc>
                          <a:spcPct val="150000"/>
                        </a:lnSpc>
                        <a:spcBef>
                          <a:spcPts val="0"/>
                        </a:spcBef>
                        <a:spcAft>
                          <a:spcPts val="0"/>
                        </a:spcAft>
                        <a:buClr>
                          <a:schemeClr val="dk1"/>
                        </a:buClr>
                        <a:buSzPts val="800"/>
                        <a:buFont typeface="Arial"/>
                        <a:buNone/>
                      </a:pPr>
                      <a:r>
                        <a:rPr lang="ja-JP" sz="800" dirty="0">
                          <a:solidFill>
                            <a:srgbClr val="3F3F3F"/>
                          </a:solidFill>
                          <a:latin typeface="Yu Gothic" panose="020B0400000000000000" pitchFamily="34" charset="-128"/>
                          <a:ea typeface="Yu Gothic" panose="020B0400000000000000" pitchFamily="34" charset="-128"/>
                          <a:cs typeface="Arial"/>
                          <a:sym typeface="Arial"/>
                        </a:rPr>
                        <a:t>　LINEマンガ、LINE BLOG、LINEポイント</a:t>
                      </a:r>
                      <a:endParaRPr dirty="0">
                        <a:solidFill>
                          <a:srgbClr val="3F3F3F"/>
                        </a:solidFill>
                        <a:latin typeface="Yu Gothic" panose="020B0400000000000000" pitchFamily="34" charset="-128"/>
                        <a:ea typeface="Yu Gothic" panose="020B0400000000000000" pitchFamily="34" charset="-128"/>
                      </a:endParaRPr>
                    </a:p>
                    <a:p>
                      <a:pPr marL="0" marR="0" lvl="0" indent="0" algn="l" rtl="0">
                        <a:lnSpc>
                          <a:spcPct val="150000"/>
                        </a:lnSpc>
                        <a:spcBef>
                          <a:spcPts val="0"/>
                        </a:spcBef>
                        <a:spcAft>
                          <a:spcPts val="0"/>
                        </a:spcAft>
                        <a:buClr>
                          <a:schemeClr val="dk1"/>
                        </a:buClr>
                        <a:buSzPts val="800"/>
                        <a:buFont typeface="Arial"/>
                        <a:buNone/>
                      </a:pPr>
                      <a:r>
                        <a:rPr lang="ja-JP" sz="800" dirty="0">
                          <a:solidFill>
                            <a:srgbClr val="3F3F3F"/>
                          </a:solidFill>
                          <a:latin typeface="Yu Gothic" panose="020B0400000000000000" pitchFamily="34" charset="-128"/>
                          <a:ea typeface="Yu Gothic" panose="020B0400000000000000" pitchFamily="34" charset="-128"/>
                          <a:cs typeface="Arial"/>
                          <a:sym typeface="Arial"/>
                        </a:rPr>
                        <a:t>　LINEショッピング、Smart Channel</a:t>
                      </a:r>
                      <a:endParaRPr dirty="0">
                        <a:solidFill>
                          <a:srgbClr val="3F3F3F"/>
                        </a:solidFill>
                        <a:latin typeface="Yu Gothic" panose="020B0400000000000000" pitchFamily="34" charset="-128"/>
                        <a:ea typeface="Yu Gothic" panose="020B0400000000000000" pitchFamily="34" charset="-128"/>
                      </a:endParaRPr>
                    </a:p>
                    <a:p>
                      <a:pPr marL="0" marR="0" lvl="0" indent="0" algn="l" rtl="0">
                        <a:lnSpc>
                          <a:spcPct val="150000"/>
                        </a:lnSpc>
                        <a:spcBef>
                          <a:spcPts val="0"/>
                        </a:spcBef>
                        <a:spcAft>
                          <a:spcPts val="0"/>
                        </a:spcAft>
                        <a:buClr>
                          <a:schemeClr val="dk1"/>
                        </a:buClr>
                        <a:buSzPts val="800"/>
                        <a:buFont typeface="Arial"/>
                        <a:buNone/>
                      </a:pPr>
                      <a:r>
                        <a:rPr lang="ja-JP" sz="800" dirty="0">
                          <a:solidFill>
                            <a:srgbClr val="3F3F3F"/>
                          </a:solidFill>
                          <a:latin typeface="Yu Gothic" panose="020B0400000000000000" pitchFamily="34" charset="-128"/>
                          <a:ea typeface="Yu Gothic" panose="020B0400000000000000" pitchFamily="34" charset="-128"/>
                          <a:cs typeface="Arial"/>
                          <a:sym typeface="Arial"/>
                        </a:rPr>
                        <a:t>（掲載面の指定不可）</a:t>
                      </a:r>
                      <a:endParaRPr dirty="0">
                        <a:solidFill>
                          <a:srgbClr val="3F3F3F"/>
                        </a:solidFill>
                        <a:latin typeface="Yu Gothic" panose="020B0400000000000000" pitchFamily="34" charset="-128"/>
                        <a:ea typeface="Yu Gothic" panose="020B0400000000000000" pitchFamily="34" charset="-128"/>
                      </a:endParaRPr>
                    </a:p>
                  </a:txBody>
                  <a:tcPr marL="4350" marR="4350" marT="4350" marB="0" anchor="ctr">
                    <a:lnL w="9525" cap="flat" cmpd="sng">
                      <a:solidFill>
                        <a:srgbClr val="AEABAB"/>
                      </a:solidFill>
                      <a:prstDash val="solid"/>
                      <a:round/>
                      <a:headEnd type="none" w="sm" len="sm"/>
                      <a:tailEnd type="none" w="sm" len="sm"/>
                    </a:lnL>
                    <a:lnR w="9525" cap="flat" cmpd="sng">
                      <a:solidFill>
                        <a:srgbClr val="AEABAB"/>
                      </a:solidFill>
                      <a:prstDash val="solid"/>
                      <a:round/>
                      <a:headEnd type="none" w="sm" len="sm"/>
                      <a:tailEnd type="none" w="sm" len="sm"/>
                    </a:lnR>
                    <a:lnT w="9525" cap="flat" cmpd="sng">
                      <a:solidFill>
                        <a:srgbClr val="AEABAB"/>
                      </a:solidFill>
                      <a:prstDash val="solid"/>
                      <a:round/>
                      <a:headEnd type="none" w="sm" len="sm"/>
                      <a:tailEnd type="none" w="sm" len="sm"/>
                    </a:lnT>
                    <a:lnB w="9525" cap="flat" cmpd="sng">
                      <a:solidFill>
                        <a:srgbClr val="AEABAB"/>
                      </a:solidFill>
                      <a:prstDash val="solid"/>
                      <a:round/>
                      <a:headEnd type="none" w="sm" len="sm"/>
                      <a:tailEnd type="none" w="sm" len="sm"/>
                    </a:lnB>
                  </a:tcPr>
                </a:tc>
                <a:tc>
                  <a:txBody>
                    <a:bodyPr/>
                    <a:lstStyle/>
                    <a:p>
                      <a:pPr marL="0" marR="0" lvl="0" indent="0" algn="l" rtl="0">
                        <a:lnSpc>
                          <a:spcPct val="150000"/>
                        </a:lnSpc>
                        <a:spcBef>
                          <a:spcPts val="0"/>
                        </a:spcBef>
                        <a:spcAft>
                          <a:spcPts val="0"/>
                        </a:spcAft>
                        <a:buClr>
                          <a:schemeClr val="dk1"/>
                        </a:buClr>
                        <a:buSzPts val="800"/>
                        <a:buFont typeface="Arial"/>
                        <a:buNone/>
                      </a:pPr>
                      <a:r>
                        <a:rPr lang="ja-JP" sz="800" u="none" strike="noStrike" cap="none">
                          <a:solidFill>
                            <a:srgbClr val="3F3F3F"/>
                          </a:solidFill>
                          <a:latin typeface="Yu Gothic" panose="020B0400000000000000" pitchFamily="34" charset="-128"/>
                          <a:ea typeface="Yu Gothic" panose="020B0400000000000000" pitchFamily="34" charset="-128"/>
                          <a:cs typeface="Arial"/>
                          <a:sym typeface="Arial"/>
                        </a:rPr>
                        <a:t> </a:t>
                      </a:r>
                      <a:r>
                        <a:rPr lang="ja-JP" sz="800">
                          <a:solidFill>
                            <a:srgbClr val="3F3F3F"/>
                          </a:solidFill>
                          <a:latin typeface="Yu Gothic" panose="020B0400000000000000" pitchFamily="34" charset="-128"/>
                          <a:ea typeface="Yu Gothic" panose="020B0400000000000000" pitchFamily="34" charset="-128"/>
                          <a:cs typeface="Arial"/>
                          <a:sym typeface="Arial"/>
                        </a:rPr>
                        <a:t>・性別</a:t>
                      </a:r>
                      <a:endParaRPr sz="800" dirty="0">
                        <a:solidFill>
                          <a:srgbClr val="3F3F3F"/>
                        </a:solidFill>
                        <a:latin typeface="Yu Gothic" panose="020B0400000000000000" pitchFamily="34" charset="-128"/>
                        <a:ea typeface="Yu Gothic" panose="020B0400000000000000" pitchFamily="34" charset="-128"/>
                        <a:cs typeface="Arial"/>
                        <a:sym typeface="Arial"/>
                      </a:endParaRPr>
                    </a:p>
                    <a:p>
                      <a:pPr marL="0" marR="0" lvl="0" indent="0" algn="l" rtl="0">
                        <a:lnSpc>
                          <a:spcPct val="150000"/>
                        </a:lnSpc>
                        <a:spcBef>
                          <a:spcPts val="0"/>
                        </a:spcBef>
                        <a:spcAft>
                          <a:spcPts val="0"/>
                        </a:spcAft>
                        <a:buClr>
                          <a:schemeClr val="dk1"/>
                        </a:buClr>
                        <a:buSzPts val="800"/>
                        <a:buFont typeface="Arial"/>
                        <a:buNone/>
                      </a:pPr>
                      <a:r>
                        <a:rPr lang="ja-JP" sz="800">
                          <a:solidFill>
                            <a:srgbClr val="3F3F3F"/>
                          </a:solidFill>
                          <a:latin typeface="Yu Gothic" panose="020B0400000000000000" pitchFamily="34" charset="-128"/>
                          <a:ea typeface="Yu Gothic" panose="020B0400000000000000" pitchFamily="34" charset="-128"/>
                          <a:cs typeface="Arial"/>
                          <a:sym typeface="Arial"/>
                        </a:rPr>
                        <a:t> ・年齢（-14/15-19/20-24/25-29</a:t>
                      </a:r>
                      <a:endParaRPr dirty="0">
                        <a:solidFill>
                          <a:srgbClr val="3F3F3F"/>
                        </a:solidFill>
                        <a:latin typeface="Yu Gothic" panose="020B0400000000000000" pitchFamily="34" charset="-128"/>
                        <a:ea typeface="Yu Gothic" panose="020B0400000000000000" pitchFamily="34" charset="-128"/>
                      </a:endParaRPr>
                    </a:p>
                    <a:p>
                      <a:pPr marL="0" marR="0" lvl="0" indent="0" algn="l" rtl="0">
                        <a:lnSpc>
                          <a:spcPct val="150000"/>
                        </a:lnSpc>
                        <a:spcBef>
                          <a:spcPts val="0"/>
                        </a:spcBef>
                        <a:spcAft>
                          <a:spcPts val="0"/>
                        </a:spcAft>
                        <a:buClr>
                          <a:schemeClr val="dk1"/>
                        </a:buClr>
                        <a:buSzPts val="800"/>
                        <a:buFont typeface="Arial"/>
                        <a:buNone/>
                      </a:pPr>
                      <a:r>
                        <a:rPr lang="ja-JP" sz="800">
                          <a:solidFill>
                            <a:srgbClr val="3F3F3F"/>
                          </a:solidFill>
                          <a:latin typeface="Yu Gothic" panose="020B0400000000000000" pitchFamily="34" charset="-128"/>
                          <a:ea typeface="Yu Gothic" panose="020B0400000000000000" pitchFamily="34" charset="-128"/>
                          <a:cs typeface="Arial"/>
                          <a:sym typeface="Arial"/>
                        </a:rPr>
                        <a:t>　30-34/35-39/40-44/45-49</a:t>
                      </a:r>
                      <a:endParaRPr dirty="0">
                        <a:solidFill>
                          <a:srgbClr val="3F3F3F"/>
                        </a:solidFill>
                        <a:latin typeface="Yu Gothic" panose="020B0400000000000000" pitchFamily="34" charset="-128"/>
                        <a:ea typeface="Yu Gothic" panose="020B0400000000000000" pitchFamily="34" charset="-128"/>
                      </a:endParaRPr>
                    </a:p>
                    <a:p>
                      <a:pPr marL="0" marR="0" lvl="0" indent="0" algn="l" rtl="0">
                        <a:lnSpc>
                          <a:spcPct val="150000"/>
                        </a:lnSpc>
                        <a:spcBef>
                          <a:spcPts val="0"/>
                        </a:spcBef>
                        <a:spcAft>
                          <a:spcPts val="0"/>
                        </a:spcAft>
                        <a:buClr>
                          <a:schemeClr val="dk1"/>
                        </a:buClr>
                        <a:buSzPts val="800"/>
                        <a:buFont typeface="Arial"/>
                        <a:buNone/>
                      </a:pPr>
                      <a:r>
                        <a:rPr lang="ja-JP" sz="800">
                          <a:solidFill>
                            <a:srgbClr val="3F3F3F"/>
                          </a:solidFill>
                          <a:latin typeface="Yu Gothic" panose="020B0400000000000000" pitchFamily="34" charset="-128"/>
                          <a:ea typeface="Yu Gothic" panose="020B0400000000000000" pitchFamily="34" charset="-128"/>
                          <a:cs typeface="Arial"/>
                          <a:sym typeface="Arial"/>
                        </a:rPr>
                        <a:t>　50以上）</a:t>
                      </a:r>
                      <a:endParaRPr sz="800" dirty="0">
                        <a:solidFill>
                          <a:srgbClr val="3F3F3F"/>
                        </a:solidFill>
                        <a:latin typeface="Yu Gothic" panose="020B0400000000000000" pitchFamily="34" charset="-128"/>
                        <a:ea typeface="Yu Gothic" panose="020B0400000000000000" pitchFamily="34" charset="-128"/>
                        <a:cs typeface="Arial"/>
                        <a:sym typeface="Arial"/>
                      </a:endParaRPr>
                    </a:p>
                    <a:p>
                      <a:pPr marL="0" marR="0" lvl="0" indent="0" algn="l" rtl="0">
                        <a:lnSpc>
                          <a:spcPct val="150000"/>
                        </a:lnSpc>
                        <a:spcBef>
                          <a:spcPts val="0"/>
                        </a:spcBef>
                        <a:spcAft>
                          <a:spcPts val="0"/>
                        </a:spcAft>
                        <a:buClr>
                          <a:schemeClr val="dk1"/>
                        </a:buClr>
                        <a:buSzPts val="800"/>
                        <a:buFont typeface="Arial"/>
                        <a:buNone/>
                      </a:pPr>
                      <a:r>
                        <a:rPr lang="ja-JP" sz="800">
                          <a:solidFill>
                            <a:srgbClr val="3F3F3F"/>
                          </a:solidFill>
                          <a:latin typeface="Yu Gothic" panose="020B0400000000000000" pitchFamily="34" charset="-128"/>
                          <a:ea typeface="Yu Gothic" panose="020B0400000000000000" pitchFamily="34" charset="-128"/>
                          <a:cs typeface="Arial"/>
                          <a:sym typeface="Arial"/>
                        </a:rPr>
                        <a:t> ・OS</a:t>
                      </a:r>
                      <a:endParaRPr dirty="0">
                        <a:solidFill>
                          <a:srgbClr val="3F3F3F"/>
                        </a:solidFill>
                        <a:latin typeface="Yu Gothic" panose="020B0400000000000000" pitchFamily="34" charset="-128"/>
                        <a:ea typeface="Yu Gothic" panose="020B0400000000000000" pitchFamily="34" charset="-128"/>
                      </a:endParaRPr>
                    </a:p>
                    <a:p>
                      <a:pPr marL="0" marR="0" lvl="0" indent="0" algn="l" rtl="0">
                        <a:lnSpc>
                          <a:spcPct val="150000"/>
                        </a:lnSpc>
                        <a:spcBef>
                          <a:spcPts val="0"/>
                        </a:spcBef>
                        <a:spcAft>
                          <a:spcPts val="0"/>
                        </a:spcAft>
                        <a:buClr>
                          <a:schemeClr val="dk1"/>
                        </a:buClr>
                        <a:buSzPts val="800"/>
                        <a:buFont typeface="Arial"/>
                        <a:buNone/>
                      </a:pPr>
                      <a:r>
                        <a:rPr lang="ja-JP" sz="800">
                          <a:solidFill>
                            <a:srgbClr val="3F3F3F"/>
                          </a:solidFill>
                          <a:latin typeface="Yu Gothic" panose="020B0400000000000000" pitchFamily="34" charset="-128"/>
                          <a:ea typeface="Yu Gothic" panose="020B0400000000000000" pitchFamily="34" charset="-128"/>
                          <a:cs typeface="Arial"/>
                          <a:sym typeface="Arial"/>
                        </a:rPr>
                        <a:t> ・興味関心</a:t>
                      </a:r>
                      <a:endParaRPr dirty="0">
                        <a:solidFill>
                          <a:srgbClr val="3F3F3F"/>
                        </a:solidFill>
                        <a:latin typeface="Yu Gothic" panose="020B0400000000000000" pitchFamily="34" charset="-128"/>
                        <a:ea typeface="Yu Gothic" panose="020B0400000000000000" pitchFamily="34" charset="-128"/>
                      </a:endParaRPr>
                    </a:p>
                    <a:p>
                      <a:pPr marL="0" marR="0" lvl="0" indent="0" algn="l" rtl="0">
                        <a:lnSpc>
                          <a:spcPct val="150000"/>
                        </a:lnSpc>
                        <a:spcBef>
                          <a:spcPts val="0"/>
                        </a:spcBef>
                        <a:spcAft>
                          <a:spcPts val="0"/>
                        </a:spcAft>
                        <a:buClr>
                          <a:schemeClr val="dk1"/>
                        </a:buClr>
                        <a:buSzPts val="800"/>
                        <a:buFont typeface="Arial"/>
                        <a:buNone/>
                      </a:pPr>
                      <a:r>
                        <a:rPr lang="ja-JP" sz="800">
                          <a:solidFill>
                            <a:srgbClr val="3F3F3F"/>
                          </a:solidFill>
                          <a:latin typeface="Yu Gothic" panose="020B0400000000000000" pitchFamily="34" charset="-128"/>
                          <a:ea typeface="Yu Gothic" panose="020B0400000000000000" pitchFamily="34" charset="-128"/>
                          <a:cs typeface="Arial"/>
                          <a:sym typeface="Arial"/>
                        </a:rPr>
                        <a:t>・エリア（市区町村）</a:t>
                      </a:r>
                      <a:endParaRPr dirty="0">
                        <a:solidFill>
                          <a:srgbClr val="3F3F3F"/>
                        </a:solidFill>
                        <a:latin typeface="Yu Gothic" panose="020B0400000000000000" pitchFamily="34" charset="-128"/>
                        <a:ea typeface="Yu Gothic" panose="020B0400000000000000" pitchFamily="34" charset="-128"/>
                      </a:endParaRPr>
                    </a:p>
                    <a:p>
                      <a:pPr marL="0" marR="0" lvl="0" indent="0" algn="l" rtl="0">
                        <a:lnSpc>
                          <a:spcPct val="150000"/>
                        </a:lnSpc>
                        <a:spcBef>
                          <a:spcPts val="0"/>
                        </a:spcBef>
                        <a:spcAft>
                          <a:spcPts val="0"/>
                        </a:spcAft>
                        <a:buClr>
                          <a:schemeClr val="dk1"/>
                        </a:buClr>
                        <a:buSzPts val="800"/>
                        <a:buFont typeface="Arial"/>
                        <a:buNone/>
                      </a:pPr>
                      <a:r>
                        <a:rPr lang="ja-JP" sz="800">
                          <a:solidFill>
                            <a:srgbClr val="3F3F3F"/>
                          </a:solidFill>
                          <a:latin typeface="Yu Gothic" panose="020B0400000000000000" pitchFamily="34" charset="-128"/>
                          <a:ea typeface="Yu Gothic" panose="020B0400000000000000" pitchFamily="34" charset="-128"/>
                          <a:cs typeface="Arial"/>
                          <a:sym typeface="Arial"/>
                        </a:rPr>
                        <a:t> ・携帯キャリア</a:t>
                      </a:r>
                      <a:endParaRPr dirty="0">
                        <a:solidFill>
                          <a:srgbClr val="3F3F3F"/>
                        </a:solidFill>
                        <a:latin typeface="Yu Gothic" panose="020B0400000000000000" pitchFamily="34" charset="-128"/>
                        <a:ea typeface="Yu Gothic" panose="020B0400000000000000" pitchFamily="34" charset="-128"/>
                      </a:endParaRPr>
                    </a:p>
                    <a:p>
                      <a:pPr marL="0" marR="0" lvl="0" indent="0" algn="l" rtl="0">
                        <a:lnSpc>
                          <a:spcPct val="150000"/>
                        </a:lnSpc>
                        <a:spcBef>
                          <a:spcPts val="0"/>
                        </a:spcBef>
                        <a:spcAft>
                          <a:spcPts val="0"/>
                        </a:spcAft>
                        <a:buClr>
                          <a:schemeClr val="dk1"/>
                        </a:buClr>
                        <a:buSzPts val="800"/>
                        <a:buFont typeface="Arial"/>
                        <a:buNone/>
                      </a:pPr>
                      <a:r>
                        <a:rPr lang="ja-JP" sz="800">
                          <a:solidFill>
                            <a:srgbClr val="3F3F3F"/>
                          </a:solidFill>
                          <a:latin typeface="Yu Gothic" panose="020B0400000000000000" pitchFamily="34" charset="-128"/>
                          <a:ea typeface="Yu Gothic" panose="020B0400000000000000" pitchFamily="34" charset="-128"/>
                          <a:cs typeface="Arial"/>
                          <a:sym typeface="Arial"/>
                        </a:rPr>
                        <a:t> ・テレビ視聴頻度（高/中/小）</a:t>
                      </a:r>
                      <a:endParaRPr sz="800" dirty="0">
                        <a:solidFill>
                          <a:srgbClr val="3F3F3F"/>
                        </a:solidFill>
                        <a:latin typeface="Yu Gothic" panose="020B0400000000000000" pitchFamily="34" charset="-128"/>
                        <a:ea typeface="Yu Gothic" panose="020B0400000000000000" pitchFamily="34" charset="-128"/>
                        <a:cs typeface="Arial"/>
                        <a:sym typeface="Arial"/>
                      </a:endParaRPr>
                    </a:p>
                  </a:txBody>
                  <a:tcPr marL="4350" marR="4350" marT="4350" marB="0" anchor="ctr">
                    <a:lnL w="9525" cap="flat" cmpd="sng">
                      <a:solidFill>
                        <a:srgbClr val="AEABAB"/>
                      </a:solidFill>
                      <a:prstDash val="solid"/>
                      <a:round/>
                      <a:headEnd type="none" w="sm" len="sm"/>
                      <a:tailEnd type="none" w="sm" len="sm"/>
                    </a:lnL>
                    <a:lnR w="9525" cap="flat" cmpd="sng">
                      <a:solidFill>
                        <a:srgbClr val="AEABAB"/>
                      </a:solidFill>
                      <a:prstDash val="solid"/>
                      <a:round/>
                      <a:headEnd type="none" w="sm" len="sm"/>
                      <a:tailEnd type="none" w="sm" len="sm"/>
                    </a:lnR>
                    <a:lnT w="9525" cap="flat" cmpd="sng">
                      <a:solidFill>
                        <a:srgbClr val="AEABAB"/>
                      </a:solidFill>
                      <a:prstDash val="solid"/>
                      <a:round/>
                      <a:headEnd type="none" w="sm" len="sm"/>
                      <a:tailEnd type="none" w="sm" len="sm"/>
                    </a:lnT>
                    <a:lnB w="9525" cap="flat" cmpd="sng">
                      <a:solidFill>
                        <a:srgbClr val="AEABAB"/>
                      </a:solidFill>
                      <a:prstDash val="solid"/>
                      <a:round/>
                      <a:headEnd type="none" w="sm" len="sm"/>
                      <a:tailEnd type="none" w="sm" len="sm"/>
                    </a:lnB>
                  </a:tcPr>
                </a:tc>
                <a:tc>
                  <a:txBody>
                    <a:bodyPr/>
                    <a:lstStyle/>
                    <a:p>
                      <a:pPr marL="0" marR="0" lvl="0" indent="0" algn="l" rtl="0">
                        <a:lnSpc>
                          <a:spcPct val="150000"/>
                        </a:lnSpc>
                        <a:spcBef>
                          <a:spcPts val="0"/>
                        </a:spcBef>
                        <a:spcAft>
                          <a:spcPts val="0"/>
                        </a:spcAft>
                        <a:buClr>
                          <a:srgbClr val="000000"/>
                        </a:buClr>
                        <a:buSzPts val="800"/>
                        <a:buFont typeface="Arial"/>
                        <a:buNone/>
                      </a:pPr>
                      <a:r>
                        <a:rPr lang="ja-JP" sz="800" u="none" strike="noStrike" cap="none">
                          <a:solidFill>
                            <a:srgbClr val="3F3F3F"/>
                          </a:solidFill>
                          <a:latin typeface="Yu Gothic" panose="020B0400000000000000" pitchFamily="34" charset="-128"/>
                          <a:ea typeface="Yu Gothic" panose="020B0400000000000000" pitchFamily="34" charset="-128"/>
                          <a:cs typeface="Arial"/>
                          <a:sym typeface="Arial"/>
                        </a:rPr>
                        <a:t> ・クリック課金</a:t>
                      </a:r>
                      <a:endParaRPr sz="800" dirty="0">
                        <a:solidFill>
                          <a:srgbClr val="3F3F3F"/>
                        </a:solidFill>
                        <a:latin typeface="Yu Gothic" panose="020B0400000000000000" pitchFamily="34" charset="-128"/>
                        <a:ea typeface="Yu Gothic" panose="020B0400000000000000" pitchFamily="34" charset="-128"/>
                        <a:cs typeface="Arial"/>
                        <a:sym typeface="Arial"/>
                      </a:endParaRPr>
                    </a:p>
                    <a:p>
                      <a:pPr marL="0" marR="0" lvl="0" indent="0" algn="l" rtl="0">
                        <a:lnSpc>
                          <a:spcPct val="150000"/>
                        </a:lnSpc>
                        <a:spcBef>
                          <a:spcPts val="0"/>
                        </a:spcBef>
                        <a:spcAft>
                          <a:spcPts val="0"/>
                        </a:spcAft>
                        <a:buClr>
                          <a:srgbClr val="000000"/>
                        </a:buClr>
                        <a:buSzPts val="800"/>
                        <a:buFont typeface="Arial"/>
                        <a:buNone/>
                      </a:pPr>
                      <a:r>
                        <a:rPr lang="ja-JP" sz="800" u="none" strike="noStrike" cap="none">
                          <a:solidFill>
                            <a:srgbClr val="3F3F3F"/>
                          </a:solidFill>
                          <a:latin typeface="Yu Gothic" panose="020B0400000000000000" pitchFamily="34" charset="-128"/>
                          <a:ea typeface="Yu Gothic" panose="020B0400000000000000" pitchFamily="34" charset="-128"/>
                          <a:cs typeface="Arial"/>
                          <a:sym typeface="Arial"/>
                        </a:rPr>
                        <a:t> ・最低出稿金額</a:t>
                      </a:r>
                      <a:endParaRPr sz="800" dirty="0">
                        <a:solidFill>
                          <a:srgbClr val="3F3F3F"/>
                        </a:solidFill>
                        <a:latin typeface="Yu Gothic" panose="020B0400000000000000" pitchFamily="34" charset="-128"/>
                        <a:ea typeface="Yu Gothic" panose="020B0400000000000000" pitchFamily="34" charset="-128"/>
                        <a:cs typeface="Arial"/>
                        <a:sym typeface="Arial"/>
                      </a:endParaRPr>
                    </a:p>
                    <a:p>
                      <a:pPr marL="0" marR="0" lvl="0" indent="0" algn="l" rtl="0">
                        <a:lnSpc>
                          <a:spcPct val="150000"/>
                        </a:lnSpc>
                        <a:spcBef>
                          <a:spcPts val="0"/>
                        </a:spcBef>
                        <a:spcAft>
                          <a:spcPts val="0"/>
                        </a:spcAft>
                        <a:buClr>
                          <a:srgbClr val="000000"/>
                        </a:buClr>
                        <a:buSzPts val="800"/>
                        <a:buFont typeface="Arial"/>
                        <a:buNone/>
                      </a:pPr>
                      <a:r>
                        <a:rPr lang="ja-JP" sz="800" u="none" strike="noStrike" cap="none">
                          <a:solidFill>
                            <a:srgbClr val="3F3F3F"/>
                          </a:solidFill>
                          <a:latin typeface="Yu Gothic" panose="020B0400000000000000" pitchFamily="34" charset="-128"/>
                          <a:ea typeface="Yu Gothic" panose="020B0400000000000000" pitchFamily="34" charset="-128"/>
                          <a:cs typeface="Arial"/>
                          <a:sym typeface="Arial"/>
                        </a:rPr>
                        <a:t> 　300,000円～</a:t>
                      </a:r>
                      <a:endParaRPr sz="800" dirty="0">
                        <a:solidFill>
                          <a:srgbClr val="3F3F3F"/>
                        </a:solidFill>
                        <a:latin typeface="Yu Gothic" panose="020B0400000000000000" pitchFamily="34" charset="-128"/>
                        <a:ea typeface="Yu Gothic" panose="020B0400000000000000" pitchFamily="34" charset="-128"/>
                        <a:cs typeface="Arial"/>
                        <a:sym typeface="Arial"/>
                      </a:endParaRPr>
                    </a:p>
                  </a:txBody>
                  <a:tcPr marL="4350" marR="4350" marT="4350" marB="0" anchor="ctr">
                    <a:lnL w="9525" cap="flat" cmpd="sng">
                      <a:solidFill>
                        <a:srgbClr val="AEABAB"/>
                      </a:solidFill>
                      <a:prstDash val="solid"/>
                      <a:round/>
                      <a:headEnd type="none" w="sm" len="sm"/>
                      <a:tailEnd type="none" w="sm" len="sm"/>
                    </a:lnL>
                    <a:lnR w="9525" cap="flat" cmpd="sng">
                      <a:solidFill>
                        <a:srgbClr val="AEABAB"/>
                      </a:solidFill>
                      <a:prstDash val="solid"/>
                      <a:round/>
                      <a:headEnd type="none" w="sm" len="sm"/>
                      <a:tailEnd type="none" w="sm" len="sm"/>
                    </a:lnR>
                    <a:lnT w="9525" cap="flat" cmpd="sng">
                      <a:solidFill>
                        <a:srgbClr val="AEABAB"/>
                      </a:solidFill>
                      <a:prstDash val="solid"/>
                      <a:round/>
                      <a:headEnd type="none" w="sm" len="sm"/>
                      <a:tailEnd type="none" w="sm" len="sm"/>
                    </a:lnT>
                    <a:lnB w="9525" cap="flat" cmpd="sng">
                      <a:solidFill>
                        <a:srgbClr val="AEABAB"/>
                      </a:solidFill>
                      <a:prstDash val="solid"/>
                      <a:round/>
                      <a:headEnd type="none" w="sm" len="sm"/>
                      <a:tailEnd type="none" w="sm" len="sm"/>
                    </a:lnB>
                  </a:tcPr>
                </a:tc>
                <a:tc>
                  <a:txBody>
                    <a:bodyPr/>
                    <a:lstStyle/>
                    <a:p>
                      <a:pPr marL="0" marR="0" lvl="0" indent="0" algn="ctr" rtl="0">
                        <a:lnSpc>
                          <a:spcPct val="150000"/>
                        </a:lnSpc>
                        <a:spcBef>
                          <a:spcPts val="0"/>
                        </a:spcBef>
                        <a:spcAft>
                          <a:spcPts val="0"/>
                        </a:spcAft>
                        <a:buClr>
                          <a:srgbClr val="000000"/>
                        </a:buClr>
                        <a:buSzPts val="800"/>
                        <a:buFont typeface="Arial"/>
                        <a:buNone/>
                      </a:pPr>
                      <a:r>
                        <a:rPr lang="ja-JP" sz="800" u="none" strike="noStrike" cap="none" dirty="0">
                          <a:solidFill>
                            <a:srgbClr val="3F3F3F"/>
                          </a:solidFill>
                          <a:latin typeface="Yu Gothic" panose="020B0400000000000000" pitchFamily="34" charset="-128"/>
                          <a:ea typeface="Yu Gothic" panose="020B0400000000000000" pitchFamily="34" charset="-128"/>
                          <a:cs typeface="Arial"/>
                          <a:sym typeface="Arial"/>
                        </a:rPr>
                        <a:t>@20円～</a:t>
                      </a:r>
                      <a:r>
                        <a:rPr lang="ja-JP" sz="800" dirty="0">
                          <a:solidFill>
                            <a:srgbClr val="3F3F3F"/>
                          </a:solidFill>
                          <a:latin typeface="Yu Gothic" panose="020B0400000000000000" pitchFamily="34" charset="-128"/>
                          <a:ea typeface="Yu Gothic" panose="020B0400000000000000" pitchFamily="34" charset="-128"/>
                        </a:rPr>
                        <a:t>45</a:t>
                      </a:r>
                      <a:r>
                        <a:rPr lang="ja-JP" sz="800" u="none" strike="noStrike" cap="none" dirty="0">
                          <a:solidFill>
                            <a:srgbClr val="3F3F3F"/>
                          </a:solidFill>
                          <a:latin typeface="Yu Gothic" panose="020B0400000000000000" pitchFamily="34" charset="-128"/>
                          <a:ea typeface="Yu Gothic" panose="020B0400000000000000" pitchFamily="34" charset="-128"/>
                          <a:cs typeface="Arial"/>
                          <a:sym typeface="Arial"/>
                        </a:rPr>
                        <a:t>円</a:t>
                      </a:r>
                      <a:endParaRPr sz="800" dirty="0">
                        <a:solidFill>
                          <a:srgbClr val="3F3F3F"/>
                        </a:solidFill>
                        <a:latin typeface="Yu Gothic" panose="020B0400000000000000" pitchFamily="34" charset="-128"/>
                        <a:ea typeface="Yu Gothic" panose="020B0400000000000000" pitchFamily="34" charset="-128"/>
                        <a:cs typeface="Arial"/>
                        <a:sym typeface="Arial"/>
                      </a:endParaRPr>
                    </a:p>
                    <a:p>
                      <a:pPr marL="0" marR="0" lvl="0" indent="0" algn="ctr" rtl="0">
                        <a:lnSpc>
                          <a:spcPct val="150000"/>
                        </a:lnSpc>
                        <a:spcBef>
                          <a:spcPts val="0"/>
                        </a:spcBef>
                        <a:spcAft>
                          <a:spcPts val="0"/>
                        </a:spcAft>
                        <a:buClr>
                          <a:srgbClr val="000000"/>
                        </a:buClr>
                        <a:buSzPts val="800"/>
                        <a:buFont typeface="Arial"/>
                        <a:buNone/>
                      </a:pPr>
                      <a:r>
                        <a:rPr lang="ja-JP" sz="800" u="none" strike="noStrike" cap="none" dirty="0">
                          <a:solidFill>
                            <a:srgbClr val="3F3F3F"/>
                          </a:solidFill>
                          <a:latin typeface="Yu Gothic" panose="020B0400000000000000" pitchFamily="34" charset="-128"/>
                          <a:ea typeface="Yu Gothic" panose="020B0400000000000000" pitchFamily="34" charset="-128"/>
                          <a:cs typeface="Arial"/>
                          <a:sym typeface="Arial"/>
                        </a:rPr>
                        <a:t>程度（ネット）</a:t>
                      </a:r>
                      <a:endParaRPr sz="800" dirty="0">
                        <a:solidFill>
                          <a:srgbClr val="3F3F3F"/>
                        </a:solidFill>
                        <a:latin typeface="Yu Gothic" panose="020B0400000000000000" pitchFamily="34" charset="-128"/>
                        <a:ea typeface="Yu Gothic" panose="020B0400000000000000" pitchFamily="34" charset="-128"/>
                        <a:cs typeface="Arial"/>
                        <a:sym typeface="Arial"/>
                      </a:endParaRPr>
                    </a:p>
                  </a:txBody>
                  <a:tcPr marL="4350" marR="4350" marT="4350" marB="0" anchor="ctr">
                    <a:lnL w="9525" cap="flat" cmpd="sng">
                      <a:solidFill>
                        <a:srgbClr val="AEABAB"/>
                      </a:solidFill>
                      <a:prstDash val="solid"/>
                      <a:round/>
                      <a:headEnd type="none" w="sm" len="sm"/>
                      <a:tailEnd type="none" w="sm" len="sm"/>
                    </a:lnL>
                    <a:lnR w="9525" cap="flat" cmpd="sng">
                      <a:solidFill>
                        <a:srgbClr val="AEABAB"/>
                      </a:solidFill>
                      <a:prstDash val="solid"/>
                      <a:round/>
                      <a:headEnd type="none" w="sm" len="sm"/>
                      <a:tailEnd type="none" w="sm" len="sm"/>
                    </a:lnR>
                    <a:lnT w="9525" cap="flat" cmpd="sng">
                      <a:solidFill>
                        <a:srgbClr val="AEABAB"/>
                      </a:solidFill>
                      <a:prstDash val="solid"/>
                      <a:round/>
                      <a:headEnd type="none" w="sm" len="sm"/>
                      <a:tailEnd type="none" w="sm" len="sm"/>
                    </a:lnT>
                    <a:lnB w="9525" cap="flat" cmpd="sng">
                      <a:solidFill>
                        <a:srgbClr val="AEABA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p:pic>
        <p:nvPicPr>
          <p:cNvPr id="643" name="Google Shape;643;p22" descr="ãLINEãã®ç»åæ¤ç´¢çµæ"/>
          <p:cNvPicPr preferRelativeResize="0"/>
          <p:nvPr/>
        </p:nvPicPr>
        <p:blipFill rotWithShape="1">
          <a:blip r:embed="rId3" cstate="print">
            <a:alphaModFix/>
            <a:extLst>
              <a:ext uri="{28A0092B-C50C-407E-A947-70E740481C1C}">
                <a14:useLocalDpi xmlns:a14="http://schemas.microsoft.com/office/drawing/2010/main"/>
              </a:ext>
            </a:extLst>
          </a:blip>
          <a:srcRect/>
          <a:stretch/>
        </p:blipFill>
        <p:spPr>
          <a:xfrm>
            <a:off x="556154" y="2030449"/>
            <a:ext cx="778599" cy="778599"/>
          </a:xfrm>
          <a:prstGeom prst="rect">
            <a:avLst/>
          </a:prstGeom>
          <a:noFill/>
          <a:ln>
            <a:noFill/>
          </a:ln>
        </p:spPr>
      </p:pic>
      <p:sp>
        <p:nvSpPr>
          <p:cNvPr id="645" name="Google Shape;645;p22"/>
          <p:cNvSpPr/>
          <p:nvPr/>
        </p:nvSpPr>
        <p:spPr>
          <a:xfrm>
            <a:off x="310302" y="3806511"/>
            <a:ext cx="7585689" cy="215401"/>
          </a:xfrm>
          <a:prstGeom prst="rect">
            <a:avLst/>
          </a:prstGeom>
          <a:noFill/>
          <a:ln>
            <a:noFill/>
          </a:ln>
        </p:spPr>
        <p:txBody>
          <a:bodyPr spcFirstLastPara="1" wrap="square" lIns="72000" tIns="36000" rIns="72000" bIns="36000" anchor="ctr" anchorCtr="0">
            <a:noAutofit/>
          </a:bodyPr>
          <a:lstStyle/>
          <a:p>
            <a:pPr marL="0" marR="0" lvl="0" indent="0" algn="l" rtl="0">
              <a:lnSpc>
                <a:spcPct val="100000"/>
              </a:lnSpc>
              <a:spcBef>
                <a:spcPts val="0"/>
              </a:spcBef>
              <a:spcAft>
                <a:spcPts val="0"/>
              </a:spcAft>
              <a:buClr>
                <a:srgbClr val="000000"/>
              </a:buClr>
              <a:buSzPts val="700"/>
              <a:buFont typeface="Arial"/>
              <a:buNone/>
            </a:pPr>
            <a:r>
              <a:rPr lang="ja-JP" sz="700" b="0" i="0" u="none" strike="noStrike" cap="none" dirty="0">
                <a:solidFill>
                  <a:srgbClr val="000000"/>
                </a:solidFill>
                <a:latin typeface="Yu Gothic" panose="020B0400000000000000" pitchFamily="34" charset="-128"/>
                <a:ea typeface="Yu Gothic" panose="020B0400000000000000" pitchFamily="34" charset="-128"/>
                <a:sym typeface="Arial"/>
              </a:rPr>
              <a:t>・内容は都度変更となる可能性がございます。　・誘導単価感は目安となります。時期や商材、クリエイティブによって大きく変動致します。詳細は担当営業までお問い合わせください。</a:t>
            </a:r>
            <a:endParaRPr dirty="0">
              <a:latin typeface="Yu Gothic" panose="020B0400000000000000" pitchFamily="34" charset="-128"/>
              <a:ea typeface="Yu Gothic" panose="020B0400000000000000" pitchFamily="34" charset="-128"/>
            </a:endParaRPr>
          </a:p>
        </p:txBody>
      </p:sp>
      <p:sp>
        <p:nvSpPr>
          <p:cNvPr id="646" name="Google Shape;646;p22"/>
          <p:cNvSpPr txBox="1"/>
          <p:nvPr/>
        </p:nvSpPr>
        <p:spPr>
          <a:xfrm>
            <a:off x="254981" y="271451"/>
            <a:ext cx="8059738" cy="331353"/>
          </a:xfrm>
          <a:prstGeom prst="rect">
            <a:avLst/>
          </a:prstGeom>
          <a:noFill/>
          <a:ln>
            <a:noFill/>
          </a:ln>
        </p:spPr>
        <p:txBody>
          <a:bodyPr spcFirstLastPara="1" wrap="square" lIns="91425" tIns="91425" rIns="91425" bIns="91425" anchor="t" anchorCtr="0">
            <a:noAutofit/>
          </a:bodyPr>
          <a:lstStyle/>
          <a:p>
            <a:pPr marL="0" marR="0" lvl="0" indent="0" algn="l" rtl="0">
              <a:lnSpc>
                <a:spcPct val="110000"/>
              </a:lnSpc>
              <a:spcBef>
                <a:spcPts val="0"/>
              </a:spcBef>
              <a:spcAft>
                <a:spcPts val="0"/>
              </a:spcAft>
              <a:buNone/>
            </a:pPr>
            <a:r>
              <a:rPr lang="ja-JP" sz="1500" b="1" i="0" u="none" strike="noStrike" cap="none">
                <a:solidFill>
                  <a:srgbClr val="7F7F7F"/>
                </a:solidFill>
                <a:latin typeface="Yu Gothic" panose="020B0400000000000000" pitchFamily="34" charset="-128"/>
                <a:ea typeface="Yu Gothic" panose="020B0400000000000000" pitchFamily="34" charset="-128"/>
                <a:sym typeface="Arial"/>
              </a:rPr>
              <a:t>メディアブースト</a:t>
            </a:r>
            <a:endParaRPr sz="1500" b="1" i="0" u="none" strike="noStrike" cap="none" dirty="0">
              <a:solidFill>
                <a:srgbClr val="7F7F7F"/>
              </a:solidFill>
              <a:latin typeface="Yu Gothic" panose="020B0400000000000000" pitchFamily="34" charset="-128"/>
              <a:ea typeface="Yu Gothic" panose="020B0400000000000000" pitchFamily="34" charset="-128"/>
              <a:sym typeface="Arial"/>
            </a:endParaRPr>
          </a:p>
        </p:txBody>
      </p:sp>
      <p:cxnSp>
        <p:nvCxnSpPr>
          <p:cNvPr id="647" name="Google Shape;647;p22"/>
          <p:cNvCxnSpPr/>
          <p:nvPr/>
        </p:nvCxnSpPr>
        <p:spPr>
          <a:xfrm>
            <a:off x="2664069" y="434659"/>
            <a:ext cx="6121156" cy="0"/>
          </a:xfrm>
          <a:prstGeom prst="straightConnector1">
            <a:avLst/>
          </a:prstGeom>
          <a:noFill/>
          <a:ln w="9525" cap="rnd" cmpd="sng">
            <a:solidFill>
              <a:srgbClr val="CCCCCC"/>
            </a:solidFill>
            <a:prstDash val="solid"/>
            <a:miter lim="800000"/>
            <a:headEnd type="none" w="sm" len="sm"/>
            <a:tailEnd type="none" w="sm" len="sm"/>
          </a:ln>
        </p:spPr>
      </p:cxnSp>
      <p:grpSp>
        <p:nvGrpSpPr>
          <p:cNvPr id="648" name="Google Shape;648;p22"/>
          <p:cNvGrpSpPr/>
          <p:nvPr/>
        </p:nvGrpSpPr>
        <p:grpSpPr>
          <a:xfrm>
            <a:off x="6879948" y="-11189"/>
            <a:ext cx="1905276" cy="340065"/>
            <a:chOff x="6879948" y="-11189"/>
            <a:chExt cx="1905276" cy="340065"/>
          </a:xfrm>
        </p:grpSpPr>
        <p:sp>
          <p:nvSpPr>
            <p:cNvPr id="649" name="Google Shape;649;p22"/>
            <p:cNvSpPr/>
            <p:nvPr/>
          </p:nvSpPr>
          <p:spPr>
            <a:xfrm rot="10800000">
              <a:off x="6879948" y="-11189"/>
              <a:ext cx="889233" cy="328877"/>
            </a:xfrm>
            <a:prstGeom prst="snip2SameRect">
              <a:avLst>
                <a:gd name="adj1" fmla="val 50000"/>
                <a:gd name="adj2" fmla="val 0"/>
              </a:avLst>
            </a:prstGeom>
            <a:solidFill>
              <a:srgbClr val="E6E6E6"/>
            </a:solidFill>
            <a:ln>
              <a:noFill/>
            </a:ln>
          </p:spPr>
          <p:txBody>
            <a:bodyPr spcFirstLastPara="1" wrap="square" lIns="72000" tIns="36000" rIns="72000" bIns="36000" anchor="ctr" anchorCtr="0">
              <a:noAutofit/>
            </a:bodyPr>
            <a:lstStyle/>
            <a:p>
              <a:pPr marL="0" marR="0" lvl="0" indent="0" algn="l" rtl="0">
                <a:lnSpc>
                  <a:spcPct val="100000"/>
                </a:lnSpc>
                <a:spcBef>
                  <a:spcPts val="0"/>
                </a:spcBef>
                <a:spcAft>
                  <a:spcPts val="0"/>
                </a:spcAft>
                <a:buClr>
                  <a:srgbClr val="000000"/>
                </a:buClr>
                <a:buSzPts val="900"/>
                <a:buFont typeface="Arial"/>
                <a:buNone/>
              </a:pPr>
              <a:endParaRPr sz="900" b="0" i="0" u="none" strike="noStrike" cap="none" dirty="0">
                <a:solidFill>
                  <a:srgbClr val="F89D90"/>
                </a:solidFill>
                <a:latin typeface="Yu Gothic" panose="020B0400000000000000" pitchFamily="34" charset="-128"/>
                <a:ea typeface="Yu Gothic" panose="020B0400000000000000" pitchFamily="34" charset="-128"/>
                <a:sym typeface="Arial"/>
              </a:endParaRPr>
            </a:p>
          </p:txBody>
        </p:sp>
        <p:sp>
          <p:nvSpPr>
            <p:cNvPr id="650" name="Google Shape;650;p22"/>
            <p:cNvSpPr/>
            <p:nvPr/>
          </p:nvSpPr>
          <p:spPr>
            <a:xfrm rot="10800000">
              <a:off x="7895991" y="-1"/>
              <a:ext cx="889233" cy="328877"/>
            </a:xfrm>
            <a:prstGeom prst="snip2SameRect">
              <a:avLst>
                <a:gd name="adj1" fmla="val 50000"/>
                <a:gd name="adj2" fmla="val 0"/>
              </a:avLst>
            </a:prstGeom>
            <a:solidFill>
              <a:srgbClr val="F89D90"/>
            </a:solidFill>
            <a:ln>
              <a:noFill/>
            </a:ln>
          </p:spPr>
          <p:txBody>
            <a:bodyPr spcFirstLastPara="1" wrap="square" lIns="72000" tIns="36000" rIns="72000" bIns="36000" anchor="ctr" anchorCtr="0">
              <a:noAutofit/>
            </a:bodyPr>
            <a:lstStyle/>
            <a:p>
              <a:pPr marL="0" marR="0" lvl="0" indent="0" algn="l" rtl="0">
                <a:lnSpc>
                  <a:spcPct val="100000"/>
                </a:lnSpc>
                <a:spcBef>
                  <a:spcPts val="0"/>
                </a:spcBef>
                <a:spcAft>
                  <a:spcPts val="0"/>
                </a:spcAft>
                <a:buClr>
                  <a:srgbClr val="000000"/>
                </a:buClr>
                <a:buSzPts val="900"/>
                <a:buFont typeface="Arial"/>
                <a:buNone/>
              </a:pPr>
              <a:endParaRPr sz="900" b="0" i="0" u="none" strike="noStrike" cap="none" dirty="0">
                <a:solidFill>
                  <a:schemeClr val="dk1"/>
                </a:solidFill>
                <a:latin typeface="Yu Gothic" panose="020B0400000000000000" pitchFamily="34" charset="-128"/>
                <a:ea typeface="Yu Gothic" panose="020B0400000000000000" pitchFamily="34" charset="-128"/>
                <a:sym typeface="Arial"/>
              </a:endParaRPr>
            </a:p>
          </p:txBody>
        </p:sp>
        <p:sp>
          <p:nvSpPr>
            <p:cNvPr id="651" name="Google Shape;651;p22"/>
            <p:cNvSpPr txBox="1"/>
            <p:nvPr/>
          </p:nvSpPr>
          <p:spPr>
            <a:xfrm>
              <a:off x="6926087" y="45296"/>
              <a:ext cx="796954" cy="215444"/>
            </a:xfrm>
            <a:prstGeom prst="rect">
              <a:avLst/>
            </a:prstGeom>
            <a:noFill/>
            <a:ln>
              <a:noFill/>
            </a:ln>
          </p:spPr>
          <p:txBody>
            <a:bodyPr spcFirstLastPara="1" wrap="square" lIns="91425" tIns="45700" rIns="91425" bIns="45700" anchor="ctr" anchorCtr="0">
              <a:spAutoFit/>
            </a:bodyPr>
            <a:lstStyle/>
            <a:p>
              <a:pPr marL="0" marR="0" lvl="0" indent="0" algn="ctr" rtl="0">
                <a:lnSpc>
                  <a:spcPct val="100000"/>
                </a:lnSpc>
                <a:spcBef>
                  <a:spcPts val="0"/>
                </a:spcBef>
                <a:spcAft>
                  <a:spcPts val="0"/>
                </a:spcAft>
                <a:buNone/>
              </a:pPr>
              <a:r>
                <a:rPr lang="ja-JP" sz="800" b="0" i="0" u="none" strike="noStrike" cap="none">
                  <a:solidFill>
                    <a:srgbClr val="3F3F3F"/>
                  </a:solidFill>
                  <a:latin typeface="Yu Gothic" panose="020B0400000000000000" pitchFamily="34" charset="-128"/>
                  <a:ea typeface="Yu Gothic" panose="020B0400000000000000" pitchFamily="34" charset="-128"/>
                  <a:sym typeface="Arial"/>
                </a:rPr>
                <a:t>タイアップ</a:t>
              </a:r>
              <a:endParaRPr dirty="0">
                <a:latin typeface="Yu Gothic" panose="020B0400000000000000" pitchFamily="34" charset="-128"/>
                <a:ea typeface="Yu Gothic" panose="020B0400000000000000" pitchFamily="34" charset="-128"/>
              </a:endParaRPr>
            </a:p>
          </p:txBody>
        </p:sp>
        <p:sp>
          <p:nvSpPr>
            <p:cNvPr id="652" name="Google Shape;652;p22"/>
            <p:cNvSpPr txBox="1"/>
            <p:nvPr/>
          </p:nvSpPr>
          <p:spPr>
            <a:xfrm>
              <a:off x="7942130" y="45296"/>
              <a:ext cx="796954" cy="215444"/>
            </a:xfrm>
            <a:prstGeom prst="rect">
              <a:avLst/>
            </a:prstGeom>
            <a:noFill/>
            <a:ln>
              <a:noFill/>
            </a:ln>
          </p:spPr>
          <p:txBody>
            <a:bodyPr spcFirstLastPara="1" wrap="square" lIns="91425" tIns="45700" rIns="91425" bIns="45700" anchor="ctr" anchorCtr="0">
              <a:spAutoFit/>
            </a:bodyPr>
            <a:lstStyle/>
            <a:p>
              <a:pPr marL="0" marR="0" lvl="0" indent="0" algn="ctr" rtl="0">
                <a:lnSpc>
                  <a:spcPct val="100000"/>
                </a:lnSpc>
                <a:spcBef>
                  <a:spcPts val="0"/>
                </a:spcBef>
                <a:spcAft>
                  <a:spcPts val="0"/>
                </a:spcAft>
                <a:buNone/>
              </a:pPr>
              <a:r>
                <a:rPr lang="ja-JP" sz="800" b="0" i="0" u="none" strike="noStrike" cap="none">
                  <a:solidFill>
                    <a:schemeClr val="lt1"/>
                  </a:solidFill>
                  <a:latin typeface="Yu Gothic" panose="020B0400000000000000" pitchFamily="34" charset="-128"/>
                  <a:ea typeface="Yu Gothic" panose="020B0400000000000000" pitchFamily="34" charset="-128"/>
                  <a:sym typeface="Arial"/>
                </a:rPr>
                <a:t>オプション</a:t>
              </a:r>
              <a:endParaRPr dirty="0">
                <a:latin typeface="Yu Gothic" panose="020B0400000000000000" pitchFamily="34" charset="-128"/>
                <a:ea typeface="Yu Gothic" panose="020B0400000000000000" pitchFamily="34" charset="-128"/>
              </a:endParaRPr>
            </a:p>
          </p:txBody>
        </p:sp>
      </p:gr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656"/>
        <p:cNvGrpSpPr/>
        <p:nvPr/>
      </p:nvGrpSpPr>
      <p:grpSpPr>
        <a:xfrm>
          <a:off x="0" y="0"/>
          <a:ext cx="0" cy="0"/>
          <a:chOff x="0" y="0"/>
          <a:chExt cx="0" cy="0"/>
        </a:xfrm>
      </p:grpSpPr>
      <p:sp>
        <p:nvSpPr>
          <p:cNvPr id="658" name="Google Shape;658;p50"/>
          <p:cNvSpPr txBox="1"/>
          <p:nvPr/>
        </p:nvSpPr>
        <p:spPr>
          <a:xfrm>
            <a:off x="254981" y="271451"/>
            <a:ext cx="8059738" cy="331353"/>
          </a:xfrm>
          <a:prstGeom prst="rect">
            <a:avLst/>
          </a:prstGeom>
          <a:noFill/>
          <a:ln>
            <a:noFill/>
          </a:ln>
        </p:spPr>
        <p:txBody>
          <a:bodyPr spcFirstLastPara="1" wrap="square" lIns="91425" tIns="91425" rIns="91425" bIns="91425" anchor="t" anchorCtr="0">
            <a:noAutofit/>
          </a:bodyPr>
          <a:lstStyle/>
          <a:p>
            <a:pPr marL="0" marR="0" lvl="0" indent="0" algn="l" rtl="0">
              <a:lnSpc>
                <a:spcPct val="110000"/>
              </a:lnSpc>
              <a:spcBef>
                <a:spcPts val="0"/>
              </a:spcBef>
              <a:spcAft>
                <a:spcPts val="0"/>
              </a:spcAft>
              <a:buNone/>
            </a:pPr>
            <a:r>
              <a:rPr lang="ja-JP" sz="1500" b="1" i="0" u="none" strike="noStrike" cap="none">
                <a:solidFill>
                  <a:srgbClr val="7F7F7F"/>
                </a:solidFill>
                <a:latin typeface="Yu Gothic" panose="020B0400000000000000" pitchFamily="34" charset="-128"/>
                <a:ea typeface="Yu Gothic" panose="020B0400000000000000" pitchFamily="34" charset="-128"/>
                <a:sym typeface="Arial"/>
              </a:rPr>
              <a:t>ネイティブADブースト</a:t>
            </a:r>
            <a:endParaRPr sz="1500" b="1" i="0" u="none" strike="noStrike" cap="none" dirty="0">
              <a:solidFill>
                <a:srgbClr val="7F7F7F"/>
              </a:solidFill>
              <a:latin typeface="Yu Gothic" panose="020B0400000000000000" pitchFamily="34" charset="-128"/>
              <a:ea typeface="Yu Gothic" panose="020B0400000000000000" pitchFamily="34" charset="-128"/>
              <a:sym typeface="Arial"/>
            </a:endParaRPr>
          </a:p>
        </p:txBody>
      </p:sp>
      <p:cxnSp>
        <p:nvCxnSpPr>
          <p:cNvPr id="659" name="Google Shape;659;p50"/>
          <p:cNvCxnSpPr/>
          <p:nvPr/>
        </p:nvCxnSpPr>
        <p:spPr>
          <a:xfrm>
            <a:off x="3270738" y="434659"/>
            <a:ext cx="5514487" cy="0"/>
          </a:xfrm>
          <a:prstGeom prst="straightConnector1">
            <a:avLst/>
          </a:prstGeom>
          <a:noFill/>
          <a:ln w="9525" cap="rnd" cmpd="sng">
            <a:solidFill>
              <a:srgbClr val="CCCCCC"/>
            </a:solidFill>
            <a:prstDash val="solid"/>
            <a:miter lim="800000"/>
            <a:headEnd type="none" w="sm" len="sm"/>
            <a:tailEnd type="none" w="sm" len="sm"/>
          </a:ln>
        </p:spPr>
      </p:cxnSp>
      <p:graphicFrame>
        <p:nvGraphicFramePr>
          <p:cNvPr id="660" name="Google Shape;660;p50"/>
          <p:cNvGraphicFramePr/>
          <p:nvPr>
            <p:extLst>
              <p:ext uri="{D42A27DB-BD31-4B8C-83A1-F6EECF244321}">
                <p14:modId xmlns:p14="http://schemas.microsoft.com/office/powerpoint/2010/main" val="3987892014"/>
              </p:ext>
            </p:extLst>
          </p:nvPr>
        </p:nvGraphicFramePr>
        <p:xfrm>
          <a:off x="332276" y="611517"/>
          <a:ext cx="8424475" cy="5878491"/>
        </p:xfrm>
        <a:graphic>
          <a:graphicData uri="http://schemas.openxmlformats.org/drawingml/2006/table">
            <a:tbl>
              <a:tblPr>
                <a:noFill/>
                <a:tableStyleId>{C1A2F0C5-79EA-44DB-8B3C-392F46CA1DA0}</a:tableStyleId>
              </a:tblPr>
              <a:tblGrid>
                <a:gridCol w="1124125">
                  <a:extLst>
                    <a:ext uri="{9D8B030D-6E8A-4147-A177-3AD203B41FA5}">
                      <a16:colId xmlns:a16="http://schemas.microsoft.com/office/drawing/2014/main" val="20000"/>
                    </a:ext>
                  </a:extLst>
                </a:gridCol>
                <a:gridCol w="805350">
                  <a:extLst>
                    <a:ext uri="{9D8B030D-6E8A-4147-A177-3AD203B41FA5}">
                      <a16:colId xmlns:a16="http://schemas.microsoft.com/office/drawing/2014/main" val="20001"/>
                    </a:ext>
                  </a:extLst>
                </a:gridCol>
                <a:gridCol w="2810300">
                  <a:extLst>
                    <a:ext uri="{9D8B030D-6E8A-4147-A177-3AD203B41FA5}">
                      <a16:colId xmlns:a16="http://schemas.microsoft.com/office/drawing/2014/main" val="20002"/>
                    </a:ext>
                  </a:extLst>
                </a:gridCol>
                <a:gridCol w="2030125">
                  <a:extLst>
                    <a:ext uri="{9D8B030D-6E8A-4147-A177-3AD203B41FA5}">
                      <a16:colId xmlns:a16="http://schemas.microsoft.com/office/drawing/2014/main" val="20003"/>
                    </a:ext>
                  </a:extLst>
                </a:gridCol>
                <a:gridCol w="796950">
                  <a:extLst>
                    <a:ext uri="{9D8B030D-6E8A-4147-A177-3AD203B41FA5}">
                      <a16:colId xmlns:a16="http://schemas.microsoft.com/office/drawing/2014/main" val="20004"/>
                    </a:ext>
                  </a:extLst>
                </a:gridCol>
                <a:gridCol w="857625">
                  <a:extLst>
                    <a:ext uri="{9D8B030D-6E8A-4147-A177-3AD203B41FA5}">
                      <a16:colId xmlns:a16="http://schemas.microsoft.com/office/drawing/2014/main" val="20005"/>
                    </a:ext>
                  </a:extLst>
                </a:gridCol>
              </a:tblGrid>
              <a:tr h="299063">
                <a:tc>
                  <a:txBody>
                    <a:bodyPr/>
                    <a:lstStyle/>
                    <a:p>
                      <a:pPr marL="0" marR="0" lvl="0" indent="0" algn="ctr" rtl="0">
                        <a:spcBef>
                          <a:spcPts val="0"/>
                        </a:spcBef>
                        <a:spcAft>
                          <a:spcPts val="0"/>
                        </a:spcAft>
                        <a:buNone/>
                      </a:pPr>
                      <a:r>
                        <a:rPr lang="ja-JP" sz="900" b="0" i="0" u="none" strike="noStrike">
                          <a:solidFill>
                            <a:srgbClr val="FFFFFF"/>
                          </a:solidFill>
                          <a:latin typeface="Yu Gothic" panose="020B0400000000000000" pitchFamily="34" charset="-128"/>
                          <a:ea typeface="Yu Gothic" panose="020B0400000000000000" pitchFamily="34" charset="-128"/>
                          <a:cs typeface="Arial"/>
                          <a:sym typeface="Arial"/>
                        </a:rPr>
                        <a:t>サービス名</a:t>
                      </a:r>
                      <a:endParaRPr dirty="0">
                        <a:latin typeface="Yu Gothic" panose="020B0400000000000000" pitchFamily="34" charset="-128"/>
                        <a:ea typeface="Yu Gothic" panose="020B0400000000000000" pitchFamily="34" charset="-128"/>
                      </a:endParaRPr>
                    </a:p>
                  </a:txBody>
                  <a:tcPr marL="4350" marR="4350" marT="4350" marB="0" anchor="ctr">
                    <a:lnL w="9525" cap="flat" cmpd="sng">
                      <a:solidFill>
                        <a:srgbClr val="AEABAB"/>
                      </a:solidFill>
                      <a:prstDash val="solid"/>
                      <a:round/>
                      <a:headEnd type="none" w="sm" len="sm"/>
                      <a:tailEnd type="none" w="sm" len="sm"/>
                    </a:lnL>
                    <a:lnR w="9525" cap="flat" cmpd="sng">
                      <a:solidFill>
                        <a:srgbClr val="AEABAB"/>
                      </a:solidFill>
                      <a:prstDash val="solid"/>
                      <a:round/>
                      <a:headEnd type="none" w="sm" len="sm"/>
                      <a:tailEnd type="none" w="sm" len="sm"/>
                    </a:lnR>
                    <a:lnT w="9525" cap="flat" cmpd="sng">
                      <a:solidFill>
                        <a:srgbClr val="AEABAB"/>
                      </a:solidFill>
                      <a:prstDash val="solid"/>
                      <a:round/>
                      <a:headEnd type="none" w="sm" len="sm"/>
                      <a:tailEnd type="none" w="sm" len="sm"/>
                    </a:lnT>
                    <a:lnB w="9525" cap="flat" cmpd="sng">
                      <a:solidFill>
                        <a:srgbClr val="AEABAB"/>
                      </a:solidFill>
                      <a:prstDash val="solid"/>
                      <a:round/>
                      <a:headEnd type="none" w="sm" len="sm"/>
                      <a:tailEnd type="none" w="sm" len="sm"/>
                    </a:lnB>
                    <a:solidFill>
                      <a:srgbClr val="F89D8F"/>
                    </a:solidFill>
                  </a:tcPr>
                </a:tc>
                <a:tc>
                  <a:txBody>
                    <a:bodyPr/>
                    <a:lstStyle/>
                    <a:p>
                      <a:pPr marL="0" marR="0" lvl="0" indent="0" algn="ctr" rtl="0">
                        <a:spcBef>
                          <a:spcPts val="0"/>
                        </a:spcBef>
                        <a:spcAft>
                          <a:spcPts val="0"/>
                        </a:spcAft>
                        <a:buNone/>
                      </a:pPr>
                      <a:r>
                        <a:rPr lang="ja-JP" sz="900" b="0" i="0" u="none" strike="noStrike">
                          <a:solidFill>
                            <a:srgbClr val="FFFFFF"/>
                          </a:solidFill>
                          <a:latin typeface="Yu Gothic" panose="020B0400000000000000" pitchFamily="34" charset="-128"/>
                          <a:ea typeface="Yu Gothic" panose="020B0400000000000000" pitchFamily="34" charset="-128"/>
                          <a:cs typeface="Arial"/>
                          <a:sym typeface="Arial"/>
                        </a:rPr>
                        <a:t>掲載箇所</a:t>
                      </a:r>
                      <a:endParaRPr dirty="0">
                        <a:latin typeface="Yu Gothic" panose="020B0400000000000000" pitchFamily="34" charset="-128"/>
                        <a:ea typeface="Yu Gothic" panose="020B0400000000000000" pitchFamily="34" charset="-128"/>
                      </a:endParaRPr>
                    </a:p>
                  </a:txBody>
                  <a:tcPr marL="4350" marR="4350" marT="4350" marB="0" anchor="ctr">
                    <a:lnL w="9525" cap="flat" cmpd="sng">
                      <a:solidFill>
                        <a:srgbClr val="AEABAB"/>
                      </a:solidFill>
                      <a:prstDash val="solid"/>
                      <a:round/>
                      <a:headEnd type="none" w="sm" len="sm"/>
                      <a:tailEnd type="none" w="sm" len="sm"/>
                    </a:lnL>
                    <a:lnR w="9525" cap="flat" cmpd="sng">
                      <a:solidFill>
                        <a:srgbClr val="AEABAB"/>
                      </a:solidFill>
                      <a:prstDash val="solid"/>
                      <a:round/>
                      <a:headEnd type="none" w="sm" len="sm"/>
                      <a:tailEnd type="none" w="sm" len="sm"/>
                    </a:lnR>
                    <a:lnT w="9525" cap="flat" cmpd="sng">
                      <a:solidFill>
                        <a:srgbClr val="AEABAB"/>
                      </a:solidFill>
                      <a:prstDash val="solid"/>
                      <a:round/>
                      <a:headEnd type="none" w="sm" len="sm"/>
                      <a:tailEnd type="none" w="sm" len="sm"/>
                    </a:lnT>
                    <a:lnB w="9525" cap="flat" cmpd="sng">
                      <a:solidFill>
                        <a:srgbClr val="AEABAB"/>
                      </a:solidFill>
                      <a:prstDash val="solid"/>
                      <a:round/>
                      <a:headEnd type="none" w="sm" len="sm"/>
                      <a:tailEnd type="none" w="sm" len="sm"/>
                    </a:lnB>
                    <a:solidFill>
                      <a:srgbClr val="F89D8F"/>
                    </a:solidFill>
                  </a:tcPr>
                </a:tc>
                <a:tc>
                  <a:txBody>
                    <a:bodyPr/>
                    <a:lstStyle/>
                    <a:p>
                      <a:pPr marL="0" marR="0" lvl="0" indent="0" algn="ctr" rtl="0">
                        <a:spcBef>
                          <a:spcPts val="0"/>
                        </a:spcBef>
                        <a:spcAft>
                          <a:spcPts val="0"/>
                        </a:spcAft>
                        <a:buNone/>
                      </a:pPr>
                      <a:r>
                        <a:rPr lang="ja-JP" sz="900" b="0" i="0" u="none" strike="noStrike">
                          <a:solidFill>
                            <a:srgbClr val="FFFFFF"/>
                          </a:solidFill>
                          <a:latin typeface="Yu Gothic" panose="020B0400000000000000" pitchFamily="34" charset="-128"/>
                          <a:ea typeface="Yu Gothic" panose="020B0400000000000000" pitchFamily="34" charset="-128"/>
                          <a:cs typeface="Arial"/>
                          <a:sym typeface="Arial"/>
                        </a:rPr>
                        <a:t>サービス特徴</a:t>
                      </a:r>
                      <a:endParaRPr dirty="0">
                        <a:latin typeface="Yu Gothic" panose="020B0400000000000000" pitchFamily="34" charset="-128"/>
                        <a:ea typeface="Yu Gothic" panose="020B0400000000000000" pitchFamily="34" charset="-128"/>
                      </a:endParaRPr>
                    </a:p>
                  </a:txBody>
                  <a:tcPr marL="4350" marR="4350" marT="4350" marB="0" anchor="ctr">
                    <a:lnL w="9525" cap="flat" cmpd="sng">
                      <a:solidFill>
                        <a:srgbClr val="AEABAB"/>
                      </a:solidFill>
                      <a:prstDash val="solid"/>
                      <a:round/>
                      <a:headEnd type="none" w="sm" len="sm"/>
                      <a:tailEnd type="none" w="sm" len="sm"/>
                    </a:lnL>
                    <a:lnR w="9525" cap="flat" cmpd="sng">
                      <a:solidFill>
                        <a:srgbClr val="AEABAB"/>
                      </a:solidFill>
                      <a:prstDash val="solid"/>
                      <a:round/>
                      <a:headEnd type="none" w="sm" len="sm"/>
                      <a:tailEnd type="none" w="sm" len="sm"/>
                    </a:lnR>
                    <a:lnT w="9525" cap="flat" cmpd="sng">
                      <a:solidFill>
                        <a:srgbClr val="AEABAB"/>
                      </a:solidFill>
                      <a:prstDash val="solid"/>
                      <a:round/>
                      <a:headEnd type="none" w="sm" len="sm"/>
                      <a:tailEnd type="none" w="sm" len="sm"/>
                    </a:lnT>
                    <a:lnB w="9525" cap="flat" cmpd="sng" algn="ctr">
                      <a:solidFill>
                        <a:srgbClr val="AEABAB"/>
                      </a:solidFill>
                      <a:prstDash val="solid"/>
                      <a:round/>
                      <a:headEnd type="none" w="sm" len="sm"/>
                      <a:tailEnd type="none" w="sm" len="sm"/>
                    </a:lnB>
                    <a:solidFill>
                      <a:srgbClr val="F89D8F"/>
                    </a:solidFill>
                  </a:tcPr>
                </a:tc>
                <a:tc>
                  <a:txBody>
                    <a:bodyPr/>
                    <a:lstStyle/>
                    <a:p>
                      <a:pPr marL="0" marR="0" lvl="0" indent="0" algn="ctr" rtl="0">
                        <a:spcBef>
                          <a:spcPts val="0"/>
                        </a:spcBef>
                        <a:spcAft>
                          <a:spcPts val="0"/>
                        </a:spcAft>
                        <a:buNone/>
                      </a:pPr>
                      <a:r>
                        <a:rPr lang="ja-JP" sz="900" b="0" i="0" u="none" strike="noStrike">
                          <a:solidFill>
                            <a:srgbClr val="FFFFFF"/>
                          </a:solidFill>
                          <a:latin typeface="Yu Gothic" panose="020B0400000000000000" pitchFamily="34" charset="-128"/>
                          <a:ea typeface="Yu Gothic" panose="020B0400000000000000" pitchFamily="34" charset="-128"/>
                          <a:cs typeface="Arial"/>
                          <a:sym typeface="Arial"/>
                        </a:rPr>
                        <a:t>ターゲティング配信</a:t>
                      </a:r>
                      <a:endParaRPr dirty="0">
                        <a:latin typeface="Yu Gothic" panose="020B0400000000000000" pitchFamily="34" charset="-128"/>
                        <a:ea typeface="Yu Gothic" panose="020B0400000000000000" pitchFamily="34" charset="-128"/>
                      </a:endParaRPr>
                    </a:p>
                  </a:txBody>
                  <a:tcPr marL="4350" marR="4350" marT="4350" marB="0" anchor="ctr">
                    <a:lnL w="9525" cap="flat" cmpd="sng">
                      <a:solidFill>
                        <a:srgbClr val="AEABAB"/>
                      </a:solidFill>
                      <a:prstDash val="solid"/>
                      <a:round/>
                      <a:headEnd type="none" w="sm" len="sm"/>
                      <a:tailEnd type="none" w="sm" len="sm"/>
                    </a:lnL>
                    <a:lnR w="9525" cap="flat" cmpd="sng">
                      <a:solidFill>
                        <a:srgbClr val="AEABAB"/>
                      </a:solidFill>
                      <a:prstDash val="solid"/>
                      <a:round/>
                      <a:headEnd type="none" w="sm" len="sm"/>
                      <a:tailEnd type="none" w="sm" len="sm"/>
                    </a:lnR>
                    <a:lnT w="9525" cap="flat" cmpd="sng">
                      <a:solidFill>
                        <a:srgbClr val="AEABAB"/>
                      </a:solidFill>
                      <a:prstDash val="solid"/>
                      <a:round/>
                      <a:headEnd type="none" w="sm" len="sm"/>
                      <a:tailEnd type="none" w="sm" len="sm"/>
                    </a:lnT>
                    <a:lnB w="9525" cap="flat" cmpd="sng" algn="ctr">
                      <a:solidFill>
                        <a:srgbClr val="AEABAB"/>
                      </a:solidFill>
                      <a:prstDash val="solid"/>
                      <a:round/>
                      <a:headEnd type="none" w="sm" len="sm"/>
                      <a:tailEnd type="none" w="sm" len="sm"/>
                    </a:lnB>
                    <a:solidFill>
                      <a:srgbClr val="F89D8F"/>
                    </a:solidFill>
                  </a:tcPr>
                </a:tc>
                <a:tc>
                  <a:txBody>
                    <a:bodyPr/>
                    <a:lstStyle/>
                    <a:p>
                      <a:pPr marL="0" marR="0" lvl="0" indent="0" algn="ctr" rtl="0">
                        <a:spcBef>
                          <a:spcPts val="0"/>
                        </a:spcBef>
                        <a:spcAft>
                          <a:spcPts val="0"/>
                        </a:spcAft>
                        <a:buNone/>
                      </a:pPr>
                      <a:r>
                        <a:rPr lang="ja-JP" sz="900" b="0" i="0" u="none" strike="noStrike">
                          <a:solidFill>
                            <a:srgbClr val="FFFFFF"/>
                          </a:solidFill>
                          <a:latin typeface="Yu Gothic" panose="020B0400000000000000" pitchFamily="34" charset="-128"/>
                          <a:ea typeface="Yu Gothic" panose="020B0400000000000000" pitchFamily="34" charset="-128"/>
                          <a:cs typeface="Arial"/>
                          <a:sym typeface="Arial"/>
                        </a:rPr>
                        <a:t>メニュー</a:t>
                      </a:r>
                      <a:endParaRPr dirty="0">
                        <a:latin typeface="Yu Gothic" panose="020B0400000000000000" pitchFamily="34" charset="-128"/>
                        <a:ea typeface="Yu Gothic" panose="020B0400000000000000" pitchFamily="34" charset="-128"/>
                      </a:endParaRPr>
                    </a:p>
                  </a:txBody>
                  <a:tcPr marL="4350" marR="4350" marT="4350" marB="0" anchor="ctr">
                    <a:lnL w="9525" cap="flat" cmpd="sng">
                      <a:solidFill>
                        <a:srgbClr val="AEABAB"/>
                      </a:solidFill>
                      <a:prstDash val="solid"/>
                      <a:round/>
                      <a:headEnd type="none" w="sm" len="sm"/>
                      <a:tailEnd type="none" w="sm" len="sm"/>
                    </a:lnL>
                    <a:lnR w="9525" cap="flat" cmpd="sng">
                      <a:solidFill>
                        <a:srgbClr val="AEABAB"/>
                      </a:solidFill>
                      <a:prstDash val="solid"/>
                      <a:round/>
                      <a:headEnd type="none" w="sm" len="sm"/>
                      <a:tailEnd type="none" w="sm" len="sm"/>
                    </a:lnR>
                    <a:lnT w="9525" cap="flat" cmpd="sng">
                      <a:solidFill>
                        <a:srgbClr val="AEABAB"/>
                      </a:solidFill>
                      <a:prstDash val="solid"/>
                      <a:round/>
                      <a:headEnd type="none" w="sm" len="sm"/>
                      <a:tailEnd type="none" w="sm" len="sm"/>
                    </a:lnT>
                    <a:lnB w="9525" cap="flat" cmpd="sng">
                      <a:solidFill>
                        <a:srgbClr val="AEABAB"/>
                      </a:solidFill>
                      <a:prstDash val="solid"/>
                      <a:round/>
                      <a:headEnd type="none" w="sm" len="sm"/>
                      <a:tailEnd type="none" w="sm" len="sm"/>
                    </a:lnB>
                    <a:solidFill>
                      <a:srgbClr val="F89D8F"/>
                    </a:solidFill>
                  </a:tcPr>
                </a:tc>
                <a:tc>
                  <a:txBody>
                    <a:bodyPr/>
                    <a:lstStyle/>
                    <a:p>
                      <a:pPr marL="0" marR="0" lvl="0" indent="0" algn="ctr" rtl="0">
                        <a:spcBef>
                          <a:spcPts val="0"/>
                        </a:spcBef>
                        <a:spcAft>
                          <a:spcPts val="0"/>
                        </a:spcAft>
                        <a:buNone/>
                      </a:pPr>
                      <a:r>
                        <a:rPr lang="ja-JP" sz="900" b="0" i="0" u="none" strike="noStrike">
                          <a:solidFill>
                            <a:srgbClr val="FFFFFF"/>
                          </a:solidFill>
                          <a:latin typeface="Yu Gothic" panose="020B0400000000000000" pitchFamily="34" charset="-128"/>
                          <a:ea typeface="Yu Gothic" panose="020B0400000000000000" pitchFamily="34" charset="-128"/>
                          <a:cs typeface="Arial"/>
                          <a:sym typeface="Arial"/>
                        </a:rPr>
                        <a:t>誘導単価感</a:t>
                      </a:r>
                      <a:endParaRPr dirty="0">
                        <a:latin typeface="Yu Gothic" panose="020B0400000000000000" pitchFamily="34" charset="-128"/>
                        <a:ea typeface="Yu Gothic" panose="020B0400000000000000" pitchFamily="34" charset="-128"/>
                      </a:endParaRPr>
                    </a:p>
                  </a:txBody>
                  <a:tcPr marL="4350" marR="4350" marT="4350" marB="0" anchor="ctr">
                    <a:lnL w="9525" cap="flat" cmpd="sng">
                      <a:solidFill>
                        <a:srgbClr val="AEABAB"/>
                      </a:solidFill>
                      <a:prstDash val="solid"/>
                      <a:round/>
                      <a:headEnd type="none" w="sm" len="sm"/>
                      <a:tailEnd type="none" w="sm" len="sm"/>
                    </a:lnL>
                    <a:lnR w="9525" cap="flat" cmpd="sng">
                      <a:solidFill>
                        <a:srgbClr val="AEABAB"/>
                      </a:solidFill>
                      <a:prstDash val="solid"/>
                      <a:round/>
                      <a:headEnd type="none" w="sm" len="sm"/>
                      <a:tailEnd type="none" w="sm" len="sm"/>
                    </a:lnR>
                    <a:lnT w="9525" cap="flat" cmpd="sng">
                      <a:solidFill>
                        <a:srgbClr val="AEABAB"/>
                      </a:solidFill>
                      <a:prstDash val="solid"/>
                      <a:round/>
                      <a:headEnd type="none" w="sm" len="sm"/>
                      <a:tailEnd type="none" w="sm" len="sm"/>
                    </a:lnT>
                    <a:lnB w="9525" cap="flat" cmpd="sng">
                      <a:solidFill>
                        <a:srgbClr val="AEABAB"/>
                      </a:solidFill>
                      <a:prstDash val="solid"/>
                      <a:round/>
                      <a:headEnd type="none" w="sm" len="sm"/>
                      <a:tailEnd type="none" w="sm" len="sm"/>
                    </a:lnB>
                    <a:solidFill>
                      <a:srgbClr val="F89D8F"/>
                    </a:solidFill>
                  </a:tcPr>
                </a:tc>
                <a:extLst>
                  <a:ext uri="{0D108BD9-81ED-4DB2-BD59-A6C34878D82A}">
                    <a16:rowId xmlns:a16="http://schemas.microsoft.com/office/drawing/2014/main" val="10000"/>
                  </a:ext>
                </a:extLst>
              </a:tr>
              <a:tr h="2240188">
                <a:tc>
                  <a:txBody>
                    <a:bodyPr/>
                    <a:lstStyle/>
                    <a:p>
                      <a:pPr marL="0" marR="0" lvl="0" indent="0" algn="ctr" rtl="0">
                        <a:spcBef>
                          <a:spcPts val="0"/>
                        </a:spcBef>
                        <a:spcAft>
                          <a:spcPts val="0"/>
                        </a:spcAft>
                        <a:buNone/>
                      </a:pPr>
                      <a:r>
                        <a:rPr lang="ja-JP" sz="1100" b="0" i="0" u="none" strike="noStrike">
                          <a:solidFill>
                            <a:srgbClr val="000000"/>
                          </a:solidFill>
                          <a:latin typeface="Yu Gothic" panose="020B0400000000000000" pitchFamily="34" charset="-128"/>
                          <a:ea typeface="Yu Gothic" panose="020B0400000000000000" pitchFamily="34" charset="-128"/>
                          <a:cs typeface="Arial"/>
                          <a:sym typeface="Arial"/>
                        </a:rPr>
                        <a:t>　</a:t>
                      </a:r>
                      <a:endParaRPr dirty="0">
                        <a:latin typeface="Yu Gothic" panose="020B0400000000000000" pitchFamily="34" charset="-128"/>
                        <a:ea typeface="Yu Gothic" panose="020B0400000000000000" pitchFamily="34" charset="-128"/>
                      </a:endParaRPr>
                    </a:p>
                  </a:txBody>
                  <a:tcPr marL="4350" marR="4350" marT="4350" marB="0" anchor="ctr">
                    <a:lnL w="9525" cap="flat" cmpd="sng">
                      <a:solidFill>
                        <a:srgbClr val="AEABAB"/>
                      </a:solidFill>
                      <a:prstDash val="solid"/>
                      <a:round/>
                      <a:headEnd type="none" w="sm" len="sm"/>
                      <a:tailEnd type="none" w="sm" len="sm"/>
                    </a:lnL>
                    <a:lnR w="9525" cap="flat" cmpd="sng">
                      <a:solidFill>
                        <a:srgbClr val="AEABAB"/>
                      </a:solidFill>
                      <a:prstDash val="solid"/>
                      <a:round/>
                      <a:headEnd type="none" w="sm" len="sm"/>
                      <a:tailEnd type="none" w="sm" len="sm"/>
                    </a:lnR>
                    <a:lnT w="9525" cap="flat" cmpd="sng">
                      <a:solidFill>
                        <a:srgbClr val="AEABAB"/>
                      </a:solidFill>
                      <a:prstDash val="solid"/>
                      <a:round/>
                      <a:headEnd type="none" w="sm" len="sm"/>
                      <a:tailEnd type="none" w="sm" len="sm"/>
                    </a:lnT>
                    <a:lnB w="9525" cap="flat" cmpd="sng">
                      <a:solidFill>
                        <a:srgbClr val="AEABAB"/>
                      </a:solidFill>
                      <a:prstDash val="solid"/>
                      <a:round/>
                      <a:headEnd type="none" w="sm" len="sm"/>
                      <a:tailEnd type="none" w="sm" len="sm"/>
                    </a:lnB>
                  </a:tcPr>
                </a:tc>
                <a:tc>
                  <a:txBody>
                    <a:bodyPr/>
                    <a:lstStyle/>
                    <a:p>
                      <a:pPr marL="0" marR="0" lvl="0" indent="0" algn="ctr" rtl="0">
                        <a:lnSpc>
                          <a:spcPct val="150000"/>
                        </a:lnSpc>
                        <a:spcBef>
                          <a:spcPts val="0"/>
                        </a:spcBef>
                        <a:spcAft>
                          <a:spcPts val="0"/>
                        </a:spcAft>
                        <a:buNone/>
                      </a:pPr>
                      <a:r>
                        <a:rPr lang="ja-JP" sz="800" b="0" i="0" u="none" strike="noStrike" dirty="0">
                          <a:solidFill>
                            <a:srgbClr val="3F3F3F"/>
                          </a:solidFill>
                          <a:latin typeface="Yu Gothic" panose="020B0400000000000000" pitchFamily="34" charset="-128"/>
                          <a:ea typeface="Yu Gothic" panose="020B0400000000000000" pitchFamily="34" charset="-128"/>
                          <a:cs typeface="Arial"/>
                          <a:sym typeface="Arial"/>
                        </a:rPr>
                        <a:t>各メディア</a:t>
                      </a:r>
                      <a:br>
                        <a:rPr lang="ja-JP" sz="800" b="0" i="0" u="none" strike="noStrike" dirty="0">
                          <a:solidFill>
                            <a:srgbClr val="3F3F3F"/>
                          </a:solidFill>
                          <a:latin typeface="Yu Gothic" panose="020B0400000000000000" pitchFamily="34" charset="-128"/>
                          <a:ea typeface="Yu Gothic" panose="020B0400000000000000" pitchFamily="34" charset="-128"/>
                          <a:cs typeface="Arial"/>
                          <a:sym typeface="Arial"/>
                        </a:rPr>
                      </a:br>
                      <a:r>
                        <a:rPr lang="ja-JP" sz="800" b="0" i="0" u="none" strike="noStrike" dirty="0">
                          <a:solidFill>
                            <a:srgbClr val="3F3F3F"/>
                          </a:solidFill>
                          <a:latin typeface="Yu Gothic" panose="020B0400000000000000" pitchFamily="34" charset="-128"/>
                          <a:ea typeface="Yu Gothic" panose="020B0400000000000000" pitchFamily="34" charset="-128"/>
                          <a:cs typeface="Arial"/>
                          <a:sym typeface="Arial"/>
                        </a:rPr>
                        <a:t>レコメンド</a:t>
                      </a:r>
                      <a:endParaRPr sz="800" b="0" i="0" u="none" strike="noStrike" dirty="0">
                        <a:solidFill>
                          <a:srgbClr val="3F3F3F"/>
                        </a:solidFill>
                        <a:latin typeface="Yu Gothic" panose="020B0400000000000000" pitchFamily="34" charset="-128"/>
                        <a:ea typeface="Yu Gothic" panose="020B0400000000000000" pitchFamily="34" charset="-128"/>
                        <a:cs typeface="Arial"/>
                        <a:sym typeface="Arial"/>
                      </a:endParaRPr>
                    </a:p>
                    <a:p>
                      <a:pPr marL="0" marR="0" lvl="0" indent="0" algn="ctr" rtl="0">
                        <a:lnSpc>
                          <a:spcPct val="150000"/>
                        </a:lnSpc>
                        <a:spcBef>
                          <a:spcPts val="0"/>
                        </a:spcBef>
                        <a:spcAft>
                          <a:spcPts val="0"/>
                        </a:spcAft>
                        <a:buNone/>
                      </a:pPr>
                      <a:r>
                        <a:rPr lang="ja-JP" sz="800" b="0" i="0" u="none" strike="noStrike" dirty="0">
                          <a:solidFill>
                            <a:srgbClr val="3F3F3F"/>
                          </a:solidFill>
                          <a:latin typeface="Yu Gothic" panose="020B0400000000000000" pitchFamily="34" charset="-128"/>
                          <a:ea typeface="Yu Gothic" panose="020B0400000000000000" pitchFamily="34" charset="-128"/>
                          <a:cs typeface="Arial"/>
                          <a:sym typeface="Arial"/>
                        </a:rPr>
                        <a:t>ウィジェット内</a:t>
                      </a:r>
                      <a:endParaRPr dirty="0">
                        <a:latin typeface="Yu Gothic" panose="020B0400000000000000" pitchFamily="34" charset="-128"/>
                        <a:ea typeface="Yu Gothic" panose="020B0400000000000000" pitchFamily="34" charset="-128"/>
                      </a:endParaRPr>
                    </a:p>
                  </a:txBody>
                  <a:tcPr marL="4350" marR="4350" marT="4350" marB="0" anchor="ctr">
                    <a:lnL w="9525" cap="flat" cmpd="sng">
                      <a:solidFill>
                        <a:srgbClr val="AEABAB"/>
                      </a:solidFill>
                      <a:prstDash val="solid"/>
                      <a:round/>
                      <a:headEnd type="none" w="sm" len="sm"/>
                      <a:tailEnd type="none" w="sm" len="sm"/>
                    </a:lnL>
                    <a:lnR w="9525" cap="flat" cmpd="sng" algn="ctr">
                      <a:solidFill>
                        <a:srgbClr val="AEABAB"/>
                      </a:solidFill>
                      <a:prstDash val="solid"/>
                      <a:round/>
                      <a:headEnd type="none" w="sm" len="sm"/>
                      <a:tailEnd type="none" w="sm" len="sm"/>
                    </a:lnR>
                    <a:lnT w="9525" cap="flat" cmpd="sng">
                      <a:solidFill>
                        <a:srgbClr val="AEABAB"/>
                      </a:solidFill>
                      <a:prstDash val="solid"/>
                      <a:round/>
                      <a:headEnd type="none" w="sm" len="sm"/>
                      <a:tailEnd type="none" w="sm" len="sm"/>
                    </a:lnT>
                    <a:lnB w="9525" cap="flat" cmpd="sng">
                      <a:solidFill>
                        <a:srgbClr val="AEABAB"/>
                      </a:solidFill>
                      <a:prstDash val="solid"/>
                      <a:round/>
                      <a:headEnd type="none" w="sm" len="sm"/>
                      <a:tailEnd type="none" w="sm" len="sm"/>
                    </a:lnB>
                  </a:tcPr>
                </a:tc>
                <a:tc>
                  <a:txBody>
                    <a:bodyPr/>
                    <a:lstStyle/>
                    <a:p>
                      <a:pPr marL="0" marR="0" lvl="0" indent="0" algn="l" rtl="0">
                        <a:lnSpc>
                          <a:spcPct val="150000"/>
                        </a:lnSpc>
                        <a:spcBef>
                          <a:spcPts val="0"/>
                        </a:spcBef>
                        <a:spcAft>
                          <a:spcPts val="0"/>
                        </a:spcAft>
                        <a:buClr>
                          <a:srgbClr val="000000"/>
                        </a:buClr>
                        <a:buSzPts val="800"/>
                        <a:buFont typeface="Arial"/>
                        <a:buNone/>
                      </a:pPr>
                      <a:r>
                        <a:rPr lang="ja-JP" altLang="en-US" sz="700" b="0" i="0" u="none" strike="noStrike" cap="none" dirty="0">
                          <a:solidFill>
                            <a:schemeClr val="dk1"/>
                          </a:solidFill>
                          <a:latin typeface="游ゴシック" panose="020B0400000000000000" pitchFamily="50" charset="-128"/>
                          <a:ea typeface="游ゴシック" panose="020B0400000000000000" pitchFamily="50" charset="-128"/>
                          <a:cs typeface="Calibri"/>
                          <a:sym typeface="Calibri"/>
                        </a:rPr>
                        <a:t>・</a:t>
                      </a:r>
                      <a:r>
                        <a:rPr lang="ja-JP" altLang="en-US" sz="700" b="1" i="0" u="none" strike="noStrike" cap="none" dirty="0">
                          <a:solidFill>
                            <a:schemeClr val="dk1"/>
                          </a:solidFill>
                          <a:latin typeface="游ゴシック" panose="020B0400000000000000" pitchFamily="50" charset="-128"/>
                          <a:ea typeface="游ゴシック" panose="020B0400000000000000" pitchFamily="50" charset="-128"/>
                          <a:cs typeface="Calibri"/>
                          <a:sym typeface="Calibri"/>
                        </a:rPr>
                        <a:t>世界最大級のネイティブ広告プラットフォーム</a:t>
                      </a:r>
                    </a:p>
                    <a:p>
                      <a:pPr marL="0" marR="0" lvl="0" indent="0" algn="l" rtl="0">
                        <a:lnSpc>
                          <a:spcPct val="150000"/>
                        </a:lnSpc>
                        <a:spcBef>
                          <a:spcPts val="0"/>
                        </a:spcBef>
                        <a:spcAft>
                          <a:spcPts val="0"/>
                        </a:spcAft>
                        <a:buClr>
                          <a:srgbClr val="000000"/>
                        </a:buClr>
                        <a:buSzPts val="800"/>
                        <a:buFont typeface="Arial"/>
                        <a:buNone/>
                      </a:pPr>
                      <a:r>
                        <a:rPr lang="ja-JP" altLang="en-US" sz="700" b="0" i="0" u="none" strike="noStrike" cap="none" dirty="0">
                          <a:solidFill>
                            <a:schemeClr val="dk1"/>
                          </a:solidFill>
                          <a:latin typeface="游ゴシック" panose="020B0400000000000000" pitchFamily="50" charset="-128"/>
                          <a:ea typeface="游ゴシック" panose="020B0400000000000000" pitchFamily="50" charset="-128"/>
                          <a:cs typeface="Calibri"/>
                          <a:sym typeface="Calibri"/>
                        </a:rPr>
                        <a:t>・</a:t>
                      </a:r>
                      <a:r>
                        <a:rPr lang="ja-JP" altLang="en-US" sz="700" b="0" i="0" u="none" strike="noStrike" cap="none" dirty="0">
                          <a:solidFill>
                            <a:schemeClr val="tx1"/>
                          </a:solidFill>
                          <a:latin typeface="游ゴシック" panose="020B0400000000000000" pitchFamily="50" charset="-128"/>
                          <a:ea typeface="游ゴシック" panose="020B0400000000000000" pitchFamily="50" charset="-128"/>
                          <a:cs typeface="Calibri"/>
                          <a:sym typeface="Calibri"/>
                        </a:rPr>
                        <a:t>国内でも月間</a:t>
                      </a:r>
                      <a:r>
                        <a:rPr lang="en-US" altLang="ja-JP" sz="700" b="0" i="0" u="none" strike="noStrike" cap="none" dirty="0">
                          <a:solidFill>
                            <a:schemeClr val="tx1"/>
                          </a:solidFill>
                          <a:latin typeface="游ゴシック" panose="020B0400000000000000" pitchFamily="50" charset="-128"/>
                          <a:ea typeface="游ゴシック" panose="020B0400000000000000" pitchFamily="50" charset="-128"/>
                          <a:cs typeface="Calibri"/>
                          <a:sym typeface="Calibri"/>
                        </a:rPr>
                        <a:t>42</a:t>
                      </a:r>
                      <a:r>
                        <a:rPr lang="ja-JP" altLang="en-US" sz="700" b="0" i="0" u="none" strike="noStrike" cap="none" dirty="0">
                          <a:solidFill>
                            <a:schemeClr val="tx1"/>
                          </a:solidFill>
                          <a:latin typeface="游ゴシック" panose="020B0400000000000000" pitchFamily="50" charset="-128"/>
                          <a:ea typeface="游ゴシック" panose="020B0400000000000000" pitchFamily="50" charset="-128"/>
                          <a:cs typeface="Calibri"/>
                          <a:sym typeface="Calibri"/>
                        </a:rPr>
                        <a:t>億</a:t>
                      </a:r>
                      <a:r>
                        <a:rPr lang="en-US" altLang="ja-JP" sz="700" b="0" i="0" u="none" strike="noStrike" cap="none" dirty="0">
                          <a:solidFill>
                            <a:schemeClr val="tx1"/>
                          </a:solidFill>
                          <a:latin typeface="游ゴシック" panose="020B0400000000000000" pitchFamily="50" charset="-128"/>
                          <a:ea typeface="游ゴシック" panose="020B0400000000000000" pitchFamily="50" charset="-128"/>
                          <a:cs typeface="Calibri"/>
                          <a:sym typeface="Calibri"/>
                        </a:rPr>
                        <a:t>PV</a:t>
                      </a:r>
                      <a:r>
                        <a:rPr lang="ja-JP" altLang="en-US" sz="700" b="0" i="0" u="none" strike="noStrike" cap="none" dirty="0">
                          <a:solidFill>
                            <a:schemeClr val="tx1"/>
                          </a:solidFill>
                          <a:latin typeface="游ゴシック" panose="020B0400000000000000" pitchFamily="50" charset="-128"/>
                          <a:ea typeface="游ゴシック" panose="020B0400000000000000" pitchFamily="50" charset="-128"/>
                          <a:cs typeface="Calibri"/>
                          <a:sym typeface="Calibri"/>
                        </a:rPr>
                        <a:t>、国内アクティブユーザーはモバイル</a:t>
                      </a:r>
                      <a:r>
                        <a:rPr lang="en-US" altLang="ja-JP" sz="700" b="0" i="0" u="none" strike="noStrike" cap="none" dirty="0">
                          <a:solidFill>
                            <a:schemeClr val="tx1"/>
                          </a:solidFill>
                          <a:latin typeface="游ゴシック" panose="020B0400000000000000" pitchFamily="50" charset="-128"/>
                          <a:ea typeface="游ゴシック" panose="020B0400000000000000" pitchFamily="50" charset="-128"/>
                          <a:cs typeface="Calibri"/>
                          <a:sym typeface="Calibri"/>
                        </a:rPr>
                        <a:t>73,086</a:t>
                      </a:r>
                      <a:r>
                        <a:rPr lang="ja-JP" altLang="en-US" sz="700" b="0" i="0" u="none" strike="noStrike" cap="none" dirty="0">
                          <a:solidFill>
                            <a:schemeClr val="tx1"/>
                          </a:solidFill>
                          <a:latin typeface="游ゴシック" panose="020B0400000000000000" pitchFamily="50" charset="-128"/>
                          <a:ea typeface="游ゴシック" panose="020B0400000000000000" pitchFamily="50" charset="-128"/>
                          <a:cs typeface="Calibri"/>
                          <a:sym typeface="Calibri"/>
                        </a:rPr>
                        <a:t>千人、デスクトップ</a:t>
                      </a:r>
                      <a:r>
                        <a:rPr lang="en-US" altLang="ja-JP" sz="700" b="0" i="0" u="none" strike="noStrike" cap="none" dirty="0">
                          <a:solidFill>
                            <a:schemeClr val="tx1"/>
                          </a:solidFill>
                          <a:latin typeface="游ゴシック" panose="020B0400000000000000" pitchFamily="50" charset="-128"/>
                          <a:ea typeface="游ゴシック" panose="020B0400000000000000" pitchFamily="50" charset="-128"/>
                          <a:cs typeface="Calibri"/>
                          <a:sym typeface="Calibri"/>
                        </a:rPr>
                        <a:t>21,286</a:t>
                      </a:r>
                      <a:r>
                        <a:rPr lang="ja-JP" altLang="en-US" sz="700" b="0" i="0" u="none" strike="noStrike" cap="none" dirty="0">
                          <a:solidFill>
                            <a:schemeClr val="tx1"/>
                          </a:solidFill>
                          <a:latin typeface="游ゴシック" panose="020B0400000000000000" pitchFamily="50" charset="-128"/>
                          <a:ea typeface="游ゴシック" panose="020B0400000000000000" pitchFamily="50" charset="-128"/>
                          <a:cs typeface="Calibri"/>
                          <a:sym typeface="Calibri"/>
                        </a:rPr>
                        <a:t>千人</a:t>
                      </a:r>
                    </a:p>
                    <a:p>
                      <a:pPr marL="0" marR="0" lvl="0" indent="0" algn="l" rtl="0">
                        <a:lnSpc>
                          <a:spcPct val="150000"/>
                        </a:lnSpc>
                        <a:spcBef>
                          <a:spcPts val="0"/>
                        </a:spcBef>
                        <a:spcAft>
                          <a:spcPts val="0"/>
                        </a:spcAft>
                        <a:buClr>
                          <a:srgbClr val="000000"/>
                        </a:buClr>
                        <a:buSzPts val="800"/>
                        <a:buFont typeface="Arial"/>
                        <a:buNone/>
                      </a:pPr>
                      <a:r>
                        <a:rPr lang="ja-JP" altLang="en-US" sz="700" b="0" i="0" u="none" strike="noStrike" cap="none" dirty="0">
                          <a:solidFill>
                            <a:schemeClr val="tx1"/>
                          </a:solidFill>
                          <a:latin typeface="游ゴシック" panose="020B0400000000000000" pitchFamily="50" charset="-128"/>
                          <a:ea typeface="游ゴシック" panose="020B0400000000000000" pitchFamily="50" charset="-128"/>
                          <a:cs typeface="Calibri"/>
                          <a:sym typeface="Calibri"/>
                        </a:rPr>
                        <a:t>・静止画・</a:t>
                      </a:r>
                      <a:r>
                        <a:rPr lang="en-US" altLang="ja-JP" sz="700" b="0" i="0" u="none" strike="noStrike" cap="none" dirty="0">
                          <a:solidFill>
                            <a:schemeClr val="tx1"/>
                          </a:solidFill>
                          <a:latin typeface="游ゴシック" panose="020B0400000000000000" pitchFamily="50" charset="-128"/>
                          <a:ea typeface="游ゴシック" panose="020B0400000000000000" pitchFamily="50" charset="-128"/>
                          <a:cs typeface="Calibri"/>
                          <a:sym typeface="Calibri"/>
                        </a:rPr>
                        <a:t>GIF</a:t>
                      </a:r>
                      <a:r>
                        <a:rPr lang="ja-JP" altLang="en-US" sz="700" b="0" i="0" u="none" strike="noStrike" cap="none" dirty="0">
                          <a:solidFill>
                            <a:schemeClr val="tx1"/>
                          </a:solidFill>
                          <a:latin typeface="游ゴシック" panose="020B0400000000000000" pitchFamily="50" charset="-128"/>
                          <a:ea typeface="游ゴシック" panose="020B0400000000000000" pitchFamily="50" charset="-128"/>
                          <a:cs typeface="Calibri"/>
                          <a:sym typeface="Calibri"/>
                        </a:rPr>
                        <a:t>アニメーション画・動画など配信フォーマット多数有、</a:t>
                      </a:r>
                      <a:r>
                        <a:rPr lang="en-US" altLang="ja-JP" sz="700" b="0" i="0" u="none" strike="noStrike" cap="none" dirty="0">
                          <a:solidFill>
                            <a:schemeClr val="tx1"/>
                          </a:solidFill>
                          <a:latin typeface="游ゴシック" panose="020B0400000000000000" pitchFamily="50" charset="-128"/>
                          <a:ea typeface="游ゴシック" panose="020B0400000000000000" pitchFamily="50" charset="-128"/>
                          <a:cs typeface="Calibri"/>
                          <a:sym typeface="Calibri"/>
                        </a:rPr>
                        <a:t>23</a:t>
                      </a:r>
                      <a:r>
                        <a:rPr lang="ja-JP" altLang="en-US" sz="700" b="0" i="0" u="none" strike="noStrike" cap="none" dirty="0">
                          <a:solidFill>
                            <a:schemeClr val="tx1"/>
                          </a:solidFill>
                          <a:latin typeface="游ゴシック" panose="020B0400000000000000" pitchFamily="50" charset="-128"/>
                          <a:ea typeface="游ゴシック" panose="020B0400000000000000" pitchFamily="50" charset="-128"/>
                          <a:cs typeface="Calibri"/>
                          <a:sym typeface="Calibri"/>
                        </a:rPr>
                        <a:t>年</a:t>
                      </a:r>
                      <a:r>
                        <a:rPr lang="en-US" altLang="ja-JP" sz="700" b="0" i="0" u="none" strike="noStrike" cap="none" dirty="0">
                          <a:solidFill>
                            <a:schemeClr val="tx1"/>
                          </a:solidFill>
                          <a:latin typeface="游ゴシック" panose="020B0400000000000000" pitchFamily="50" charset="-128"/>
                          <a:ea typeface="游ゴシック" panose="020B0400000000000000" pitchFamily="50" charset="-128"/>
                          <a:cs typeface="Calibri"/>
                          <a:sym typeface="Calibri"/>
                        </a:rPr>
                        <a:t>12</a:t>
                      </a:r>
                      <a:r>
                        <a:rPr lang="ja-JP" altLang="en-US" sz="700" b="0" i="0" u="none" strike="noStrike" cap="none" dirty="0">
                          <a:solidFill>
                            <a:schemeClr val="tx1"/>
                          </a:solidFill>
                          <a:latin typeface="游ゴシック" panose="020B0400000000000000" pitchFamily="50" charset="-128"/>
                          <a:ea typeface="游ゴシック" panose="020B0400000000000000" pitchFamily="50" charset="-128"/>
                          <a:cs typeface="Calibri"/>
                          <a:sym typeface="Calibri"/>
                        </a:rPr>
                        <a:t>月にカルーセルフォーマットを追加。</a:t>
                      </a:r>
                      <a:endParaRPr lang="en-US" altLang="ja-JP" sz="700" b="0" i="0" u="none" strike="noStrike" cap="none" dirty="0">
                        <a:solidFill>
                          <a:schemeClr val="tx1"/>
                        </a:solidFill>
                        <a:latin typeface="游ゴシック" panose="020B0400000000000000" pitchFamily="50" charset="-128"/>
                        <a:ea typeface="游ゴシック" panose="020B0400000000000000" pitchFamily="50" charset="-128"/>
                        <a:cs typeface="Calibri"/>
                        <a:sym typeface="Calibri"/>
                      </a:endParaRPr>
                    </a:p>
                    <a:p>
                      <a:pPr marL="0" marR="0" lvl="0" indent="0" algn="l" rtl="0">
                        <a:lnSpc>
                          <a:spcPct val="150000"/>
                        </a:lnSpc>
                        <a:spcBef>
                          <a:spcPts val="0"/>
                        </a:spcBef>
                        <a:spcAft>
                          <a:spcPts val="0"/>
                        </a:spcAft>
                        <a:buClr>
                          <a:srgbClr val="000000"/>
                        </a:buClr>
                        <a:buSzPts val="800"/>
                        <a:buFont typeface="Arial"/>
                        <a:buNone/>
                      </a:pPr>
                      <a:r>
                        <a:rPr lang="en-US" altLang="ja-JP" sz="700" dirty="0">
                          <a:solidFill>
                            <a:schemeClr val="tx1"/>
                          </a:solidFill>
                        </a:rPr>
                        <a:t>Onyx</a:t>
                      </a:r>
                      <a:r>
                        <a:rPr lang="ja-JP" altLang="en-US" sz="700" dirty="0">
                          <a:solidFill>
                            <a:schemeClr val="tx1"/>
                          </a:solidFill>
                        </a:rPr>
                        <a:t>（オニキス）：</a:t>
                      </a:r>
                      <a:r>
                        <a:rPr lang="en-US" altLang="ja-JP" sz="700" dirty="0">
                          <a:solidFill>
                            <a:schemeClr val="tx1"/>
                          </a:solidFill>
                        </a:rPr>
                        <a:t>2024</a:t>
                      </a:r>
                      <a:r>
                        <a:rPr lang="ja-JP" altLang="en-US" sz="700" dirty="0">
                          <a:solidFill>
                            <a:schemeClr val="tx1"/>
                          </a:solidFill>
                        </a:rPr>
                        <a:t>年</a:t>
                      </a:r>
                      <a:r>
                        <a:rPr lang="en-US" altLang="ja-JP" sz="700" dirty="0">
                          <a:solidFill>
                            <a:schemeClr val="tx1"/>
                          </a:solidFill>
                        </a:rPr>
                        <a:t>1⽉</a:t>
                      </a:r>
                      <a:r>
                        <a:rPr lang="ja-JP" altLang="en-US" sz="700" dirty="0">
                          <a:solidFill>
                            <a:schemeClr val="tx1"/>
                          </a:solidFill>
                        </a:rPr>
                        <a:t>に導⼊されたブランディングソリューション（</a:t>
                      </a:r>
                      <a:r>
                        <a:rPr lang="en-US" altLang="ja-JP" sz="700" dirty="0">
                          <a:solidFill>
                            <a:schemeClr val="tx1"/>
                          </a:solidFill>
                        </a:rPr>
                        <a:t>CPM</a:t>
                      </a:r>
                      <a:r>
                        <a:rPr lang="ja-JP" altLang="en-US" sz="700" dirty="0">
                          <a:solidFill>
                            <a:schemeClr val="tx1"/>
                          </a:solidFill>
                        </a:rPr>
                        <a:t>課金）</a:t>
                      </a:r>
                      <a:br>
                        <a:rPr lang="ja-JP" altLang="en-US" sz="700" b="0" i="0" u="none" strike="noStrike" cap="none" dirty="0">
                          <a:solidFill>
                            <a:schemeClr val="tx1"/>
                          </a:solidFill>
                          <a:latin typeface="游ゴシック" panose="020B0400000000000000" pitchFamily="50" charset="-128"/>
                          <a:ea typeface="游ゴシック" panose="020B0400000000000000" pitchFamily="50" charset="-128"/>
                          <a:cs typeface="Calibri"/>
                          <a:sym typeface="Calibri"/>
                        </a:rPr>
                      </a:br>
                      <a:r>
                        <a:rPr lang="ja-JP" altLang="en-US" sz="700" b="0" i="0" u="none" strike="noStrike" cap="none" dirty="0">
                          <a:solidFill>
                            <a:schemeClr val="dk1"/>
                          </a:solidFill>
                          <a:latin typeface="游ゴシック" panose="020B0400000000000000" pitchFamily="50" charset="-128"/>
                          <a:ea typeface="游ゴシック" panose="020B0400000000000000" pitchFamily="50" charset="-128"/>
                          <a:cs typeface="Calibri"/>
                          <a:sym typeface="Calibri"/>
                        </a:rPr>
                        <a:t>・新聞媒体からポータルサイト、女性系サイトまで、</a:t>
                      </a:r>
                    </a:p>
                    <a:p>
                      <a:pPr marL="0" marR="0" lvl="0" indent="0" algn="l" rtl="0">
                        <a:lnSpc>
                          <a:spcPct val="150000"/>
                        </a:lnSpc>
                        <a:spcBef>
                          <a:spcPts val="0"/>
                        </a:spcBef>
                        <a:spcAft>
                          <a:spcPts val="0"/>
                        </a:spcAft>
                        <a:buClr>
                          <a:srgbClr val="000000"/>
                        </a:buClr>
                        <a:buSzPts val="800"/>
                        <a:buFont typeface="Arial"/>
                        <a:buNone/>
                      </a:pPr>
                      <a:r>
                        <a:rPr lang="ja-JP" altLang="en-US" sz="700" b="0" i="0" u="none" strike="noStrike" cap="none" dirty="0">
                          <a:solidFill>
                            <a:schemeClr val="dk1"/>
                          </a:solidFill>
                          <a:latin typeface="游ゴシック" panose="020B0400000000000000" pitchFamily="50" charset="-128"/>
                          <a:ea typeface="游ゴシック" panose="020B0400000000000000" pitchFamily="50" charset="-128"/>
                          <a:cs typeface="Calibri"/>
                          <a:sym typeface="Calibri"/>
                        </a:rPr>
                        <a:t>   </a:t>
                      </a:r>
                      <a:r>
                        <a:rPr lang="en-US" altLang="ja-JP" sz="700" b="0" i="0" u="none" strike="noStrike" cap="none" dirty="0">
                          <a:solidFill>
                            <a:schemeClr val="dk1"/>
                          </a:solidFill>
                          <a:latin typeface="游ゴシック" panose="020B0400000000000000" pitchFamily="50" charset="-128"/>
                          <a:ea typeface="游ゴシック" panose="020B0400000000000000" pitchFamily="50" charset="-128"/>
                          <a:cs typeface="Calibri"/>
                          <a:sym typeface="Calibri"/>
                        </a:rPr>
                        <a:t>300</a:t>
                      </a:r>
                      <a:r>
                        <a:rPr lang="ja-JP" altLang="en-US" sz="700" b="0" i="0" u="none" strike="noStrike" cap="none" dirty="0">
                          <a:solidFill>
                            <a:schemeClr val="dk1"/>
                          </a:solidFill>
                          <a:latin typeface="游ゴシック" panose="020B0400000000000000" pitchFamily="50" charset="-128"/>
                          <a:ea typeface="游ゴシック" panose="020B0400000000000000" pitchFamily="50" charset="-128"/>
                          <a:cs typeface="Calibri"/>
                          <a:sym typeface="Calibri"/>
                        </a:rPr>
                        <a:t>を超える幅広いプレミアムな掲載面が強み</a:t>
                      </a:r>
                      <a:endParaRPr lang="en-US" altLang="ja-JP" sz="700" b="0" i="0" u="none" strike="noStrike" cap="none" dirty="0">
                        <a:solidFill>
                          <a:schemeClr val="dk1"/>
                        </a:solidFill>
                        <a:latin typeface="游ゴシック" panose="020B0400000000000000" pitchFamily="50" charset="-128"/>
                        <a:ea typeface="游ゴシック" panose="020B0400000000000000" pitchFamily="50" charset="-128"/>
                        <a:cs typeface="Calibri"/>
                        <a:sym typeface="Calibri"/>
                      </a:endParaRPr>
                    </a:p>
                    <a:p>
                      <a:pPr marL="0" marR="0" lvl="0" indent="0" algn="l" defTabSz="914400" rtl="0" eaLnBrk="1" fontAlgn="auto" latinLnBrk="0" hangingPunct="1">
                        <a:lnSpc>
                          <a:spcPct val="150000"/>
                        </a:lnSpc>
                        <a:spcBef>
                          <a:spcPts val="0"/>
                        </a:spcBef>
                        <a:spcAft>
                          <a:spcPts val="0"/>
                        </a:spcAft>
                        <a:buClr>
                          <a:srgbClr val="000000"/>
                        </a:buClr>
                        <a:buSzPts val="800"/>
                        <a:buFont typeface="Arial"/>
                        <a:buNone/>
                        <a:tabLst/>
                        <a:defRPr/>
                      </a:pPr>
                      <a:r>
                        <a:rPr lang="en-US" altLang="ja-JP" sz="700" b="1" i="0" u="none" strike="noStrike" cap="none" dirty="0">
                          <a:solidFill>
                            <a:schemeClr val="dk1"/>
                          </a:solidFill>
                          <a:latin typeface="游ゴシック" panose="020B0400000000000000" pitchFamily="50" charset="-128"/>
                          <a:ea typeface="游ゴシック" panose="020B0400000000000000" pitchFamily="50" charset="-128"/>
                          <a:cs typeface="Calibri"/>
                          <a:sym typeface="Calibri"/>
                        </a:rPr>
                        <a:t>※</a:t>
                      </a:r>
                      <a:r>
                        <a:rPr lang="ja-JP" altLang="en-US" sz="700" b="1" i="0" u="none" strike="noStrike" cap="none" dirty="0">
                          <a:solidFill>
                            <a:schemeClr val="dk1"/>
                          </a:solidFill>
                          <a:latin typeface="游ゴシック" panose="020B0400000000000000" pitchFamily="50" charset="-128"/>
                          <a:ea typeface="游ゴシック" panose="020B0400000000000000" pitchFamily="50" charset="-128"/>
                          <a:cs typeface="Calibri"/>
                          <a:sym typeface="Calibri"/>
                        </a:rPr>
                        <a:t>日経新聞を除く中央紙レコメンド枠は独占配信</a:t>
                      </a:r>
                    </a:p>
                    <a:p>
                      <a:pPr marL="0" marR="0" lvl="0" indent="0" algn="l" rtl="0">
                        <a:lnSpc>
                          <a:spcPct val="150000"/>
                        </a:lnSpc>
                        <a:spcBef>
                          <a:spcPts val="0"/>
                        </a:spcBef>
                        <a:spcAft>
                          <a:spcPts val="0"/>
                        </a:spcAft>
                        <a:buClr>
                          <a:srgbClr val="000000"/>
                        </a:buClr>
                        <a:buSzPts val="800"/>
                        <a:buFont typeface="Arial"/>
                        <a:buNone/>
                      </a:pPr>
                      <a:r>
                        <a:rPr lang="ja-JP" altLang="en-US" sz="700" b="0" i="0" u="none" strike="noStrike" cap="none" dirty="0">
                          <a:solidFill>
                            <a:schemeClr val="dk1"/>
                          </a:solidFill>
                          <a:latin typeface="游ゴシック" panose="020B0400000000000000" pitchFamily="50" charset="-128"/>
                          <a:ea typeface="游ゴシック" panose="020B0400000000000000" pitchFamily="50" charset="-128"/>
                          <a:cs typeface="Calibri"/>
                          <a:sym typeface="Calibri"/>
                        </a:rPr>
                        <a:t>・コンテンツ、配信先ページの内容を分析し、ユーザーデータとマッチングしたターゲティングができる</a:t>
                      </a:r>
                    </a:p>
                    <a:p>
                      <a:pPr marL="0" marR="0" lvl="0" indent="0" algn="l" rtl="0">
                        <a:lnSpc>
                          <a:spcPct val="150000"/>
                        </a:lnSpc>
                        <a:spcBef>
                          <a:spcPts val="0"/>
                        </a:spcBef>
                        <a:spcAft>
                          <a:spcPts val="0"/>
                        </a:spcAft>
                        <a:buClr>
                          <a:srgbClr val="000000"/>
                        </a:buClr>
                        <a:buSzPts val="800"/>
                        <a:buFont typeface="Arial"/>
                        <a:buNone/>
                      </a:pPr>
                      <a:r>
                        <a:rPr lang="ja-JP" altLang="en-US" sz="700" b="0" i="0" u="none" strike="noStrike" cap="none" dirty="0">
                          <a:solidFill>
                            <a:schemeClr val="dk1"/>
                          </a:solidFill>
                          <a:latin typeface="游ゴシック" panose="020B0400000000000000" pitchFamily="50" charset="-128"/>
                          <a:ea typeface="游ゴシック" panose="020B0400000000000000" pitchFamily="50" charset="-128"/>
                          <a:cs typeface="Calibri"/>
                          <a:sym typeface="Calibri"/>
                        </a:rPr>
                        <a:t>・常にクリックユーザの分析を配信にフィードバック</a:t>
                      </a:r>
                    </a:p>
                    <a:p>
                      <a:pPr marL="0" marR="0" lvl="0" indent="0" algn="l" rtl="0">
                        <a:lnSpc>
                          <a:spcPct val="150000"/>
                        </a:lnSpc>
                        <a:spcBef>
                          <a:spcPts val="0"/>
                        </a:spcBef>
                        <a:spcAft>
                          <a:spcPts val="0"/>
                        </a:spcAft>
                        <a:buClr>
                          <a:srgbClr val="000000"/>
                        </a:buClr>
                        <a:buSzPts val="800"/>
                        <a:buFont typeface="Arial"/>
                        <a:buNone/>
                      </a:pPr>
                      <a:r>
                        <a:rPr lang="ja-JP" altLang="en-US" sz="700" b="0" i="0" u="none" strike="noStrike" cap="none" dirty="0">
                          <a:solidFill>
                            <a:schemeClr val="dk1"/>
                          </a:solidFill>
                          <a:latin typeface="游ゴシック" panose="020B0400000000000000" pitchFamily="50" charset="-128"/>
                          <a:ea typeface="游ゴシック" panose="020B0400000000000000" pitchFamily="50" charset="-128"/>
                          <a:cs typeface="Calibri"/>
                          <a:sym typeface="Calibri"/>
                        </a:rPr>
                        <a:t>　することで、より最適なユーザをターゲティングが可能</a:t>
                      </a:r>
                    </a:p>
                    <a:p>
                      <a:pPr marL="0" marR="0" lvl="0" indent="0" algn="l" rtl="0">
                        <a:lnSpc>
                          <a:spcPct val="150000"/>
                        </a:lnSpc>
                        <a:spcBef>
                          <a:spcPts val="0"/>
                        </a:spcBef>
                        <a:spcAft>
                          <a:spcPts val="0"/>
                        </a:spcAft>
                        <a:buClr>
                          <a:srgbClr val="000000"/>
                        </a:buClr>
                        <a:buSzPts val="800"/>
                        <a:buFont typeface="Arial"/>
                        <a:buNone/>
                      </a:pPr>
                      <a:r>
                        <a:rPr lang="ja-JP" altLang="en-US" sz="700" b="0" i="0" u="none" strike="noStrike" cap="none" dirty="0">
                          <a:solidFill>
                            <a:schemeClr val="dk1"/>
                          </a:solidFill>
                          <a:latin typeface="游ゴシック" panose="020B0400000000000000" pitchFamily="50" charset="-128"/>
                          <a:ea typeface="游ゴシック" panose="020B0400000000000000" pitchFamily="50" charset="-128"/>
                          <a:cs typeface="Calibri"/>
                          <a:sym typeface="Calibri"/>
                        </a:rPr>
                        <a:t>・キャンペーンの</a:t>
                      </a:r>
                      <a:r>
                        <a:rPr lang="en-US" altLang="ja-JP" sz="700" b="0" i="0" u="none" strike="noStrike" cap="none" dirty="0">
                          <a:solidFill>
                            <a:schemeClr val="dk1"/>
                          </a:solidFill>
                          <a:latin typeface="游ゴシック" panose="020B0400000000000000" pitchFamily="50" charset="-128"/>
                          <a:ea typeface="游ゴシック" panose="020B0400000000000000" pitchFamily="50" charset="-128"/>
                          <a:cs typeface="Calibri"/>
                          <a:sym typeface="Calibri"/>
                        </a:rPr>
                        <a:t>KPI</a:t>
                      </a:r>
                      <a:r>
                        <a:rPr lang="ja-JP" altLang="en-US" sz="700" b="0" i="0" u="none" strike="noStrike" cap="none" dirty="0">
                          <a:solidFill>
                            <a:schemeClr val="dk1"/>
                          </a:solidFill>
                          <a:latin typeface="游ゴシック" panose="020B0400000000000000" pitchFamily="50" charset="-128"/>
                          <a:ea typeface="游ゴシック" panose="020B0400000000000000" pitchFamily="50" charset="-128"/>
                          <a:cs typeface="Calibri"/>
                          <a:sym typeface="Calibri"/>
                        </a:rPr>
                        <a:t>に合わせてアルゴリズムによる自動最適化</a:t>
                      </a:r>
                      <a:endParaRPr lang="en-US" altLang="ja-JP" sz="700" b="0" i="0" u="none" strike="noStrike" cap="none" dirty="0">
                        <a:solidFill>
                          <a:schemeClr val="dk1"/>
                        </a:solidFill>
                        <a:latin typeface="游ゴシック" panose="020B0400000000000000" pitchFamily="50" charset="-128"/>
                        <a:ea typeface="游ゴシック" panose="020B0400000000000000" pitchFamily="50" charset="-128"/>
                        <a:cs typeface="Calibri"/>
                        <a:sym typeface="Calibri"/>
                      </a:endParaRPr>
                    </a:p>
                    <a:p>
                      <a:pPr marL="0" marR="0" lvl="0" indent="0" algn="l" rtl="0">
                        <a:lnSpc>
                          <a:spcPct val="150000"/>
                        </a:lnSpc>
                        <a:spcBef>
                          <a:spcPts val="0"/>
                        </a:spcBef>
                        <a:spcAft>
                          <a:spcPts val="0"/>
                        </a:spcAft>
                        <a:buClr>
                          <a:srgbClr val="000000"/>
                        </a:buClr>
                        <a:buSzPts val="800"/>
                        <a:buFont typeface="Arial"/>
                        <a:buNone/>
                      </a:pPr>
                      <a:r>
                        <a:rPr lang="ja-JP" altLang="en-US" sz="700" b="0" i="0" u="none" strike="noStrike" cap="none" dirty="0">
                          <a:solidFill>
                            <a:schemeClr val="dk1"/>
                          </a:solidFill>
                          <a:latin typeface="游ゴシック" panose="020B0400000000000000" pitchFamily="50" charset="-128"/>
                          <a:ea typeface="游ゴシック" panose="020B0400000000000000" pitchFamily="50" charset="-128"/>
                          <a:cs typeface="Calibri"/>
                          <a:sym typeface="Calibri"/>
                        </a:rPr>
                        <a:t>・入稿</a:t>
                      </a:r>
                      <a:r>
                        <a:rPr lang="en-US" altLang="ja-JP" sz="700" b="0" i="0" u="none" strike="noStrike" cap="none" dirty="0">
                          <a:solidFill>
                            <a:schemeClr val="dk1"/>
                          </a:solidFill>
                          <a:latin typeface="游ゴシック" panose="020B0400000000000000" pitchFamily="50" charset="-128"/>
                          <a:ea typeface="游ゴシック" panose="020B0400000000000000" pitchFamily="50" charset="-128"/>
                          <a:cs typeface="Calibri"/>
                          <a:sym typeface="Calibri"/>
                        </a:rPr>
                        <a:t>URL</a:t>
                      </a:r>
                      <a:r>
                        <a:rPr lang="ja-JP" altLang="en-US" sz="700" b="0" i="0" u="none" strike="noStrike" cap="none" dirty="0">
                          <a:solidFill>
                            <a:schemeClr val="dk1"/>
                          </a:solidFill>
                          <a:latin typeface="游ゴシック" panose="020B0400000000000000" pitchFamily="50" charset="-128"/>
                          <a:ea typeface="游ゴシック" panose="020B0400000000000000" pitchFamily="50" charset="-128"/>
                          <a:cs typeface="Calibri"/>
                          <a:sym typeface="Calibri"/>
                        </a:rPr>
                        <a:t>を設定すると自動でタイトルとサムネイル画像を作成できる機能が追加　</a:t>
                      </a:r>
                      <a:r>
                        <a:rPr lang="en-US" altLang="ja-JP" sz="700" b="0" i="0" u="none" strike="noStrike" cap="none" dirty="0">
                          <a:solidFill>
                            <a:schemeClr val="dk1"/>
                          </a:solidFill>
                          <a:latin typeface="游ゴシック" panose="020B0400000000000000" pitchFamily="50" charset="-128"/>
                          <a:ea typeface="游ゴシック" panose="020B0400000000000000" pitchFamily="50" charset="-128"/>
                          <a:cs typeface="Calibri"/>
                          <a:sym typeface="Calibri"/>
                        </a:rPr>
                        <a:t>※</a:t>
                      </a:r>
                      <a:r>
                        <a:rPr lang="ja-JP" altLang="en-US" sz="700" b="0" i="0" u="none" strike="noStrike" cap="none" dirty="0">
                          <a:solidFill>
                            <a:schemeClr val="dk1"/>
                          </a:solidFill>
                          <a:latin typeface="游ゴシック" panose="020B0400000000000000" pitchFamily="50" charset="-128"/>
                          <a:ea typeface="游ゴシック" panose="020B0400000000000000" pitchFamily="50" charset="-128"/>
                          <a:cs typeface="Calibri"/>
                          <a:sym typeface="Calibri"/>
                        </a:rPr>
                        <a:t>別途コンテンツ審査あり。</a:t>
                      </a:r>
                      <a:endParaRPr lang="en-US" altLang="ja-JP" sz="700" b="0" i="0" u="none" strike="noStrike" cap="none" dirty="0">
                        <a:solidFill>
                          <a:schemeClr val="dk1"/>
                        </a:solidFill>
                        <a:latin typeface="游ゴシック" panose="020B0400000000000000" pitchFamily="50" charset="-128"/>
                        <a:ea typeface="游ゴシック" panose="020B0400000000000000" pitchFamily="50" charset="-128"/>
                        <a:cs typeface="Calibri"/>
                        <a:sym typeface="Calibri"/>
                      </a:endParaRPr>
                    </a:p>
                  </a:txBody>
                  <a:tcPr marL="4350" marR="4350" marT="4350" marB="0">
                    <a:lnL w="9525" cap="flat" cmpd="sng">
                      <a:solidFill>
                        <a:srgbClr val="AEABAB"/>
                      </a:solidFill>
                      <a:prstDash val="solid"/>
                      <a:round/>
                      <a:headEnd type="none" w="sm" len="sm"/>
                      <a:tailEnd type="none" w="sm" len="sm"/>
                    </a:lnL>
                    <a:lnR w="9525" cap="flat" cmpd="sng">
                      <a:solidFill>
                        <a:srgbClr val="AEABAB"/>
                      </a:solidFill>
                      <a:prstDash val="solid"/>
                      <a:round/>
                      <a:headEnd type="none" w="sm" len="sm"/>
                      <a:tailEnd type="none" w="sm" len="sm"/>
                    </a:lnR>
                    <a:lnT w="9525" cap="flat" cmpd="sng">
                      <a:solidFill>
                        <a:srgbClr val="AEABAB"/>
                      </a:solidFill>
                      <a:prstDash val="solid"/>
                      <a:round/>
                      <a:headEnd type="none" w="sm" len="sm"/>
                      <a:tailEnd type="none" w="sm" len="sm"/>
                    </a:lnT>
                    <a:lnB w="9525" cap="flat" cmpd="sng" algn="ctr">
                      <a:solidFill>
                        <a:srgbClr val="AEABAB"/>
                      </a:solidFill>
                      <a:prstDash val="solid"/>
                      <a:round/>
                      <a:headEnd type="none" w="sm" len="sm"/>
                      <a:tailEnd type="none" w="sm" len="sm"/>
                    </a:lnB>
                  </a:tcPr>
                </a:tc>
                <a:tc>
                  <a:txBody>
                    <a:bodyPr/>
                    <a:lstStyle/>
                    <a:p>
                      <a:pPr marL="0" marR="0" lvl="0" indent="0" algn="l" rtl="0">
                        <a:lnSpc>
                          <a:spcPct val="150000"/>
                        </a:lnSpc>
                        <a:spcBef>
                          <a:spcPts val="0"/>
                        </a:spcBef>
                        <a:spcAft>
                          <a:spcPts val="0"/>
                        </a:spcAft>
                        <a:buClr>
                          <a:schemeClr val="dk1"/>
                        </a:buClr>
                        <a:buSzPts val="800"/>
                        <a:buFont typeface="Calibri"/>
                        <a:buNone/>
                      </a:pPr>
                      <a:r>
                        <a:rPr lang="ja-JP" altLang="en-US" sz="700" u="none" strike="noStrike" cap="none" dirty="0">
                          <a:latin typeface="游ゴシック" panose="020B0400000000000000" pitchFamily="50" charset="-128"/>
                          <a:ea typeface="游ゴシック" panose="020B0400000000000000" pitchFamily="50" charset="-128"/>
                          <a:cs typeface="Calibri"/>
                          <a:sym typeface="Calibri"/>
                        </a:rPr>
                        <a:t>・</a:t>
                      </a:r>
                      <a:r>
                        <a:rPr lang="en-US" altLang="ja-JP" sz="700" u="none" strike="noStrike" cap="none" dirty="0">
                          <a:latin typeface="游ゴシック" panose="020B0400000000000000" pitchFamily="50" charset="-128"/>
                          <a:ea typeface="游ゴシック" panose="020B0400000000000000" pitchFamily="50" charset="-128"/>
                          <a:cs typeface="Calibri"/>
                          <a:sym typeface="Calibri"/>
                        </a:rPr>
                        <a:t>Cookie</a:t>
                      </a:r>
                      <a:r>
                        <a:rPr lang="ja-JP" altLang="en-US" sz="700" u="none" strike="noStrike" cap="none" dirty="0">
                          <a:latin typeface="游ゴシック" panose="020B0400000000000000" pitchFamily="50" charset="-128"/>
                          <a:ea typeface="游ゴシック" panose="020B0400000000000000" pitchFamily="50" charset="-128"/>
                          <a:cs typeface="Calibri"/>
                          <a:sym typeface="Calibri"/>
                        </a:rPr>
                        <a:t>データを使用せずに指定したカテゴリーの記事面に配信するコンテキスト配信が可能（</a:t>
                      </a:r>
                      <a:r>
                        <a:rPr lang="en-US" altLang="ja-JP" sz="700" u="none" strike="noStrike" cap="none" dirty="0">
                          <a:latin typeface="游ゴシック" panose="020B0400000000000000" pitchFamily="50" charset="-128"/>
                          <a:ea typeface="游ゴシック" panose="020B0400000000000000" pitchFamily="50" charset="-128"/>
                          <a:cs typeface="Calibri"/>
                          <a:sym typeface="Calibri"/>
                        </a:rPr>
                        <a:t>300</a:t>
                      </a:r>
                      <a:r>
                        <a:rPr lang="ja-JP" altLang="en-US" sz="700" u="none" strike="noStrike" cap="none" dirty="0">
                          <a:latin typeface="游ゴシック" panose="020B0400000000000000" pitchFamily="50" charset="-128"/>
                          <a:ea typeface="游ゴシック" panose="020B0400000000000000" pitchFamily="50" charset="-128"/>
                          <a:cs typeface="Calibri"/>
                          <a:sym typeface="Calibri"/>
                        </a:rPr>
                        <a:t>以上のコンテキストを保有）</a:t>
                      </a:r>
                    </a:p>
                    <a:p>
                      <a:pPr marL="0" marR="0" lvl="0" indent="0" algn="l" rtl="0">
                        <a:lnSpc>
                          <a:spcPct val="150000"/>
                        </a:lnSpc>
                        <a:spcBef>
                          <a:spcPts val="0"/>
                        </a:spcBef>
                        <a:spcAft>
                          <a:spcPts val="0"/>
                        </a:spcAft>
                        <a:buClr>
                          <a:schemeClr val="dk1"/>
                        </a:buClr>
                        <a:buSzPts val="800"/>
                        <a:buFont typeface="Calibri"/>
                        <a:buNone/>
                      </a:pPr>
                      <a:r>
                        <a:rPr lang="ja-JP" altLang="en-US" sz="700" u="none" strike="noStrike" cap="none" dirty="0">
                          <a:latin typeface="游ゴシック" panose="020B0400000000000000" pitchFamily="50" charset="-128"/>
                          <a:ea typeface="游ゴシック" panose="020B0400000000000000" pitchFamily="50" charset="-128"/>
                          <a:cs typeface="Calibri"/>
                          <a:sym typeface="Calibri"/>
                        </a:rPr>
                        <a:t>・デバイス　・</a:t>
                      </a:r>
                      <a:r>
                        <a:rPr lang="en-US" altLang="ja-JP" sz="700" u="none" strike="noStrike" cap="none" dirty="0">
                          <a:latin typeface="游ゴシック" panose="020B0400000000000000" pitchFamily="50" charset="-128"/>
                          <a:ea typeface="游ゴシック" panose="020B0400000000000000" pitchFamily="50" charset="-128"/>
                          <a:cs typeface="Calibri"/>
                          <a:sym typeface="Calibri"/>
                        </a:rPr>
                        <a:t>OS</a:t>
                      </a:r>
                      <a:r>
                        <a:rPr lang="ja-JP" altLang="en-US" sz="700" u="none" strike="noStrike" cap="none" dirty="0">
                          <a:latin typeface="游ゴシック" panose="020B0400000000000000" pitchFamily="50" charset="-128"/>
                          <a:ea typeface="游ゴシック" panose="020B0400000000000000" pitchFamily="50" charset="-128"/>
                          <a:cs typeface="Calibri"/>
                          <a:sym typeface="Calibri"/>
                        </a:rPr>
                        <a:t>　・都道府県</a:t>
                      </a:r>
                      <a:br>
                        <a:rPr lang="ja-JP" altLang="en-US" sz="700" u="none" strike="noStrike" cap="none" dirty="0">
                          <a:latin typeface="游ゴシック" panose="020B0400000000000000" pitchFamily="50" charset="-128"/>
                          <a:ea typeface="游ゴシック" panose="020B0400000000000000" pitchFamily="50" charset="-128"/>
                          <a:cs typeface="Calibri"/>
                          <a:sym typeface="Calibri"/>
                        </a:rPr>
                      </a:br>
                      <a:r>
                        <a:rPr lang="ja-JP" altLang="en-US" sz="700" u="none" strike="noStrike" cap="none" dirty="0">
                          <a:latin typeface="游ゴシック" panose="020B0400000000000000" pitchFamily="50" charset="-128"/>
                          <a:ea typeface="游ゴシック" panose="020B0400000000000000" pitchFamily="50" charset="-128"/>
                          <a:cs typeface="Calibri"/>
                          <a:sym typeface="Calibri"/>
                        </a:rPr>
                        <a:t>・自社サイト訪問顧客へのリタゲ</a:t>
                      </a:r>
                    </a:p>
                    <a:p>
                      <a:pPr marL="0" marR="0" lvl="0" indent="0" algn="l" rtl="0">
                        <a:lnSpc>
                          <a:spcPct val="150000"/>
                        </a:lnSpc>
                        <a:spcBef>
                          <a:spcPts val="0"/>
                        </a:spcBef>
                        <a:spcAft>
                          <a:spcPts val="0"/>
                        </a:spcAft>
                        <a:buClr>
                          <a:schemeClr val="dk1"/>
                        </a:buClr>
                        <a:buSzPts val="800"/>
                        <a:buFont typeface="Calibri"/>
                        <a:buNone/>
                      </a:pPr>
                      <a:r>
                        <a:rPr lang="ja-JP" altLang="en-US" sz="700" u="none" strike="noStrike" cap="none" dirty="0">
                          <a:latin typeface="游ゴシック" panose="020B0400000000000000" pitchFamily="50" charset="-128"/>
                          <a:ea typeface="游ゴシック" panose="020B0400000000000000" pitchFamily="50" charset="-128"/>
                          <a:cs typeface="Calibri"/>
                          <a:sym typeface="Calibri"/>
                        </a:rPr>
                        <a:t>・ユーザー興味・関心  ・メディア別</a:t>
                      </a:r>
                    </a:p>
                    <a:p>
                      <a:pPr marL="0" marR="0" lvl="0" indent="0" algn="l" rtl="0">
                        <a:lnSpc>
                          <a:spcPct val="150000"/>
                        </a:lnSpc>
                        <a:spcBef>
                          <a:spcPts val="0"/>
                        </a:spcBef>
                        <a:spcAft>
                          <a:spcPts val="0"/>
                        </a:spcAft>
                        <a:buClr>
                          <a:schemeClr val="dk1"/>
                        </a:buClr>
                        <a:buSzPts val="800"/>
                        <a:buFont typeface="Calibri"/>
                        <a:buNone/>
                      </a:pPr>
                      <a:r>
                        <a:rPr lang="ja-JP" altLang="en-US" sz="700" u="none" strike="noStrike" cap="none" dirty="0">
                          <a:latin typeface="游ゴシック" panose="020B0400000000000000" pitchFamily="50" charset="-128"/>
                          <a:ea typeface="游ゴシック" panose="020B0400000000000000" pitchFamily="50" charset="-128"/>
                          <a:cs typeface="Calibri"/>
                          <a:sym typeface="Calibri"/>
                        </a:rPr>
                        <a:t>・</a:t>
                      </a:r>
                      <a:r>
                        <a:rPr lang="en-US" altLang="ja-JP" sz="700" u="none" strike="noStrike" cap="none" dirty="0">
                          <a:latin typeface="游ゴシック" panose="020B0400000000000000" pitchFamily="50" charset="-128"/>
                          <a:ea typeface="游ゴシック" panose="020B0400000000000000" pitchFamily="50" charset="-128"/>
                          <a:cs typeface="Calibri"/>
                          <a:sym typeface="Calibri"/>
                        </a:rPr>
                        <a:t>Wi-Fi</a:t>
                      </a:r>
                      <a:r>
                        <a:rPr lang="ja-JP" altLang="en-US" sz="700" u="none" strike="noStrike" cap="none" dirty="0">
                          <a:latin typeface="游ゴシック" panose="020B0400000000000000" pitchFamily="50" charset="-128"/>
                          <a:ea typeface="游ゴシック" panose="020B0400000000000000" pitchFamily="50" charset="-128"/>
                          <a:cs typeface="Calibri"/>
                          <a:sym typeface="Calibri"/>
                        </a:rPr>
                        <a:t>・性別年齢などデモグラデータ</a:t>
                      </a:r>
                    </a:p>
                    <a:p>
                      <a:pPr marL="0" marR="0" lvl="0" indent="0" algn="l" rtl="0">
                        <a:lnSpc>
                          <a:spcPct val="150000"/>
                        </a:lnSpc>
                        <a:spcBef>
                          <a:spcPts val="0"/>
                        </a:spcBef>
                        <a:spcAft>
                          <a:spcPts val="0"/>
                        </a:spcAft>
                        <a:buClr>
                          <a:schemeClr val="dk1"/>
                        </a:buClr>
                        <a:buSzPts val="800"/>
                        <a:buFont typeface="Calibri"/>
                        <a:buNone/>
                      </a:pPr>
                      <a:r>
                        <a:rPr lang="ja-JP" altLang="en-US" sz="700" u="none" strike="noStrike" cap="none" dirty="0">
                          <a:latin typeface="游ゴシック" panose="020B0400000000000000" pitchFamily="50" charset="-128"/>
                          <a:ea typeface="游ゴシック" panose="020B0400000000000000" pitchFamily="50" charset="-128"/>
                          <a:cs typeface="Calibri"/>
                          <a:sym typeface="Calibri"/>
                        </a:rPr>
                        <a:t>（</a:t>
                      </a:r>
                      <a:r>
                        <a:rPr lang="en-US" altLang="ja-JP" sz="700" u="none" strike="noStrike" cap="none" dirty="0">
                          <a:latin typeface="游ゴシック" panose="020B0400000000000000" pitchFamily="50" charset="-128"/>
                          <a:ea typeface="游ゴシック" panose="020B0400000000000000" pitchFamily="50" charset="-128"/>
                          <a:cs typeface="Calibri"/>
                          <a:sym typeface="Calibri"/>
                        </a:rPr>
                        <a:t>DMP</a:t>
                      </a:r>
                      <a:r>
                        <a:rPr lang="ja-JP" altLang="en-US" sz="700" u="none" strike="noStrike" cap="none" dirty="0">
                          <a:latin typeface="游ゴシック" panose="020B0400000000000000" pitchFamily="50" charset="-128"/>
                          <a:ea typeface="游ゴシック" panose="020B0400000000000000" pitchFamily="50" charset="-128"/>
                          <a:cs typeface="Calibri"/>
                          <a:sym typeface="Calibri"/>
                        </a:rPr>
                        <a:t>接続：要相談）</a:t>
                      </a:r>
                    </a:p>
                    <a:p>
                      <a:pPr marL="0" marR="0" lvl="0" indent="0" algn="l" rtl="0">
                        <a:lnSpc>
                          <a:spcPct val="150000"/>
                        </a:lnSpc>
                        <a:spcBef>
                          <a:spcPts val="0"/>
                        </a:spcBef>
                        <a:spcAft>
                          <a:spcPts val="0"/>
                        </a:spcAft>
                        <a:buClr>
                          <a:schemeClr val="dk1"/>
                        </a:buClr>
                        <a:buSzPts val="800"/>
                        <a:buFont typeface="Calibri"/>
                        <a:buNone/>
                      </a:pPr>
                      <a:r>
                        <a:rPr lang="ja-JP" altLang="en-US" sz="700" u="none" strike="noStrike" cap="none" dirty="0">
                          <a:latin typeface="游ゴシック" panose="020B0400000000000000" pitchFamily="50" charset="-128"/>
                          <a:ea typeface="游ゴシック" panose="020B0400000000000000" pitchFamily="50" charset="-128"/>
                          <a:cs typeface="Calibri"/>
                          <a:sym typeface="Calibri"/>
                        </a:rPr>
                        <a:t>・指定したコンバージョンに特化した最適化を行う</a:t>
                      </a:r>
                      <a:r>
                        <a:rPr lang="en-US" altLang="ja-JP" sz="700" u="none" strike="noStrike" cap="none" dirty="0">
                          <a:latin typeface="游ゴシック" panose="020B0400000000000000" pitchFamily="50" charset="-128"/>
                          <a:ea typeface="游ゴシック" panose="020B0400000000000000" pitchFamily="50" charset="-128"/>
                          <a:cs typeface="Calibri"/>
                          <a:sym typeface="Calibri"/>
                        </a:rPr>
                        <a:t>Conversion Bid Strategy</a:t>
                      </a:r>
                      <a:r>
                        <a:rPr lang="ja-JP" altLang="en-US" sz="700" u="none" strike="noStrike" cap="none" dirty="0">
                          <a:latin typeface="游ゴシック" panose="020B0400000000000000" pitchFamily="50" charset="-128"/>
                          <a:ea typeface="游ゴシック" panose="020B0400000000000000" pitchFamily="50" charset="-128"/>
                          <a:cs typeface="Calibri"/>
                          <a:sym typeface="Calibri"/>
                        </a:rPr>
                        <a:t>配信（タグ必要）</a:t>
                      </a:r>
                      <a:endParaRPr lang="en-US" altLang="ja-JP" sz="700" u="none" strike="noStrike" cap="none" dirty="0">
                        <a:latin typeface="游ゴシック" panose="020B0400000000000000" pitchFamily="50" charset="-128"/>
                        <a:ea typeface="游ゴシック" panose="020B0400000000000000" pitchFamily="50" charset="-128"/>
                        <a:cs typeface="Calibri"/>
                        <a:sym typeface="Calibri"/>
                      </a:endParaRPr>
                    </a:p>
                    <a:p>
                      <a:pPr marL="0" marR="0" lvl="0" indent="0" algn="l" rtl="0">
                        <a:lnSpc>
                          <a:spcPct val="150000"/>
                        </a:lnSpc>
                        <a:spcBef>
                          <a:spcPts val="0"/>
                        </a:spcBef>
                        <a:spcAft>
                          <a:spcPts val="0"/>
                        </a:spcAft>
                        <a:buClr>
                          <a:schemeClr val="dk1"/>
                        </a:buClr>
                        <a:buSzPts val="800"/>
                        <a:buFont typeface="Calibri"/>
                        <a:buNone/>
                      </a:pPr>
                      <a:r>
                        <a:rPr lang="ja-JP" altLang="en-US" sz="700" u="none" strike="noStrike" cap="none" dirty="0">
                          <a:latin typeface="游ゴシック" panose="020B0400000000000000" pitchFamily="50" charset="-128"/>
                          <a:ea typeface="游ゴシック" panose="020B0400000000000000" pitchFamily="50" charset="-128"/>
                          <a:cs typeface="Calibri"/>
                          <a:sym typeface="Calibri"/>
                        </a:rPr>
                        <a:t>・セッション数や滞在時間に特化した最適化を行う</a:t>
                      </a:r>
                      <a:r>
                        <a:rPr lang="en-US" altLang="ja-JP" sz="700" u="none" strike="noStrike" cap="none" dirty="0">
                          <a:latin typeface="游ゴシック" panose="020B0400000000000000" pitchFamily="50" charset="-128"/>
                          <a:ea typeface="游ゴシック" panose="020B0400000000000000" pitchFamily="50" charset="-128"/>
                          <a:cs typeface="Calibri"/>
                          <a:sym typeface="Calibri"/>
                        </a:rPr>
                        <a:t>Engagement Bid Strategy</a:t>
                      </a:r>
                      <a:r>
                        <a:rPr lang="ja-JP" altLang="en-US" sz="700" u="none" strike="noStrike" cap="none" dirty="0">
                          <a:latin typeface="游ゴシック" panose="020B0400000000000000" pitchFamily="50" charset="-128"/>
                          <a:ea typeface="游ゴシック" panose="020B0400000000000000" pitchFamily="50" charset="-128"/>
                          <a:cs typeface="Calibri"/>
                          <a:sym typeface="Calibri"/>
                        </a:rPr>
                        <a:t>配信（</a:t>
                      </a:r>
                      <a:r>
                        <a:rPr lang="en-US" altLang="ja-JP" sz="700" u="none" strike="noStrike" cap="none" dirty="0">
                          <a:latin typeface="游ゴシック" panose="020B0400000000000000" pitchFamily="50" charset="-128"/>
                          <a:ea typeface="游ゴシック" panose="020B0400000000000000" pitchFamily="50" charset="-128"/>
                          <a:cs typeface="Calibri"/>
                          <a:sym typeface="Calibri"/>
                        </a:rPr>
                        <a:t>GA</a:t>
                      </a:r>
                      <a:r>
                        <a:rPr lang="ja-JP" altLang="en-US" sz="700" u="none" strike="noStrike" cap="none" dirty="0">
                          <a:latin typeface="游ゴシック" panose="020B0400000000000000" pitchFamily="50" charset="-128"/>
                          <a:ea typeface="游ゴシック" panose="020B0400000000000000" pitchFamily="50" charset="-128"/>
                          <a:cs typeface="Calibri"/>
                          <a:sym typeface="Calibri"/>
                        </a:rPr>
                        <a:t>連携必要）</a:t>
                      </a:r>
                    </a:p>
                    <a:p>
                      <a:pPr marL="0" marR="0" lvl="0" indent="0" algn="l" rtl="0">
                        <a:lnSpc>
                          <a:spcPct val="150000"/>
                        </a:lnSpc>
                        <a:spcBef>
                          <a:spcPts val="0"/>
                        </a:spcBef>
                        <a:spcAft>
                          <a:spcPts val="0"/>
                        </a:spcAft>
                        <a:buClr>
                          <a:schemeClr val="dk1"/>
                        </a:buClr>
                        <a:buSzPts val="800"/>
                        <a:buFont typeface="Calibri"/>
                        <a:buNone/>
                      </a:pPr>
                      <a:r>
                        <a:rPr lang="ja-JP" altLang="en-US" sz="700" u="none" strike="noStrike" cap="none" dirty="0">
                          <a:latin typeface="游ゴシック" panose="020B0400000000000000" pitchFamily="50" charset="-128"/>
                          <a:ea typeface="游ゴシック" panose="020B0400000000000000" pitchFamily="50" charset="-128"/>
                          <a:cs typeface="Calibri"/>
                          <a:sym typeface="Calibri"/>
                        </a:rPr>
                        <a:t>・既存顧客に似た興味・関心を持つユーザーへの拡張配信も可能</a:t>
                      </a:r>
                      <a:endParaRPr lang="en-US" altLang="ja-JP" sz="700" u="none" strike="noStrike" cap="none" dirty="0">
                        <a:latin typeface="游ゴシック" panose="020B0400000000000000" pitchFamily="50" charset="-128"/>
                        <a:ea typeface="游ゴシック" panose="020B0400000000000000" pitchFamily="50" charset="-128"/>
                        <a:cs typeface="Calibri"/>
                        <a:sym typeface="Calibri"/>
                      </a:endParaRPr>
                    </a:p>
                    <a:p>
                      <a:pPr marL="0" marR="0" lvl="0" indent="0" algn="l" rtl="0">
                        <a:lnSpc>
                          <a:spcPct val="150000"/>
                        </a:lnSpc>
                        <a:spcBef>
                          <a:spcPts val="0"/>
                        </a:spcBef>
                        <a:spcAft>
                          <a:spcPts val="0"/>
                        </a:spcAft>
                        <a:buClr>
                          <a:schemeClr val="dk1"/>
                        </a:buClr>
                        <a:buSzPts val="800"/>
                        <a:buFont typeface="Calibri"/>
                        <a:buNone/>
                      </a:pPr>
                      <a:r>
                        <a:rPr lang="ja-JP" altLang="en-US" sz="700" b="0" u="none" strike="noStrike" cap="none" dirty="0">
                          <a:latin typeface="游ゴシック" panose="020B0400000000000000" pitchFamily="50" charset="-128"/>
                          <a:ea typeface="游ゴシック" panose="020B0400000000000000" pitchFamily="50" charset="-128"/>
                          <a:cs typeface="Calibri"/>
                          <a:sym typeface="Calibri"/>
                        </a:rPr>
                        <a:t>・年齢等セグメント（要相談）</a:t>
                      </a:r>
                      <a:endParaRPr lang="en-US" altLang="ja-JP" sz="700" b="0" u="none" strike="noStrike" cap="none" dirty="0">
                        <a:latin typeface="游ゴシック" panose="020B0400000000000000" pitchFamily="50" charset="-128"/>
                        <a:ea typeface="游ゴシック" panose="020B0400000000000000" pitchFamily="50" charset="-128"/>
                        <a:cs typeface="Calibri"/>
                        <a:sym typeface="Calibri"/>
                      </a:endParaRPr>
                    </a:p>
                  </a:txBody>
                  <a:tcPr marL="4350" marR="4350" marT="4350" marB="0">
                    <a:lnL w="9525" cap="flat" cmpd="sng" algn="ctr">
                      <a:solidFill>
                        <a:srgbClr val="AEABAB"/>
                      </a:solidFill>
                      <a:prstDash val="solid"/>
                      <a:round/>
                      <a:headEnd type="none" w="sm" len="sm"/>
                      <a:tailEnd type="none" w="sm" len="sm"/>
                    </a:lnL>
                    <a:lnR w="9525" cap="flat" cmpd="sng">
                      <a:solidFill>
                        <a:srgbClr val="AEABAB"/>
                      </a:solidFill>
                      <a:prstDash val="solid"/>
                      <a:round/>
                      <a:headEnd type="none" w="sm" len="sm"/>
                      <a:tailEnd type="none" w="sm" len="sm"/>
                    </a:lnR>
                    <a:lnT w="9525" cap="flat" cmpd="sng">
                      <a:solidFill>
                        <a:srgbClr val="AEABAB"/>
                      </a:solidFill>
                      <a:prstDash val="solid"/>
                      <a:round/>
                      <a:headEnd type="none" w="sm" len="sm"/>
                      <a:tailEnd type="none" w="sm" len="sm"/>
                    </a:lnT>
                    <a:lnB w="9525" cap="flat" cmpd="sng" algn="ctr">
                      <a:solidFill>
                        <a:srgbClr val="AEABAB"/>
                      </a:solidFill>
                      <a:prstDash val="solid"/>
                      <a:round/>
                      <a:headEnd type="none" w="sm" len="sm"/>
                      <a:tailEnd type="none" w="sm" len="sm"/>
                    </a:lnB>
                  </a:tcPr>
                </a:tc>
                <a:tc>
                  <a:txBody>
                    <a:bodyPr/>
                    <a:lstStyle/>
                    <a:p>
                      <a:pPr marL="0" marR="0" lvl="0" indent="0" algn="ctr" rtl="0">
                        <a:lnSpc>
                          <a:spcPct val="150000"/>
                        </a:lnSpc>
                        <a:spcBef>
                          <a:spcPts val="0"/>
                        </a:spcBef>
                        <a:spcAft>
                          <a:spcPts val="0"/>
                        </a:spcAft>
                        <a:buNone/>
                      </a:pPr>
                      <a:r>
                        <a:rPr lang="ja-JP" sz="800" b="0" i="0" u="none" strike="noStrike" dirty="0">
                          <a:solidFill>
                            <a:srgbClr val="3F3F3F"/>
                          </a:solidFill>
                          <a:latin typeface="Yu Gothic" panose="020B0400000000000000" pitchFamily="34" charset="-128"/>
                          <a:ea typeface="Yu Gothic" panose="020B0400000000000000" pitchFamily="34" charset="-128"/>
                          <a:cs typeface="Arial"/>
                          <a:sym typeface="Arial"/>
                        </a:rPr>
                        <a:t>最低出稿金額</a:t>
                      </a:r>
                      <a:endParaRPr sz="800" b="0" i="0" u="none" strike="noStrike" dirty="0">
                        <a:solidFill>
                          <a:srgbClr val="3F3F3F"/>
                        </a:solidFill>
                        <a:latin typeface="Yu Gothic" panose="020B0400000000000000" pitchFamily="34" charset="-128"/>
                        <a:ea typeface="Yu Gothic" panose="020B0400000000000000" pitchFamily="34" charset="-128"/>
                        <a:cs typeface="Arial"/>
                        <a:sym typeface="Arial"/>
                      </a:endParaRPr>
                    </a:p>
                    <a:p>
                      <a:pPr marL="0" marR="0" lvl="0" indent="0" algn="ctr" rtl="0">
                        <a:lnSpc>
                          <a:spcPct val="150000"/>
                        </a:lnSpc>
                        <a:spcBef>
                          <a:spcPts val="0"/>
                        </a:spcBef>
                        <a:spcAft>
                          <a:spcPts val="0"/>
                        </a:spcAft>
                        <a:buNone/>
                      </a:pPr>
                      <a:r>
                        <a:rPr lang="en-US" altLang="ja-JP" sz="800" b="0" i="0" u="none" strike="noStrike" dirty="0">
                          <a:solidFill>
                            <a:srgbClr val="3F3F3F"/>
                          </a:solidFill>
                          <a:latin typeface="Yu Gothic" panose="020B0400000000000000" pitchFamily="34" charset="-128"/>
                          <a:ea typeface="Yu Gothic" panose="020B0400000000000000" pitchFamily="34" charset="-128"/>
                          <a:cs typeface="Arial"/>
                          <a:sym typeface="Arial"/>
                        </a:rPr>
                        <a:t>2</a:t>
                      </a:r>
                      <a:r>
                        <a:rPr lang="ja-JP" sz="800" b="0" i="0" u="none" strike="noStrike" dirty="0">
                          <a:solidFill>
                            <a:srgbClr val="3F3F3F"/>
                          </a:solidFill>
                          <a:latin typeface="Yu Gothic" panose="020B0400000000000000" pitchFamily="34" charset="-128"/>
                          <a:ea typeface="Yu Gothic" panose="020B0400000000000000" pitchFamily="34" charset="-128"/>
                          <a:cs typeface="Arial"/>
                          <a:sym typeface="Arial"/>
                        </a:rPr>
                        <a:t>00,000円～</a:t>
                      </a:r>
                      <a:endParaRPr dirty="0">
                        <a:latin typeface="Yu Gothic" panose="020B0400000000000000" pitchFamily="34" charset="-128"/>
                        <a:ea typeface="Yu Gothic" panose="020B0400000000000000" pitchFamily="34" charset="-128"/>
                      </a:endParaRPr>
                    </a:p>
                  </a:txBody>
                  <a:tcPr marL="4350" marR="4350" marT="4350" marB="0" anchor="ctr">
                    <a:lnL w="9525" cap="flat" cmpd="sng" algn="ctr">
                      <a:solidFill>
                        <a:srgbClr val="AEABAB"/>
                      </a:solidFill>
                      <a:prstDash val="solid"/>
                      <a:round/>
                      <a:headEnd type="none" w="sm" len="sm"/>
                      <a:tailEnd type="none" w="sm" len="sm"/>
                    </a:lnL>
                    <a:lnR w="9525" cap="flat" cmpd="sng">
                      <a:solidFill>
                        <a:srgbClr val="AEABAB"/>
                      </a:solidFill>
                      <a:prstDash val="solid"/>
                      <a:round/>
                      <a:headEnd type="none" w="sm" len="sm"/>
                      <a:tailEnd type="none" w="sm" len="sm"/>
                    </a:lnR>
                    <a:lnT w="9525" cap="flat" cmpd="sng">
                      <a:solidFill>
                        <a:srgbClr val="AEABAB"/>
                      </a:solidFill>
                      <a:prstDash val="solid"/>
                      <a:round/>
                      <a:headEnd type="none" w="sm" len="sm"/>
                      <a:tailEnd type="none" w="sm" len="sm"/>
                    </a:lnT>
                    <a:lnB w="9525" cap="flat" cmpd="sng">
                      <a:solidFill>
                        <a:srgbClr val="AEABAB"/>
                      </a:solidFill>
                      <a:prstDash val="solid"/>
                      <a:round/>
                      <a:headEnd type="none" w="sm" len="sm"/>
                      <a:tailEnd type="none" w="sm" len="sm"/>
                    </a:lnB>
                  </a:tcPr>
                </a:tc>
                <a:tc>
                  <a:txBody>
                    <a:bodyPr/>
                    <a:lstStyle/>
                    <a:p>
                      <a:pPr marL="0" marR="0" lvl="0" indent="0" algn="ctr" rtl="0">
                        <a:lnSpc>
                          <a:spcPct val="150000"/>
                        </a:lnSpc>
                        <a:spcBef>
                          <a:spcPts val="0"/>
                        </a:spcBef>
                        <a:spcAft>
                          <a:spcPts val="0"/>
                        </a:spcAft>
                        <a:buNone/>
                      </a:pPr>
                      <a:r>
                        <a:rPr lang="ja-JP" sz="800" b="0" i="0" u="none" strike="noStrike">
                          <a:solidFill>
                            <a:srgbClr val="3F3F3F"/>
                          </a:solidFill>
                          <a:latin typeface="Yu Gothic" panose="020B0400000000000000" pitchFamily="34" charset="-128"/>
                          <a:ea typeface="Yu Gothic" panose="020B0400000000000000" pitchFamily="34" charset="-128"/>
                          <a:cs typeface="Arial"/>
                          <a:sym typeface="Arial"/>
                        </a:rPr>
                        <a:t>@20円程度～</a:t>
                      </a:r>
                      <a:br>
                        <a:rPr lang="ja-JP" sz="800" b="0" i="0" u="none" strike="noStrike">
                          <a:solidFill>
                            <a:srgbClr val="3F3F3F"/>
                          </a:solidFill>
                          <a:latin typeface="Yu Gothic" panose="020B0400000000000000" pitchFamily="34" charset="-128"/>
                          <a:ea typeface="Yu Gothic" panose="020B0400000000000000" pitchFamily="34" charset="-128"/>
                          <a:cs typeface="Arial"/>
                          <a:sym typeface="Arial"/>
                        </a:rPr>
                      </a:br>
                      <a:r>
                        <a:rPr lang="ja-JP" sz="800" b="0" i="0" u="none" strike="noStrike">
                          <a:solidFill>
                            <a:srgbClr val="3F3F3F"/>
                          </a:solidFill>
                          <a:latin typeface="Yu Gothic" panose="020B0400000000000000" pitchFamily="34" charset="-128"/>
                          <a:ea typeface="Yu Gothic" panose="020B0400000000000000" pitchFamily="34" charset="-128"/>
                          <a:cs typeface="Arial"/>
                          <a:sym typeface="Arial"/>
                        </a:rPr>
                        <a:t>（ネット）</a:t>
                      </a:r>
                      <a:endParaRPr sz="800" b="0" i="0" u="none" strike="noStrike" dirty="0">
                        <a:solidFill>
                          <a:srgbClr val="3F3F3F"/>
                        </a:solidFill>
                        <a:latin typeface="Yu Gothic" panose="020B0400000000000000" pitchFamily="34" charset="-128"/>
                        <a:ea typeface="Yu Gothic" panose="020B0400000000000000" pitchFamily="34" charset="-128"/>
                        <a:cs typeface="Arial"/>
                        <a:sym typeface="Arial"/>
                      </a:endParaRPr>
                    </a:p>
                    <a:p>
                      <a:pPr marL="0" marR="0" lvl="0" indent="0" algn="ctr" rtl="0">
                        <a:lnSpc>
                          <a:spcPct val="150000"/>
                        </a:lnSpc>
                        <a:spcBef>
                          <a:spcPts val="0"/>
                        </a:spcBef>
                        <a:spcAft>
                          <a:spcPts val="0"/>
                        </a:spcAft>
                        <a:buNone/>
                      </a:pPr>
                      <a:endParaRPr sz="800" b="0" i="0" u="none" strike="noStrike" dirty="0">
                        <a:solidFill>
                          <a:srgbClr val="3F3F3F"/>
                        </a:solidFill>
                        <a:latin typeface="Yu Gothic" panose="020B0400000000000000" pitchFamily="34" charset="-128"/>
                        <a:ea typeface="Yu Gothic" panose="020B0400000000000000" pitchFamily="34" charset="-128"/>
                        <a:cs typeface="Arial"/>
                        <a:sym typeface="Arial"/>
                      </a:endParaRPr>
                    </a:p>
                    <a:p>
                      <a:pPr marL="0" marR="0" lvl="0" indent="0" algn="ctr" rtl="0">
                        <a:lnSpc>
                          <a:spcPct val="150000"/>
                        </a:lnSpc>
                        <a:spcBef>
                          <a:spcPts val="0"/>
                        </a:spcBef>
                        <a:spcAft>
                          <a:spcPts val="0"/>
                        </a:spcAft>
                        <a:buNone/>
                      </a:pPr>
                      <a:r>
                        <a:rPr lang="ja-JP" sz="800" b="0" i="0" u="none" strike="noStrike">
                          <a:solidFill>
                            <a:srgbClr val="3F3F3F"/>
                          </a:solidFill>
                          <a:latin typeface="Yu Gothic" panose="020B0400000000000000" pitchFamily="34" charset="-128"/>
                          <a:ea typeface="Yu Gothic" panose="020B0400000000000000" pitchFamily="34" charset="-128"/>
                          <a:cs typeface="Arial"/>
                          <a:sym typeface="Arial"/>
                        </a:rPr>
                        <a:t>※最低入札単価</a:t>
                      </a:r>
                      <a:endParaRPr sz="800" b="0" i="0" u="none" strike="noStrike" dirty="0">
                        <a:solidFill>
                          <a:srgbClr val="3F3F3F"/>
                        </a:solidFill>
                        <a:latin typeface="Yu Gothic" panose="020B0400000000000000" pitchFamily="34" charset="-128"/>
                        <a:ea typeface="Yu Gothic" panose="020B0400000000000000" pitchFamily="34" charset="-128"/>
                        <a:cs typeface="Arial"/>
                        <a:sym typeface="Arial"/>
                      </a:endParaRPr>
                    </a:p>
                    <a:p>
                      <a:pPr marL="0" marR="0" lvl="0" indent="0" algn="ctr" rtl="0">
                        <a:lnSpc>
                          <a:spcPct val="150000"/>
                        </a:lnSpc>
                        <a:spcBef>
                          <a:spcPts val="0"/>
                        </a:spcBef>
                        <a:spcAft>
                          <a:spcPts val="0"/>
                        </a:spcAft>
                        <a:buNone/>
                      </a:pPr>
                      <a:r>
                        <a:rPr lang="ja-JP" sz="800" b="0" i="0" u="none" strike="noStrike">
                          <a:solidFill>
                            <a:srgbClr val="3F3F3F"/>
                          </a:solidFill>
                          <a:latin typeface="Yu Gothic" panose="020B0400000000000000" pitchFamily="34" charset="-128"/>
                          <a:ea typeface="Yu Gothic" panose="020B0400000000000000" pitchFamily="34" charset="-128"/>
                          <a:cs typeface="Arial"/>
                          <a:sym typeface="Arial"/>
                        </a:rPr>
                        <a:t>　＠10.5円～</a:t>
                      </a:r>
                      <a:endParaRPr sz="800" b="0" i="0" u="none" strike="noStrike" dirty="0">
                        <a:solidFill>
                          <a:srgbClr val="3F3F3F"/>
                        </a:solidFill>
                        <a:latin typeface="Yu Gothic" panose="020B0400000000000000" pitchFamily="34" charset="-128"/>
                        <a:ea typeface="Yu Gothic" panose="020B0400000000000000" pitchFamily="34" charset="-128"/>
                        <a:cs typeface="Arial"/>
                        <a:sym typeface="Arial"/>
                      </a:endParaRPr>
                    </a:p>
                  </a:txBody>
                  <a:tcPr marL="4350" marR="4350" marT="4350" marB="0" anchor="ctr">
                    <a:lnL w="9525" cap="flat" cmpd="sng">
                      <a:solidFill>
                        <a:srgbClr val="AEABAB"/>
                      </a:solidFill>
                      <a:prstDash val="solid"/>
                      <a:round/>
                      <a:headEnd type="none" w="sm" len="sm"/>
                      <a:tailEnd type="none" w="sm" len="sm"/>
                    </a:lnL>
                    <a:lnR w="9525" cap="flat" cmpd="sng">
                      <a:solidFill>
                        <a:srgbClr val="AEABAB"/>
                      </a:solidFill>
                      <a:prstDash val="solid"/>
                      <a:round/>
                      <a:headEnd type="none" w="sm" len="sm"/>
                      <a:tailEnd type="none" w="sm" len="sm"/>
                    </a:lnR>
                    <a:lnT w="9525" cap="flat" cmpd="sng">
                      <a:solidFill>
                        <a:srgbClr val="AEABAB"/>
                      </a:solidFill>
                      <a:prstDash val="solid"/>
                      <a:round/>
                      <a:headEnd type="none" w="sm" len="sm"/>
                      <a:tailEnd type="none" w="sm" len="sm"/>
                    </a:lnT>
                    <a:lnB w="9525" cap="flat" cmpd="sng">
                      <a:solidFill>
                        <a:srgbClr val="AEABAB"/>
                      </a:solidFill>
                      <a:prstDash val="solid"/>
                      <a:round/>
                      <a:headEnd type="none" w="sm" len="sm"/>
                      <a:tailEnd type="none" w="sm" len="sm"/>
                    </a:lnB>
                  </a:tcPr>
                </a:tc>
                <a:extLst>
                  <a:ext uri="{0D108BD9-81ED-4DB2-BD59-A6C34878D82A}">
                    <a16:rowId xmlns:a16="http://schemas.microsoft.com/office/drawing/2014/main" val="10001"/>
                  </a:ext>
                </a:extLst>
              </a:tr>
              <a:tr h="1863427">
                <a:tc>
                  <a:txBody>
                    <a:bodyPr/>
                    <a:lstStyle/>
                    <a:p>
                      <a:pPr marL="0" marR="0" lvl="0" indent="0" algn="ctr" rtl="0">
                        <a:spcBef>
                          <a:spcPts val="0"/>
                        </a:spcBef>
                        <a:spcAft>
                          <a:spcPts val="0"/>
                        </a:spcAft>
                        <a:buNone/>
                      </a:pPr>
                      <a:r>
                        <a:rPr lang="ja-JP" sz="1100" b="0" i="0" u="none" strike="noStrike" dirty="0">
                          <a:solidFill>
                            <a:srgbClr val="000000"/>
                          </a:solidFill>
                          <a:latin typeface="Yu Gothic" panose="020B0400000000000000" pitchFamily="34" charset="-128"/>
                          <a:ea typeface="Yu Gothic" panose="020B0400000000000000" pitchFamily="34" charset="-128"/>
                          <a:cs typeface="Arial"/>
                          <a:sym typeface="Arial"/>
                        </a:rPr>
                        <a:t>　</a:t>
                      </a:r>
                      <a:endParaRPr dirty="0">
                        <a:latin typeface="Yu Gothic" panose="020B0400000000000000" pitchFamily="34" charset="-128"/>
                        <a:ea typeface="Yu Gothic" panose="020B0400000000000000" pitchFamily="34" charset="-128"/>
                      </a:endParaRPr>
                    </a:p>
                  </a:txBody>
                  <a:tcPr marL="4350" marR="4350" marT="4350" marB="0" anchor="ctr">
                    <a:lnL w="9525" cap="flat" cmpd="sng">
                      <a:solidFill>
                        <a:srgbClr val="AEABAB"/>
                      </a:solidFill>
                      <a:prstDash val="solid"/>
                      <a:round/>
                      <a:headEnd type="none" w="sm" len="sm"/>
                      <a:tailEnd type="none" w="sm" len="sm"/>
                    </a:lnL>
                    <a:lnR w="9525" cap="flat" cmpd="sng">
                      <a:solidFill>
                        <a:srgbClr val="AEABAB"/>
                      </a:solidFill>
                      <a:prstDash val="solid"/>
                      <a:round/>
                      <a:headEnd type="none" w="sm" len="sm"/>
                      <a:tailEnd type="none" w="sm" len="sm"/>
                    </a:lnR>
                    <a:lnT w="9525" cap="flat" cmpd="sng">
                      <a:solidFill>
                        <a:srgbClr val="AEABAB"/>
                      </a:solidFill>
                      <a:prstDash val="solid"/>
                      <a:round/>
                      <a:headEnd type="none" w="sm" len="sm"/>
                      <a:tailEnd type="none" w="sm" len="sm"/>
                    </a:lnT>
                    <a:lnB w="9525" cap="flat" cmpd="sng">
                      <a:solidFill>
                        <a:srgbClr val="AEABAB"/>
                      </a:solidFill>
                      <a:prstDash val="solid"/>
                      <a:round/>
                      <a:headEnd type="none" w="sm" len="sm"/>
                      <a:tailEnd type="none" w="sm" len="sm"/>
                    </a:lnB>
                  </a:tcPr>
                </a:tc>
                <a:tc>
                  <a:txBody>
                    <a:bodyPr/>
                    <a:lstStyle/>
                    <a:p>
                      <a:pPr marL="0" marR="0" lvl="0" indent="0" algn="ctr" rtl="0">
                        <a:lnSpc>
                          <a:spcPct val="150000"/>
                        </a:lnSpc>
                        <a:spcBef>
                          <a:spcPts val="0"/>
                        </a:spcBef>
                        <a:spcAft>
                          <a:spcPts val="0"/>
                        </a:spcAft>
                        <a:buNone/>
                      </a:pPr>
                      <a:r>
                        <a:rPr lang="ja-JP" sz="800" b="0" i="0" u="none" strike="noStrike" dirty="0">
                          <a:solidFill>
                            <a:srgbClr val="3F3F3F"/>
                          </a:solidFill>
                          <a:latin typeface="Yu Gothic" panose="020B0400000000000000" pitchFamily="34" charset="-128"/>
                          <a:ea typeface="Yu Gothic" panose="020B0400000000000000" pitchFamily="34" charset="-128"/>
                          <a:cs typeface="Arial"/>
                          <a:sym typeface="Arial"/>
                        </a:rPr>
                        <a:t>各メディア</a:t>
                      </a:r>
                      <a:br>
                        <a:rPr lang="ja-JP" sz="800" b="0" i="0" u="none" strike="noStrike" dirty="0">
                          <a:solidFill>
                            <a:srgbClr val="3F3F3F"/>
                          </a:solidFill>
                          <a:latin typeface="Yu Gothic" panose="020B0400000000000000" pitchFamily="34" charset="-128"/>
                          <a:ea typeface="Yu Gothic" panose="020B0400000000000000" pitchFamily="34" charset="-128"/>
                          <a:cs typeface="Arial"/>
                          <a:sym typeface="Arial"/>
                        </a:rPr>
                      </a:br>
                      <a:r>
                        <a:rPr lang="ja-JP" sz="800" b="0" i="0" u="none" strike="noStrike" dirty="0">
                          <a:solidFill>
                            <a:srgbClr val="3F3F3F"/>
                          </a:solidFill>
                          <a:latin typeface="Yu Gothic" panose="020B0400000000000000" pitchFamily="34" charset="-128"/>
                          <a:ea typeface="Yu Gothic" panose="020B0400000000000000" pitchFamily="34" charset="-128"/>
                          <a:cs typeface="Arial"/>
                          <a:sym typeface="Arial"/>
                        </a:rPr>
                        <a:t>レコメンド</a:t>
                      </a:r>
                      <a:endParaRPr sz="800" b="0" i="0" u="none" strike="noStrike" dirty="0">
                        <a:solidFill>
                          <a:srgbClr val="3F3F3F"/>
                        </a:solidFill>
                        <a:latin typeface="Yu Gothic" panose="020B0400000000000000" pitchFamily="34" charset="-128"/>
                        <a:ea typeface="Yu Gothic" panose="020B0400000000000000" pitchFamily="34" charset="-128"/>
                        <a:cs typeface="Arial"/>
                        <a:sym typeface="Arial"/>
                      </a:endParaRPr>
                    </a:p>
                    <a:p>
                      <a:pPr marL="0" marR="0" lvl="0" indent="0" algn="ctr" rtl="0">
                        <a:lnSpc>
                          <a:spcPct val="150000"/>
                        </a:lnSpc>
                        <a:spcBef>
                          <a:spcPts val="0"/>
                        </a:spcBef>
                        <a:spcAft>
                          <a:spcPts val="0"/>
                        </a:spcAft>
                        <a:buNone/>
                      </a:pPr>
                      <a:r>
                        <a:rPr lang="ja-JP" sz="800" b="0" i="0" u="none" strike="noStrike" dirty="0">
                          <a:solidFill>
                            <a:srgbClr val="3F3F3F"/>
                          </a:solidFill>
                          <a:latin typeface="Yu Gothic" panose="020B0400000000000000" pitchFamily="34" charset="-128"/>
                          <a:ea typeface="Yu Gothic" panose="020B0400000000000000" pitchFamily="34" charset="-128"/>
                          <a:cs typeface="Arial"/>
                          <a:sym typeface="Arial"/>
                        </a:rPr>
                        <a:t>ウィジェット内</a:t>
                      </a:r>
                      <a:endParaRPr dirty="0">
                        <a:latin typeface="Yu Gothic" panose="020B0400000000000000" pitchFamily="34" charset="-128"/>
                        <a:ea typeface="Yu Gothic" panose="020B0400000000000000" pitchFamily="34" charset="-128"/>
                      </a:endParaRPr>
                    </a:p>
                  </a:txBody>
                  <a:tcPr marL="4350" marR="4350" marT="4350" marB="0" anchor="ctr">
                    <a:lnL w="9525" cap="flat" cmpd="sng">
                      <a:solidFill>
                        <a:srgbClr val="AEABAB"/>
                      </a:solidFill>
                      <a:prstDash val="solid"/>
                      <a:round/>
                      <a:headEnd type="none" w="sm" len="sm"/>
                      <a:tailEnd type="none" w="sm" len="sm"/>
                    </a:lnL>
                    <a:lnR w="9525" cap="flat" cmpd="sng" algn="ctr">
                      <a:solidFill>
                        <a:srgbClr val="AEABAB"/>
                      </a:solidFill>
                      <a:prstDash val="solid"/>
                      <a:round/>
                      <a:headEnd type="none" w="sm" len="sm"/>
                      <a:tailEnd type="none" w="sm" len="sm"/>
                    </a:lnR>
                    <a:lnT w="9525" cap="flat" cmpd="sng">
                      <a:solidFill>
                        <a:srgbClr val="AEABAB"/>
                      </a:solidFill>
                      <a:prstDash val="solid"/>
                      <a:round/>
                      <a:headEnd type="none" w="sm" len="sm"/>
                      <a:tailEnd type="none" w="sm" len="sm"/>
                    </a:lnT>
                    <a:lnB w="9525" cap="flat" cmpd="sng">
                      <a:solidFill>
                        <a:srgbClr val="AEABAB"/>
                      </a:solidFill>
                      <a:prstDash val="solid"/>
                      <a:round/>
                      <a:headEnd type="none" w="sm" len="sm"/>
                      <a:tailEnd type="none" w="sm" len="sm"/>
                    </a:lnB>
                  </a:tcPr>
                </a:tc>
                <a:tc>
                  <a:txBody>
                    <a:bodyPr/>
                    <a:lstStyle/>
                    <a:p>
                      <a:pPr marL="0" marR="0" lvl="0" indent="0" algn="l" rtl="0">
                        <a:lnSpc>
                          <a:spcPct val="150000"/>
                        </a:lnSpc>
                        <a:spcBef>
                          <a:spcPts val="0"/>
                        </a:spcBef>
                        <a:spcAft>
                          <a:spcPts val="0"/>
                        </a:spcAft>
                        <a:buClr>
                          <a:srgbClr val="000000"/>
                        </a:buClr>
                        <a:buSzPts val="800"/>
                        <a:buFont typeface="Arial"/>
                        <a:buNone/>
                      </a:pPr>
                      <a:r>
                        <a:rPr lang="ja-JP" altLang="en-US" sz="700" b="1" i="0" u="none" strike="noStrike" cap="none" dirty="0">
                          <a:solidFill>
                            <a:schemeClr val="dk1"/>
                          </a:solidFill>
                          <a:latin typeface="游ゴシック" panose="020B0400000000000000" pitchFamily="50" charset="-128"/>
                          <a:ea typeface="游ゴシック" panose="020B0400000000000000" pitchFamily="50" charset="-128"/>
                          <a:cs typeface="Arial"/>
                          <a:sym typeface="Arial"/>
                        </a:rPr>
                        <a:t>日本初のネイティブ広告プラットフォーム</a:t>
                      </a:r>
                    </a:p>
                    <a:p>
                      <a:pPr marL="0" marR="0" lvl="0" indent="0" algn="l" rtl="0">
                        <a:lnSpc>
                          <a:spcPct val="150000"/>
                        </a:lnSpc>
                        <a:spcBef>
                          <a:spcPts val="0"/>
                        </a:spcBef>
                        <a:spcAft>
                          <a:spcPts val="0"/>
                        </a:spcAft>
                        <a:buClr>
                          <a:srgbClr val="000000"/>
                        </a:buClr>
                        <a:buSzPts val="800"/>
                        <a:buFont typeface="Arial"/>
                        <a:buNone/>
                      </a:pPr>
                      <a:r>
                        <a:rPr lang="ja-JP" altLang="en-US" sz="700" b="1" i="0" u="none" strike="noStrike" cap="none" dirty="0">
                          <a:solidFill>
                            <a:schemeClr val="dk1"/>
                          </a:solidFill>
                          <a:latin typeface="游ゴシック" panose="020B0400000000000000" pitchFamily="50" charset="-128"/>
                          <a:ea typeface="游ゴシック" panose="020B0400000000000000" pitchFamily="50" charset="-128"/>
                          <a:cs typeface="Arial"/>
                          <a:sym typeface="Arial"/>
                        </a:rPr>
                        <a:t>月間</a:t>
                      </a:r>
                      <a:r>
                        <a:rPr lang="en-US" altLang="ja-JP" sz="700" b="1" i="0" u="none" strike="noStrike" cap="none" dirty="0">
                          <a:solidFill>
                            <a:schemeClr val="dk1"/>
                          </a:solidFill>
                          <a:latin typeface="游ゴシック" panose="020B0400000000000000" pitchFamily="50" charset="-128"/>
                          <a:ea typeface="游ゴシック" panose="020B0400000000000000" pitchFamily="50" charset="-128"/>
                          <a:cs typeface="Arial"/>
                          <a:sym typeface="Arial"/>
                        </a:rPr>
                        <a:t>400</a:t>
                      </a:r>
                      <a:r>
                        <a:rPr lang="ja-JP" altLang="en-US" sz="700" b="1" i="0" u="none" strike="noStrike" cap="none" dirty="0">
                          <a:solidFill>
                            <a:schemeClr val="dk1"/>
                          </a:solidFill>
                          <a:latin typeface="游ゴシック" panose="020B0400000000000000" pitchFamily="50" charset="-128"/>
                          <a:ea typeface="游ゴシック" panose="020B0400000000000000" pitchFamily="50" charset="-128"/>
                          <a:cs typeface="Arial"/>
                          <a:sym typeface="Arial"/>
                        </a:rPr>
                        <a:t>億</a:t>
                      </a:r>
                      <a:r>
                        <a:rPr lang="en-US" altLang="ja-JP" sz="700" b="1" i="0" u="none" strike="noStrike" cap="none" dirty="0">
                          <a:solidFill>
                            <a:schemeClr val="dk1"/>
                          </a:solidFill>
                          <a:latin typeface="游ゴシック" panose="020B0400000000000000" pitchFamily="50" charset="-128"/>
                          <a:ea typeface="游ゴシック" panose="020B0400000000000000" pitchFamily="50" charset="-128"/>
                          <a:cs typeface="Arial"/>
                          <a:sym typeface="Arial"/>
                        </a:rPr>
                        <a:t>imp</a:t>
                      </a:r>
                      <a:r>
                        <a:rPr lang="ja-JP" altLang="en-US" sz="700" b="1" i="0" u="none" strike="noStrike" cap="none" dirty="0">
                          <a:solidFill>
                            <a:schemeClr val="dk1"/>
                          </a:solidFill>
                          <a:latin typeface="游ゴシック" panose="020B0400000000000000" pitchFamily="50" charset="-128"/>
                          <a:ea typeface="游ゴシック" panose="020B0400000000000000" pitchFamily="50" charset="-128"/>
                          <a:cs typeface="Arial"/>
                          <a:sym typeface="Arial"/>
                        </a:rPr>
                        <a:t>越えの数多いプレミアム媒体に導入</a:t>
                      </a:r>
                    </a:p>
                    <a:p>
                      <a:pPr marL="0" marR="0" lvl="0" indent="0" algn="l" rtl="0">
                        <a:lnSpc>
                          <a:spcPct val="150000"/>
                        </a:lnSpc>
                        <a:spcBef>
                          <a:spcPts val="0"/>
                        </a:spcBef>
                        <a:spcAft>
                          <a:spcPts val="0"/>
                        </a:spcAft>
                        <a:buClr>
                          <a:srgbClr val="000000"/>
                        </a:buClr>
                        <a:buSzPts val="800"/>
                        <a:buFont typeface="Arial"/>
                        <a:buNone/>
                      </a:pPr>
                      <a:r>
                        <a:rPr lang="ja-JP" altLang="en-US" sz="700" b="0" i="0" u="none" strike="noStrike" cap="none" dirty="0">
                          <a:solidFill>
                            <a:schemeClr val="dk1"/>
                          </a:solidFill>
                          <a:latin typeface="游ゴシック" panose="020B0400000000000000" pitchFamily="50" charset="-128"/>
                          <a:ea typeface="游ゴシック" panose="020B0400000000000000" pitchFamily="50" charset="-128"/>
                          <a:cs typeface="Arial"/>
                          <a:sym typeface="Arial"/>
                        </a:rPr>
                        <a:t>・新聞社、雑誌・出版社、ポータル、エンタメ、ビジネス、美容、ファッションなどバラエティに富んだ媒体を保有、カテゴリ指定で細かい設定も可能</a:t>
                      </a:r>
                    </a:p>
                    <a:p>
                      <a:pPr marL="0" marR="0" lvl="0" indent="0" algn="l" rtl="0">
                        <a:lnSpc>
                          <a:spcPct val="150000"/>
                        </a:lnSpc>
                        <a:spcBef>
                          <a:spcPts val="0"/>
                        </a:spcBef>
                        <a:spcAft>
                          <a:spcPts val="0"/>
                        </a:spcAft>
                        <a:buClr>
                          <a:srgbClr val="000000"/>
                        </a:buClr>
                        <a:buSzPts val="800"/>
                        <a:buFont typeface="Arial"/>
                        <a:buNone/>
                      </a:pPr>
                      <a:r>
                        <a:rPr lang="ja-JP" altLang="en-US" sz="700" b="0" i="0" u="none" strike="noStrike" cap="none" dirty="0">
                          <a:solidFill>
                            <a:schemeClr val="dk1"/>
                          </a:solidFill>
                          <a:latin typeface="游ゴシック" panose="020B0400000000000000" pitchFamily="50" charset="-128"/>
                          <a:ea typeface="游ゴシック" panose="020B0400000000000000" pitchFamily="50" charset="-128"/>
                          <a:cs typeface="Arial"/>
                          <a:sym typeface="Arial"/>
                        </a:rPr>
                        <a:t>・月間</a:t>
                      </a:r>
                      <a:r>
                        <a:rPr lang="en-US" altLang="ja-JP" sz="700" b="0" i="0" u="none" strike="noStrike" cap="none" dirty="0">
                          <a:solidFill>
                            <a:schemeClr val="dk1"/>
                          </a:solidFill>
                          <a:latin typeface="游ゴシック" panose="020B0400000000000000" pitchFamily="50" charset="-128"/>
                          <a:ea typeface="游ゴシック" panose="020B0400000000000000" pitchFamily="50" charset="-128"/>
                          <a:cs typeface="Arial"/>
                          <a:sym typeface="Arial"/>
                        </a:rPr>
                        <a:t>6</a:t>
                      </a:r>
                      <a:r>
                        <a:rPr lang="ja-JP" altLang="en-US" sz="700" b="0" i="0" u="none" strike="noStrike" cap="none" dirty="0">
                          <a:solidFill>
                            <a:schemeClr val="dk1"/>
                          </a:solidFill>
                          <a:latin typeface="游ゴシック" panose="020B0400000000000000" pitchFamily="50" charset="-128"/>
                          <a:ea typeface="游ゴシック" panose="020B0400000000000000" pitchFamily="50" charset="-128"/>
                          <a:cs typeface="Arial"/>
                          <a:sym typeface="Arial"/>
                        </a:rPr>
                        <a:t>億</a:t>
                      </a:r>
                      <a:r>
                        <a:rPr lang="en-US" altLang="ja-JP" sz="700" b="0" i="0" u="none" strike="noStrike" cap="none" dirty="0">
                          <a:solidFill>
                            <a:schemeClr val="dk1"/>
                          </a:solidFill>
                          <a:latin typeface="游ゴシック" panose="020B0400000000000000" pitchFamily="50" charset="-128"/>
                          <a:ea typeface="游ゴシック" panose="020B0400000000000000" pitchFamily="50" charset="-128"/>
                          <a:cs typeface="Arial"/>
                          <a:sym typeface="Arial"/>
                        </a:rPr>
                        <a:t>PV</a:t>
                      </a:r>
                      <a:r>
                        <a:rPr lang="ja-JP" altLang="en-US" sz="700" b="0" i="0" u="none" strike="noStrike" cap="none" dirty="0">
                          <a:solidFill>
                            <a:schemeClr val="dk1"/>
                          </a:solidFill>
                          <a:latin typeface="游ゴシック" panose="020B0400000000000000" pitchFamily="50" charset="-128"/>
                          <a:ea typeface="游ゴシック" panose="020B0400000000000000" pitchFamily="50" charset="-128"/>
                          <a:cs typeface="Arial"/>
                          <a:sym typeface="Arial"/>
                        </a:rPr>
                        <a:t>を超えるニュース系媒体や、ビジネス、スポーツ、ファッションなどを中心に複数の独占媒体も保有</a:t>
                      </a:r>
                    </a:p>
                    <a:p>
                      <a:pPr marL="0" marR="0" lvl="0" indent="0" algn="l" rtl="0">
                        <a:lnSpc>
                          <a:spcPct val="150000"/>
                        </a:lnSpc>
                        <a:spcBef>
                          <a:spcPts val="0"/>
                        </a:spcBef>
                        <a:spcAft>
                          <a:spcPts val="0"/>
                        </a:spcAft>
                        <a:buClr>
                          <a:srgbClr val="000000"/>
                        </a:buClr>
                        <a:buSzPts val="800"/>
                        <a:buFont typeface="Arial"/>
                        <a:buNone/>
                      </a:pPr>
                      <a:r>
                        <a:rPr lang="en-US" altLang="ja-JP" sz="700" b="1" i="0" u="none" strike="noStrike" cap="none" dirty="0">
                          <a:solidFill>
                            <a:schemeClr val="dk1"/>
                          </a:solidFill>
                          <a:latin typeface="游ゴシック" panose="020B0400000000000000" pitchFamily="50" charset="-128"/>
                          <a:ea typeface="游ゴシック" panose="020B0400000000000000" pitchFamily="50" charset="-128"/>
                          <a:cs typeface="Arial"/>
                          <a:sym typeface="Arial"/>
                        </a:rPr>
                        <a:t>Cookie</a:t>
                      </a:r>
                      <a:r>
                        <a:rPr lang="ja-JP" altLang="en-US" sz="700" b="1" i="0" u="none" strike="noStrike" cap="none" dirty="0">
                          <a:solidFill>
                            <a:schemeClr val="dk1"/>
                          </a:solidFill>
                          <a:latin typeface="游ゴシック" panose="020B0400000000000000" pitchFamily="50" charset="-128"/>
                          <a:ea typeface="游ゴシック" panose="020B0400000000000000" pitchFamily="50" charset="-128"/>
                          <a:cs typeface="Arial"/>
                          <a:sym typeface="Arial"/>
                        </a:rPr>
                        <a:t>を使用せずにユーザー属性を推定する特許技術を取得</a:t>
                      </a:r>
                    </a:p>
                    <a:p>
                      <a:pPr marL="0" marR="0" lvl="0" indent="0" algn="l" rtl="0">
                        <a:lnSpc>
                          <a:spcPct val="150000"/>
                        </a:lnSpc>
                        <a:spcBef>
                          <a:spcPts val="0"/>
                        </a:spcBef>
                        <a:spcAft>
                          <a:spcPts val="0"/>
                        </a:spcAft>
                        <a:buClr>
                          <a:srgbClr val="000000"/>
                        </a:buClr>
                        <a:buSzPts val="800"/>
                        <a:buFont typeface="Arial"/>
                        <a:buNone/>
                      </a:pPr>
                      <a:r>
                        <a:rPr lang="en-US" altLang="ja-JP" sz="700" b="0" i="0" u="none" strike="noStrike" cap="none" dirty="0">
                          <a:solidFill>
                            <a:schemeClr val="dk1"/>
                          </a:solidFill>
                          <a:latin typeface="游ゴシック" panose="020B0400000000000000" pitchFamily="50" charset="-128"/>
                          <a:ea typeface="游ゴシック" panose="020B0400000000000000" pitchFamily="50" charset="-128"/>
                          <a:cs typeface="Arial"/>
                          <a:sym typeface="Arial"/>
                        </a:rPr>
                        <a:t>(</a:t>
                      </a:r>
                      <a:r>
                        <a:rPr lang="ja-JP" altLang="en-US" sz="700" b="0" i="0" u="none" strike="noStrike" cap="none" dirty="0">
                          <a:solidFill>
                            <a:schemeClr val="dk1"/>
                          </a:solidFill>
                          <a:latin typeface="游ゴシック" panose="020B0400000000000000" pitchFamily="50" charset="-128"/>
                          <a:ea typeface="游ゴシック" panose="020B0400000000000000" pitchFamily="50" charset="-128"/>
                          <a:cs typeface="Arial"/>
                          <a:sym typeface="Arial"/>
                        </a:rPr>
                        <a:t>特許：第</a:t>
                      </a:r>
                      <a:r>
                        <a:rPr lang="en-US" altLang="ja-JP" sz="700" b="0" i="0" u="none" strike="noStrike" cap="none" dirty="0">
                          <a:solidFill>
                            <a:schemeClr val="dk1"/>
                          </a:solidFill>
                          <a:latin typeface="游ゴシック" panose="020B0400000000000000" pitchFamily="50" charset="-128"/>
                          <a:ea typeface="游ゴシック" panose="020B0400000000000000" pitchFamily="50" charset="-128"/>
                          <a:cs typeface="Arial"/>
                          <a:sym typeface="Arial"/>
                        </a:rPr>
                        <a:t>6511186</a:t>
                      </a:r>
                      <a:r>
                        <a:rPr lang="ja-JP" altLang="en-US" sz="700" b="0" i="0" u="none" strike="noStrike" cap="none" dirty="0">
                          <a:solidFill>
                            <a:schemeClr val="dk1"/>
                          </a:solidFill>
                          <a:latin typeface="游ゴシック" panose="020B0400000000000000" pitchFamily="50" charset="-128"/>
                          <a:ea typeface="游ゴシック" panose="020B0400000000000000" pitchFamily="50" charset="-128"/>
                          <a:cs typeface="Arial"/>
                          <a:sym typeface="Arial"/>
                        </a:rPr>
                        <a:t>号</a:t>
                      </a:r>
                      <a:r>
                        <a:rPr lang="en-US" altLang="ja-JP" sz="700" b="0" i="0" u="none" strike="noStrike" cap="none" dirty="0">
                          <a:solidFill>
                            <a:schemeClr val="dk1"/>
                          </a:solidFill>
                          <a:latin typeface="游ゴシック" panose="020B0400000000000000" pitchFamily="50" charset="-128"/>
                          <a:ea typeface="游ゴシック" panose="020B0400000000000000" pitchFamily="50" charset="-128"/>
                          <a:cs typeface="Arial"/>
                          <a:sym typeface="Arial"/>
                        </a:rPr>
                        <a:t>)</a:t>
                      </a:r>
                    </a:p>
                    <a:p>
                      <a:pPr marL="0" marR="0" lvl="0" indent="0" algn="l" rtl="0">
                        <a:lnSpc>
                          <a:spcPct val="150000"/>
                        </a:lnSpc>
                        <a:spcBef>
                          <a:spcPts val="0"/>
                        </a:spcBef>
                        <a:spcAft>
                          <a:spcPts val="0"/>
                        </a:spcAft>
                        <a:buClr>
                          <a:srgbClr val="000000"/>
                        </a:buClr>
                        <a:buSzPts val="800"/>
                        <a:buFont typeface="Arial"/>
                        <a:buNone/>
                      </a:pPr>
                      <a:r>
                        <a:rPr lang="ja-JP" altLang="en-US" sz="700" b="0" i="0" u="none" strike="noStrike" cap="none" dirty="0">
                          <a:solidFill>
                            <a:schemeClr val="dk1"/>
                          </a:solidFill>
                          <a:latin typeface="游ゴシック" panose="020B0400000000000000" pitchFamily="50" charset="-128"/>
                          <a:ea typeface="游ゴシック" panose="020B0400000000000000" pitchFamily="50" charset="-128"/>
                          <a:cs typeface="Arial"/>
                          <a:sym typeface="Arial"/>
                        </a:rPr>
                        <a:t>・任意のキーワードでの高精度コンテキスト配信で、親和性の高いメディアに配信が可能</a:t>
                      </a:r>
                    </a:p>
                    <a:p>
                      <a:pPr marL="0" marR="0" lvl="0" indent="0" algn="l" rtl="0">
                        <a:lnSpc>
                          <a:spcPct val="150000"/>
                        </a:lnSpc>
                        <a:spcBef>
                          <a:spcPts val="0"/>
                        </a:spcBef>
                        <a:spcAft>
                          <a:spcPts val="0"/>
                        </a:spcAft>
                        <a:buClr>
                          <a:srgbClr val="000000"/>
                        </a:buClr>
                        <a:buSzPts val="800"/>
                        <a:buFont typeface="Arial"/>
                        <a:buNone/>
                      </a:pPr>
                      <a:r>
                        <a:rPr lang="ja-JP" altLang="en-US" sz="700" b="1" i="0" u="none" strike="noStrike" cap="none" dirty="0">
                          <a:solidFill>
                            <a:schemeClr val="dk1"/>
                          </a:solidFill>
                          <a:latin typeface="游ゴシック" panose="020B0400000000000000" pitchFamily="50" charset="-128"/>
                          <a:ea typeface="游ゴシック" panose="020B0400000000000000" pitchFamily="50" charset="-128"/>
                          <a:cs typeface="Arial"/>
                          <a:sym typeface="Arial"/>
                        </a:rPr>
                        <a:t>広告掲載ポリシーの強化</a:t>
                      </a:r>
                    </a:p>
                    <a:p>
                      <a:pPr marL="0" marR="0" lvl="0" indent="0" algn="l" rtl="0">
                        <a:lnSpc>
                          <a:spcPct val="150000"/>
                        </a:lnSpc>
                        <a:spcBef>
                          <a:spcPts val="0"/>
                        </a:spcBef>
                        <a:spcAft>
                          <a:spcPts val="0"/>
                        </a:spcAft>
                        <a:buClr>
                          <a:srgbClr val="000000"/>
                        </a:buClr>
                        <a:buSzPts val="800"/>
                        <a:buFont typeface="Arial"/>
                        <a:buNone/>
                      </a:pPr>
                      <a:r>
                        <a:rPr lang="ja-JP" altLang="en-US" sz="700" b="0" i="0" u="none" strike="noStrike" cap="none" dirty="0">
                          <a:solidFill>
                            <a:schemeClr val="dk1"/>
                          </a:solidFill>
                          <a:latin typeface="游ゴシック" panose="020B0400000000000000" pitchFamily="50" charset="-128"/>
                          <a:ea typeface="游ゴシック" panose="020B0400000000000000" pitchFamily="50" charset="-128"/>
                          <a:cs typeface="Arial"/>
                          <a:sym typeface="Arial"/>
                        </a:rPr>
                        <a:t>・</a:t>
                      </a:r>
                      <a:r>
                        <a:rPr lang="en-US" altLang="ja-JP" sz="700" b="0" i="0" u="none" strike="noStrike" cap="none" dirty="0">
                          <a:solidFill>
                            <a:schemeClr val="dk1"/>
                          </a:solidFill>
                          <a:latin typeface="游ゴシック" panose="020B0400000000000000" pitchFamily="50" charset="-128"/>
                          <a:ea typeface="游ゴシック" panose="020B0400000000000000" pitchFamily="50" charset="-128"/>
                          <a:cs typeface="Arial"/>
                          <a:sym typeface="Arial"/>
                        </a:rPr>
                        <a:t>JARO/JIAA/JICDAQ  </a:t>
                      </a:r>
                      <a:r>
                        <a:rPr lang="ja-JP" altLang="en-US" sz="700" b="0" i="0" u="none" strike="noStrike" cap="none" dirty="0">
                          <a:solidFill>
                            <a:schemeClr val="dk1"/>
                          </a:solidFill>
                          <a:latin typeface="游ゴシック" panose="020B0400000000000000" pitchFamily="50" charset="-128"/>
                          <a:ea typeface="游ゴシック" panose="020B0400000000000000" pitchFamily="50" charset="-128"/>
                          <a:cs typeface="Arial"/>
                          <a:sym typeface="Arial"/>
                        </a:rPr>
                        <a:t>の業界団体に加盟</a:t>
                      </a:r>
                    </a:p>
                    <a:p>
                      <a:pPr marL="0" marR="0" lvl="0" indent="0" algn="l" rtl="0">
                        <a:lnSpc>
                          <a:spcPct val="150000"/>
                        </a:lnSpc>
                        <a:spcBef>
                          <a:spcPts val="0"/>
                        </a:spcBef>
                        <a:spcAft>
                          <a:spcPts val="0"/>
                        </a:spcAft>
                        <a:buClr>
                          <a:srgbClr val="000000"/>
                        </a:buClr>
                        <a:buSzPts val="800"/>
                        <a:buFont typeface="Arial"/>
                        <a:buNone/>
                      </a:pPr>
                      <a:r>
                        <a:rPr lang="ja-JP" altLang="en-US" sz="700" b="0" i="0" u="none" strike="noStrike" cap="none" dirty="0">
                          <a:solidFill>
                            <a:schemeClr val="dk1"/>
                          </a:solidFill>
                          <a:latin typeface="游ゴシック" panose="020B0400000000000000" pitchFamily="50" charset="-128"/>
                          <a:ea typeface="游ゴシック" panose="020B0400000000000000" pitchFamily="50" charset="-128"/>
                          <a:cs typeface="Arial"/>
                          <a:sym typeface="Arial"/>
                        </a:rPr>
                        <a:t>・</a:t>
                      </a:r>
                      <a:r>
                        <a:rPr lang="en-US" altLang="ja-JP" sz="700" b="0" i="0" u="none" strike="noStrike" cap="none" dirty="0">
                          <a:solidFill>
                            <a:schemeClr val="dk1"/>
                          </a:solidFill>
                          <a:latin typeface="游ゴシック" panose="020B0400000000000000" pitchFamily="50" charset="-128"/>
                          <a:ea typeface="游ゴシック" panose="020B0400000000000000" pitchFamily="50" charset="-128"/>
                          <a:cs typeface="Arial"/>
                          <a:sym typeface="Arial"/>
                        </a:rPr>
                        <a:t>IAS/HYTRA</a:t>
                      </a:r>
                      <a:r>
                        <a:rPr lang="ja-JP" altLang="en-US" sz="700" b="0" i="0" u="none" strike="noStrike" cap="none" dirty="0">
                          <a:solidFill>
                            <a:schemeClr val="dk1"/>
                          </a:solidFill>
                          <a:latin typeface="游ゴシック" panose="020B0400000000000000" pitchFamily="50" charset="-128"/>
                          <a:ea typeface="游ゴシック" panose="020B0400000000000000" pitchFamily="50" charset="-128"/>
                          <a:cs typeface="Arial"/>
                          <a:sym typeface="Arial"/>
                        </a:rPr>
                        <a:t>などブランドセーフティツールを導入</a:t>
                      </a:r>
                    </a:p>
                    <a:p>
                      <a:pPr marL="0" marR="0" lvl="0" indent="0" algn="l" rtl="0">
                        <a:lnSpc>
                          <a:spcPct val="150000"/>
                        </a:lnSpc>
                        <a:spcBef>
                          <a:spcPts val="0"/>
                        </a:spcBef>
                        <a:spcAft>
                          <a:spcPts val="0"/>
                        </a:spcAft>
                        <a:buClr>
                          <a:srgbClr val="000000"/>
                        </a:buClr>
                        <a:buSzPts val="800"/>
                        <a:buFont typeface="Arial"/>
                        <a:buNone/>
                      </a:pPr>
                      <a:r>
                        <a:rPr lang="ja-JP" altLang="en-US" sz="700" b="1" i="0" u="none" strike="noStrike" cap="none" dirty="0">
                          <a:solidFill>
                            <a:schemeClr val="dk1"/>
                          </a:solidFill>
                          <a:latin typeface="游ゴシック" panose="020B0400000000000000" pitchFamily="50" charset="-128"/>
                          <a:ea typeface="游ゴシック" panose="020B0400000000000000" pitchFamily="50" charset="-128"/>
                          <a:cs typeface="Arial"/>
                          <a:sym typeface="Arial"/>
                        </a:rPr>
                        <a:t>その他</a:t>
                      </a:r>
                      <a:endParaRPr lang="en-US" altLang="ja-JP" sz="700" b="1" i="0" u="none" strike="noStrike" cap="none" dirty="0">
                        <a:solidFill>
                          <a:schemeClr val="dk1"/>
                        </a:solidFill>
                        <a:latin typeface="游ゴシック" panose="020B0400000000000000" pitchFamily="50" charset="-128"/>
                        <a:ea typeface="游ゴシック" panose="020B0400000000000000" pitchFamily="50" charset="-128"/>
                        <a:cs typeface="Arial"/>
                        <a:sym typeface="Arial"/>
                      </a:endParaRPr>
                    </a:p>
                    <a:p>
                      <a:pPr marL="0" marR="0" lvl="0" indent="0" algn="l" defTabSz="914400" rtl="0" eaLnBrk="1" fontAlgn="auto" latinLnBrk="0" hangingPunct="1">
                        <a:lnSpc>
                          <a:spcPct val="150000"/>
                        </a:lnSpc>
                        <a:spcBef>
                          <a:spcPts val="0"/>
                        </a:spcBef>
                        <a:spcAft>
                          <a:spcPts val="0"/>
                        </a:spcAft>
                        <a:buClr>
                          <a:srgbClr val="000000"/>
                        </a:buClr>
                        <a:buSzPts val="800"/>
                        <a:buFont typeface="Arial"/>
                        <a:buNone/>
                        <a:tabLst/>
                        <a:defRPr/>
                      </a:pPr>
                      <a:r>
                        <a:rPr lang="ja-JP" altLang="en-US" sz="700" b="0" i="0" u="none" strike="noStrike" cap="none" dirty="0">
                          <a:solidFill>
                            <a:schemeClr val="dk1"/>
                          </a:solidFill>
                          <a:latin typeface="游ゴシック" panose="020B0400000000000000" pitchFamily="50" charset="-128"/>
                          <a:ea typeface="游ゴシック" panose="020B0400000000000000" pitchFamily="50" charset="-128"/>
                          <a:cs typeface="Arial"/>
                          <a:sym typeface="Arial"/>
                        </a:rPr>
                        <a:t>・</a:t>
                      </a:r>
                      <a:r>
                        <a:rPr lang="en-US" altLang="ja-JP" sz="700" b="0" i="0" u="none" strike="noStrike" cap="none" dirty="0">
                          <a:solidFill>
                            <a:schemeClr val="dk1"/>
                          </a:solidFill>
                          <a:latin typeface="游ゴシック" panose="020B0400000000000000" pitchFamily="50" charset="-128"/>
                          <a:ea typeface="游ゴシック" panose="020B0400000000000000" pitchFamily="50" charset="-128"/>
                          <a:cs typeface="Arial"/>
                          <a:sym typeface="Arial"/>
                        </a:rPr>
                        <a:t>Eight</a:t>
                      </a:r>
                      <a:r>
                        <a:rPr lang="ja-JP" altLang="en-US" sz="700" b="0" i="0" u="none" strike="noStrike" cap="none" dirty="0">
                          <a:solidFill>
                            <a:schemeClr val="dk1"/>
                          </a:solidFill>
                          <a:latin typeface="游ゴシック" panose="020B0400000000000000" pitchFamily="50" charset="-128"/>
                          <a:ea typeface="游ゴシック" panose="020B0400000000000000" pitchFamily="50" charset="-128"/>
                          <a:cs typeface="Arial"/>
                          <a:sym typeface="Arial"/>
                        </a:rPr>
                        <a:t>データを連携し役職（職種）ターゲティングが可能</a:t>
                      </a:r>
                      <a:endParaRPr lang="en-US" altLang="ja-JP" sz="700" b="0" i="0" u="none" strike="noStrike" cap="none" dirty="0">
                        <a:solidFill>
                          <a:schemeClr val="dk1"/>
                        </a:solidFill>
                        <a:latin typeface="游ゴシック" panose="020B0400000000000000" pitchFamily="50" charset="-128"/>
                        <a:ea typeface="游ゴシック" panose="020B0400000000000000" pitchFamily="50" charset="-128"/>
                        <a:cs typeface="Arial"/>
                        <a:sym typeface="Arial"/>
                      </a:endParaRPr>
                    </a:p>
                    <a:p>
                      <a:pPr marL="0" marR="0" lvl="0" indent="0" algn="l" rtl="0">
                        <a:lnSpc>
                          <a:spcPct val="150000"/>
                        </a:lnSpc>
                        <a:spcBef>
                          <a:spcPts val="0"/>
                        </a:spcBef>
                        <a:spcAft>
                          <a:spcPts val="0"/>
                        </a:spcAft>
                        <a:buClr>
                          <a:srgbClr val="000000"/>
                        </a:buClr>
                        <a:buSzPts val="800"/>
                        <a:buFont typeface="Arial"/>
                        <a:buNone/>
                      </a:pPr>
                      <a:r>
                        <a:rPr lang="ja-JP" altLang="en-US" sz="700" b="0" i="0" u="none" strike="noStrike" cap="none" dirty="0">
                          <a:solidFill>
                            <a:schemeClr val="dk1"/>
                          </a:solidFill>
                          <a:latin typeface="游ゴシック" panose="020B0400000000000000" pitchFamily="50" charset="-128"/>
                          <a:ea typeface="游ゴシック" panose="020B0400000000000000" pitchFamily="50" charset="-128"/>
                          <a:cs typeface="Arial"/>
                          <a:sym typeface="Arial"/>
                        </a:rPr>
                        <a:t>・一部</a:t>
                      </a:r>
                      <a:r>
                        <a:rPr lang="en-US" altLang="ja-JP" sz="700" b="0" i="0" u="none" strike="noStrike" cap="none" dirty="0">
                          <a:solidFill>
                            <a:schemeClr val="dk1"/>
                          </a:solidFill>
                          <a:latin typeface="游ゴシック" panose="020B0400000000000000" pitchFamily="50" charset="-128"/>
                          <a:ea typeface="游ゴシック" panose="020B0400000000000000" pitchFamily="50" charset="-128"/>
                          <a:cs typeface="Arial"/>
                          <a:sym typeface="Arial"/>
                        </a:rPr>
                        <a:t>DMP</a:t>
                      </a:r>
                      <a:r>
                        <a:rPr lang="ja-JP" altLang="en-US" sz="700" b="0" i="0" u="none" strike="noStrike" cap="none" dirty="0">
                          <a:solidFill>
                            <a:schemeClr val="dk1"/>
                          </a:solidFill>
                          <a:latin typeface="游ゴシック" panose="020B0400000000000000" pitchFamily="50" charset="-128"/>
                          <a:ea typeface="游ゴシック" panose="020B0400000000000000" pitchFamily="50" charset="-128"/>
                          <a:cs typeface="Arial"/>
                          <a:sym typeface="Arial"/>
                        </a:rPr>
                        <a:t>の連携費用を無償でご提供</a:t>
                      </a:r>
                    </a:p>
                    <a:p>
                      <a:pPr marL="0" marR="0" lvl="0" indent="0" algn="l" rtl="0">
                        <a:lnSpc>
                          <a:spcPct val="150000"/>
                        </a:lnSpc>
                        <a:spcBef>
                          <a:spcPts val="0"/>
                        </a:spcBef>
                        <a:spcAft>
                          <a:spcPts val="0"/>
                        </a:spcAft>
                        <a:buClr>
                          <a:srgbClr val="000000"/>
                        </a:buClr>
                        <a:buSzPts val="800"/>
                        <a:buFont typeface="Arial"/>
                        <a:buNone/>
                      </a:pPr>
                      <a:r>
                        <a:rPr lang="ja-JP" altLang="en-US" sz="700" b="0" i="0" u="none" strike="noStrike" cap="none" dirty="0">
                          <a:solidFill>
                            <a:schemeClr val="dk1"/>
                          </a:solidFill>
                          <a:latin typeface="游ゴシック" panose="020B0400000000000000" pitchFamily="50" charset="-128"/>
                          <a:ea typeface="游ゴシック" panose="020B0400000000000000" pitchFamily="50" charset="-128"/>
                          <a:cs typeface="Arial"/>
                          <a:sym typeface="Arial"/>
                        </a:rPr>
                        <a:t>・申し込みから配信まで</a:t>
                      </a:r>
                      <a:r>
                        <a:rPr lang="en-US" altLang="ja-JP" sz="700" b="0" i="0" u="none" strike="noStrike" cap="none" dirty="0">
                          <a:solidFill>
                            <a:schemeClr val="dk1"/>
                          </a:solidFill>
                          <a:latin typeface="游ゴシック" panose="020B0400000000000000" pitchFamily="50" charset="-128"/>
                          <a:ea typeface="游ゴシック" panose="020B0400000000000000" pitchFamily="50" charset="-128"/>
                          <a:cs typeface="Arial"/>
                          <a:sym typeface="Arial"/>
                        </a:rPr>
                        <a:t>1~2</a:t>
                      </a:r>
                      <a:r>
                        <a:rPr lang="ja-JP" altLang="en-US" sz="700" b="0" i="0" u="none" strike="noStrike" cap="none" dirty="0">
                          <a:solidFill>
                            <a:schemeClr val="dk1"/>
                          </a:solidFill>
                          <a:latin typeface="游ゴシック" panose="020B0400000000000000" pitchFamily="50" charset="-128"/>
                          <a:ea typeface="游ゴシック" panose="020B0400000000000000" pitchFamily="50" charset="-128"/>
                          <a:cs typeface="Arial"/>
                          <a:sym typeface="Arial"/>
                        </a:rPr>
                        <a:t>営業ほどの、スピード感のある対応可能</a:t>
                      </a:r>
                    </a:p>
                  </a:txBody>
                  <a:tcPr marL="4350" marR="4350" marT="4350" marB="0">
                    <a:lnL w="9525" cap="flat" cmpd="sng">
                      <a:solidFill>
                        <a:srgbClr val="AEABAB"/>
                      </a:solidFill>
                      <a:prstDash val="solid"/>
                      <a:round/>
                      <a:headEnd type="none" w="sm" len="sm"/>
                      <a:tailEnd type="none" w="sm" len="sm"/>
                    </a:lnL>
                    <a:lnR w="9525" cap="flat" cmpd="sng">
                      <a:solidFill>
                        <a:srgbClr val="AEABAB"/>
                      </a:solidFill>
                      <a:prstDash val="solid"/>
                      <a:round/>
                      <a:headEnd type="none" w="sm" len="sm"/>
                      <a:tailEnd type="none" w="sm" len="sm"/>
                    </a:lnR>
                    <a:lnT w="9525" cap="flat" cmpd="sng" algn="ctr">
                      <a:solidFill>
                        <a:srgbClr val="AEABAB"/>
                      </a:solidFill>
                      <a:prstDash val="solid"/>
                      <a:round/>
                      <a:headEnd type="none" w="sm" len="sm"/>
                      <a:tailEnd type="none" w="sm" len="sm"/>
                    </a:lnT>
                    <a:lnB w="9525" cap="flat" cmpd="sng">
                      <a:solidFill>
                        <a:srgbClr val="AEABAB"/>
                      </a:solidFill>
                      <a:prstDash val="solid"/>
                      <a:round/>
                      <a:headEnd type="none" w="sm" len="sm"/>
                      <a:tailEnd type="none" w="sm" len="sm"/>
                    </a:lnB>
                  </a:tcPr>
                </a:tc>
                <a:tc>
                  <a:txBody>
                    <a:bodyPr/>
                    <a:lstStyle/>
                    <a:p>
                      <a:pPr marL="0" marR="0" lvl="0" indent="0" algn="l" rtl="0">
                        <a:lnSpc>
                          <a:spcPct val="150000"/>
                        </a:lnSpc>
                        <a:spcBef>
                          <a:spcPts val="0"/>
                        </a:spcBef>
                        <a:spcAft>
                          <a:spcPts val="0"/>
                        </a:spcAft>
                        <a:buClr>
                          <a:srgbClr val="000000"/>
                        </a:buClr>
                        <a:buSzPts val="800"/>
                        <a:buFont typeface="Arial"/>
                        <a:buNone/>
                      </a:pPr>
                      <a:r>
                        <a:rPr lang="ja-JP" altLang="en-US" sz="700" b="0" i="0" u="none" strike="noStrike" cap="none" dirty="0">
                          <a:solidFill>
                            <a:srgbClr val="000000"/>
                          </a:solidFill>
                          <a:latin typeface="游ゴシック" panose="020B0400000000000000" pitchFamily="50" charset="-128"/>
                          <a:ea typeface="游ゴシック" panose="020B0400000000000000" pitchFamily="50" charset="-128"/>
                          <a:cs typeface="Arial"/>
                          <a:sym typeface="Arial"/>
                        </a:rPr>
                        <a:t>高精度の配信ロジックを希望に合わせて複数から選択することが可能。</a:t>
                      </a:r>
                    </a:p>
                    <a:p>
                      <a:pPr marL="0" marR="0" lvl="0" indent="0" algn="l" rtl="0">
                        <a:lnSpc>
                          <a:spcPct val="150000"/>
                        </a:lnSpc>
                        <a:spcBef>
                          <a:spcPts val="0"/>
                        </a:spcBef>
                        <a:spcAft>
                          <a:spcPts val="0"/>
                        </a:spcAft>
                        <a:buClr>
                          <a:srgbClr val="000000"/>
                        </a:buClr>
                        <a:buSzPts val="800"/>
                        <a:buFont typeface="Arial"/>
                        <a:buNone/>
                      </a:pPr>
                      <a:endParaRPr lang="ja-JP" altLang="en-US" sz="700" b="0" i="0" u="none" strike="noStrike" cap="none" dirty="0">
                        <a:solidFill>
                          <a:srgbClr val="000000"/>
                        </a:solidFill>
                        <a:latin typeface="游ゴシック" panose="020B0400000000000000" pitchFamily="50" charset="-128"/>
                        <a:ea typeface="游ゴシック" panose="020B0400000000000000" pitchFamily="50" charset="-128"/>
                        <a:cs typeface="Arial"/>
                        <a:sym typeface="Arial"/>
                      </a:endParaRPr>
                    </a:p>
                    <a:p>
                      <a:pPr marL="0" marR="0" lvl="0" indent="0" algn="l" rtl="0">
                        <a:lnSpc>
                          <a:spcPct val="150000"/>
                        </a:lnSpc>
                        <a:spcBef>
                          <a:spcPts val="0"/>
                        </a:spcBef>
                        <a:spcAft>
                          <a:spcPts val="0"/>
                        </a:spcAft>
                        <a:buClr>
                          <a:srgbClr val="000000"/>
                        </a:buClr>
                        <a:buSzPts val="800"/>
                        <a:buFont typeface="Arial"/>
                        <a:buNone/>
                      </a:pPr>
                      <a:r>
                        <a:rPr lang="ja-JP" altLang="en-US" sz="700" b="0" i="0" u="none" strike="noStrike" cap="none" dirty="0">
                          <a:solidFill>
                            <a:srgbClr val="000000"/>
                          </a:solidFill>
                          <a:latin typeface="游ゴシック" panose="020B0400000000000000" pitchFamily="50" charset="-128"/>
                          <a:ea typeface="游ゴシック" panose="020B0400000000000000" pitchFamily="50" charset="-128"/>
                          <a:cs typeface="Arial"/>
                          <a:sym typeface="Arial"/>
                        </a:rPr>
                        <a:t>＝＝配信ロジック＝＝</a:t>
                      </a:r>
                    </a:p>
                    <a:p>
                      <a:pPr marL="0" marR="0" lvl="0" indent="0" algn="l" rtl="0">
                        <a:lnSpc>
                          <a:spcPct val="150000"/>
                        </a:lnSpc>
                        <a:spcBef>
                          <a:spcPts val="0"/>
                        </a:spcBef>
                        <a:spcAft>
                          <a:spcPts val="0"/>
                        </a:spcAft>
                        <a:buClr>
                          <a:srgbClr val="000000"/>
                        </a:buClr>
                        <a:buSzPts val="800"/>
                        <a:buFont typeface="Arial"/>
                        <a:buNone/>
                      </a:pPr>
                      <a:r>
                        <a:rPr lang="ja-JP" altLang="en-US" sz="700" b="0" i="0" u="none" strike="noStrike" cap="none" dirty="0">
                          <a:solidFill>
                            <a:srgbClr val="000000"/>
                          </a:solidFill>
                          <a:latin typeface="游ゴシック" panose="020B0400000000000000" pitchFamily="50" charset="-128"/>
                          <a:ea typeface="游ゴシック" panose="020B0400000000000000" pitchFamily="50" charset="-128"/>
                          <a:cs typeface="Arial"/>
                          <a:sym typeface="Arial"/>
                        </a:rPr>
                        <a:t>・デモグラフィックターゲティング</a:t>
                      </a:r>
                    </a:p>
                    <a:p>
                      <a:pPr marL="0" marR="0" lvl="0" indent="0" algn="l" rtl="0">
                        <a:lnSpc>
                          <a:spcPct val="150000"/>
                        </a:lnSpc>
                        <a:spcBef>
                          <a:spcPts val="0"/>
                        </a:spcBef>
                        <a:spcAft>
                          <a:spcPts val="0"/>
                        </a:spcAft>
                        <a:buClr>
                          <a:srgbClr val="000000"/>
                        </a:buClr>
                        <a:buSzPts val="800"/>
                        <a:buFont typeface="Arial"/>
                        <a:buNone/>
                      </a:pPr>
                      <a:r>
                        <a:rPr lang="ja-JP" altLang="en-US" sz="700" b="0" i="0" u="none" strike="noStrike" cap="none" dirty="0">
                          <a:solidFill>
                            <a:srgbClr val="000000"/>
                          </a:solidFill>
                          <a:latin typeface="游ゴシック" panose="020B0400000000000000" pitchFamily="50" charset="-128"/>
                          <a:ea typeface="游ゴシック" panose="020B0400000000000000" pitchFamily="50" charset="-128"/>
                          <a:cs typeface="Arial"/>
                          <a:sym typeface="Arial"/>
                        </a:rPr>
                        <a:t>・</a:t>
                      </a:r>
                      <a:r>
                        <a:rPr lang="en-US" altLang="ja-JP" sz="700" b="0" i="0" u="none" strike="noStrike" cap="none" dirty="0">
                          <a:solidFill>
                            <a:srgbClr val="000000"/>
                          </a:solidFill>
                          <a:latin typeface="游ゴシック" panose="020B0400000000000000" pitchFamily="50" charset="-128"/>
                          <a:ea typeface="游ゴシック" panose="020B0400000000000000" pitchFamily="50" charset="-128"/>
                          <a:cs typeface="Arial"/>
                          <a:sym typeface="Arial"/>
                        </a:rPr>
                        <a:t>3rd party data</a:t>
                      </a:r>
                      <a:r>
                        <a:rPr lang="ja-JP" altLang="en-US" sz="700" b="0" i="0" u="none" strike="noStrike" cap="none" dirty="0">
                          <a:solidFill>
                            <a:srgbClr val="000000"/>
                          </a:solidFill>
                          <a:latin typeface="游ゴシック" panose="020B0400000000000000" pitchFamily="50" charset="-128"/>
                          <a:ea typeface="游ゴシック" panose="020B0400000000000000" pitchFamily="50" charset="-128"/>
                          <a:cs typeface="Arial"/>
                          <a:sym typeface="Arial"/>
                        </a:rPr>
                        <a:t>（興味関心）ターゲティング</a:t>
                      </a:r>
                    </a:p>
                    <a:p>
                      <a:pPr marL="0" marR="0" lvl="0" indent="0" algn="l" rtl="0">
                        <a:lnSpc>
                          <a:spcPct val="150000"/>
                        </a:lnSpc>
                        <a:spcBef>
                          <a:spcPts val="0"/>
                        </a:spcBef>
                        <a:spcAft>
                          <a:spcPts val="0"/>
                        </a:spcAft>
                        <a:buClr>
                          <a:srgbClr val="000000"/>
                        </a:buClr>
                        <a:buSzPts val="800"/>
                        <a:buFont typeface="Arial"/>
                        <a:buNone/>
                      </a:pPr>
                      <a:r>
                        <a:rPr lang="ja-JP" altLang="en-US" sz="700" b="0" i="0" u="none" strike="noStrike" cap="none" dirty="0">
                          <a:solidFill>
                            <a:srgbClr val="000000"/>
                          </a:solidFill>
                          <a:latin typeface="游ゴシック" panose="020B0400000000000000" pitchFamily="50" charset="-128"/>
                          <a:ea typeface="游ゴシック" panose="020B0400000000000000" pitchFamily="50" charset="-128"/>
                          <a:cs typeface="Arial"/>
                          <a:sym typeface="Arial"/>
                        </a:rPr>
                        <a:t>・キーワードターゲティング</a:t>
                      </a:r>
                    </a:p>
                    <a:p>
                      <a:pPr marL="0" marR="0" lvl="0" indent="0" algn="l" rtl="0">
                        <a:lnSpc>
                          <a:spcPct val="150000"/>
                        </a:lnSpc>
                        <a:spcBef>
                          <a:spcPts val="0"/>
                        </a:spcBef>
                        <a:spcAft>
                          <a:spcPts val="0"/>
                        </a:spcAft>
                        <a:buClr>
                          <a:srgbClr val="000000"/>
                        </a:buClr>
                        <a:buSzPts val="800"/>
                        <a:buFont typeface="Arial"/>
                        <a:buNone/>
                      </a:pPr>
                      <a:r>
                        <a:rPr lang="ja-JP" altLang="en-US" sz="700" b="0" i="0" u="none" strike="noStrike" cap="none" dirty="0">
                          <a:solidFill>
                            <a:srgbClr val="000000"/>
                          </a:solidFill>
                          <a:latin typeface="游ゴシック" panose="020B0400000000000000" pitchFamily="50" charset="-128"/>
                          <a:ea typeface="游ゴシック" panose="020B0400000000000000" pitchFamily="50" charset="-128"/>
                          <a:cs typeface="Arial"/>
                          <a:sym typeface="Arial"/>
                        </a:rPr>
                        <a:t>（任意のキーワードを指定可能</a:t>
                      </a:r>
                      <a:r>
                        <a:rPr lang="en-US" altLang="ja-JP" sz="700" b="0" i="0" u="none" strike="noStrike" cap="none" dirty="0">
                          <a:solidFill>
                            <a:srgbClr val="000000"/>
                          </a:solidFill>
                          <a:latin typeface="游ゴシック" panose="020B0400000000000000" pitchFamily="50" charset="-128"/>
                          <a:ea typeface="游ゴシック" panose="020B0400000000000000" pitchFamily="50" charset="-128"/>
                          <a:cs typeface="Arial"/>
                          <a:sym typeface="Arial"/>
                        </a:rPr>
                        <a:t>/Cookie</a:t>
                      </a:r>
                      <a:r>
                        <a:rPr lang="ja-JP" altLang="en-US" sz="700" b="0" i="0" u="none" strike="noStrike" cap="none" dirty="0">
                          <a:solidFill>
                            <a:srgbClr val="000000"/>
                          </a:solidFill>
                          <a:latin typeface="游ゴシック" panose="020B0400000000000000" pitchFamily="50" charset="-128"/>
                          <a:ea typeface="游ゴシック" panose="020B0400000000000000" pitchFamily="50" charset="-128"/>
                          <a:cs typeface="Arial"/>
                          <a:sym typeface="Arial"/>
                        </a:rPr>
                        <a:t>を使用せずに配信が可能）</a:t>
                      </a:r>
                    </a:p>
                    <a:p>
                      <a:pPr marL="0" marR="0" lvl="0" indent="0" algn="l" rtl="0">
                        <a:lnSpc>
                          <a:spcPct val="150000"/>
                        </a:lnSpc>
                        <a:spcBef>
                          <a:spcPts val="0"/>
                        </a:spcBef>
                        <a:spcAft>
                          <a:spcPts val="0"/>
                        </a:spcAft>
                        <a:buClr>
                          <a:srgbClr val="000000"/>
                        </a:buClr>
                        <a:buSzPts val="800"/>
                        <a:buFont typeface="Arial"/>
                        <a:buNone/>
                      </a:pPr>
                      <a:r>
                        <a:rPr lang="ja-JP" altLang="en-US" sz="700" b="0" i="0" u="none" strike="noStrike" cap="none" dirty="0">
                          <a:solidFill>
                            <a:srgbClr val="000000"/>
                          </a:solidFill>
                          <a:latin typeface="游ゴシック" panose="020B0400000000000000" pitchFamily="50" charset="-128"/>
                          <a:ea typeface="游ゴシック" panose="020B0400000000000000" pitchFamily="50" charset="-128"/>
                          <a:cs typeface="Arial"/>
                          <a:sym typeface="Arial"/>
                        </a:rPr>
                        <a:t>・リマーケティング</a:t>
                      </a:r>
                    </a:p>
                    <a:p>
                      <a:pPr marL="0" marR="0" lvl="0" indent="0" algn="l" rtl="0">
                        <a:lnSpc>
                          <a:spcPct val="150000"/>
                        </a:lnSpc>
                        <a:spcBef>
                          <a:spcPts val="0"/>
                        </a:spcBef>
                        <a:spcAft>
                          <a:spcPts val="0"/>
                        </a:spcAft>
                        <a:buClr>
                          <a:srgbClr val="000000"/>
                        </a:buClr>
                        <a:buSzPts val="800"/>
                        <a:buFont typeface="Arial"/>
                        <a:buNone/>
                      </a:pPr>
                      <a:r>
                        <a:rPr lang="ja-JP" altLang="en-US" sz="700" b="0" i="0" u="none" strike="noStrike" cap="none" dirty="0">
                          <a:solidFill>
                            <a:srgbClr val="000000"/>
                          </a:solidFill>
                          <a:latin typeface="游ゴシック" panose="020B0400000000000000" pitchFamily="50" charset="-128"/>
                          <a:ea typeface="游ゴシック" panose="020B0400000000000000" pitchFamily="50" charset="-128"/>
                          <a:cs typeface="Arial"/>
                          <a:sym typeface="Arial"/>
                        </a:rPr>
                        <a:t>・マイナスリマーケティング</a:t>
                      </a:r>
                      <a:endParaRPr lang="en-US" altLang="ja-JP" sz="700" b="0" i="0" u="none" strike="noStrike" cap="none" dirty="0">
                        <a:solidFill>
                          <a:srgbClr val="000000"/>
                        </a:solidFill>
                        <a:latin typeface="游ゴシック" panose="020B0400000000000000" pitchFamily="50" charset="-128"/>
                        <a:ea typeface="游ゴシック" panose="020B0400000000000000" pitchFamily="50" charset="-128"/>
                        <a:cs typeface="Arial"/>
                        <a:sym typeface="Arial"/>
                      </a:endParaRPr>
                    </a:p>
                    <a:p>
                      <a:pPr marL="0" marR="0" lvl="0" indent="0" algn="l" rtl="0">
                        <a:lnSpc>
                          <a:spcPct val="150000"/>
                        </a:lnSpc>
                        <a:spcBef>
                          <a:spcPts val="0"/>
                        </a:spcBef>
                        <a:spcAft>
                          <a:spcPts val="0"/>
                        </a:spcAft>
                        <a:buClr>
                          <a:srgbClr val="000000"/>
                        </a:buClr>
                        <a:buSzPts val="800"/>
                        <a:buFont typeface="Arial"/>
                        <a:buNone/>
                      </a:pPr>
                      <a:r>
                        <a:rPr lang="ja-JP" altLang="en-US" sz="700" b="0" i="0" u="none" strike="noStrike" cap="none" dirty="0">
                          <a:solidFill>
                            <a:srgbClr val="000000"/>
                          </a:solidFill>
                          <a:latin typeface="游ゴシック" panose="020B0400000000000000" pitchFamily="50" charset="-128"/>
                          <a:ea typeface="游ゴシック" panose="020B0400000000000000" pitchFamily="50" charset="-128"/>
                          <a:cs typeface="Arial"/>
                          <a:sym typeface="Arial"/>
                        </a:rPr>
                        <a:t>・名刺データ</a:t>
                      </a:r>
                      <a:r>
                        <a:rPr lang="en-US" altLang="ja-JP" sz="700" b="0" i="0" u="none" strike="noStrike" cap="none" dirty="0">
                          <a:solidFill>
                            <a:srgbClr val="000000"/>
                          </a:solidFill>
                          <a:latin typeface="游ゴシック" panose="020B0400000000000000" pitchFamily="50" charset="-128"/>
                          <a:ea typeface="游ゴシック" panose="020B0400000000000000" pitchFamily="50" charset="-128"/>
                          <a:cs typeface="Arial"/>
                          <a:sym typeface="Arial"/>
                        </a:rPr>
                        <a:t>Eight </a:t>
                      </a:r>
                      <a:r>
                        <a:rPr lang="ja-JP" altLang="en-US" sz="700" b="0" i="0" u="none" strike="noStrike" cap="none" dirty="0">
                          <a:solidFill>
                            <a:srgbClr val="000000"/>
                          </a:solidFill>
                          <a:latin typeface="游ゴシック" panose="020B0400000000000000" pitchFamily="50" charset="-128"/>
                          <a:ea typeface="游ゴシック" panose="020B0400000000000000" pitchFamily="50" charset="-128"/>
                          <a:cs typeface="Arial"/>
                          <a:sym typeface="Arial"/>
                        </a:rPr>
                        <a:t>データターゲティング</a:t>
                      </a:r>
                    </a:p>
                    <a:p>
                      <a:pPr marL="0" marR="0" lvl="0" indent="0" algn="l" rtl="0">
                        <a:lnSpc>
                          <a:spcPct val="150000"/>
                        </a:lnSpc>
                        <a:spcBef>
                          <a:spcPts val="0"/>
                        </a:spcBef>
                        <a:spcAft>
                          <a:spcPts val="0"/>
                        </a:spcAft>
                        <a:buClr>
                          <a:srgbClr val="000000"/>
                        </a:buClr>
                        <a:buSzPts val="800"/>
                        <a:buFont typeface="Arial"/>
                        <a:buNone/>
                      </a:pPr>
                      <a:r>
                        <a:rPr lang="en-US" altLang="ja-JP" sz="700" b="0" i="0" u="none" strike="noStrike" cap="none" dirty="0">
                          <a:solidFill>
                            <a:srgbClr val="000000"/>
                          </a:solidFill>
                          <a:latin typeface="游ゴシック" panose="020B0400000000000000" pitchFamily="50" charset="-128"/>
                          <a:ea typeface="游ゴシック" panose="020B0400000000000000" pitchFamily="50" charset="-128"/>
                          <a:cs typeface="Arial"/>
                          <a:sym typeface="Arial"/>
                        </a:rPr>
                        <a:t>※</a:t>
                      </a:r>
                      <a:r>
                        <a:rPr lang="ja-JP" altLang="en-US" sz="700" b="0" i="0" u="none" strike="noStrike" cap="none" dirty="0">
                          <a:solidFill>
                            <a:srgbClr val="000000"/>
                          </a:solidFill>
                          <a:latin typeface="游ゴシック" panose="020B0400000000000000" pitchFamily="50" charset="-128"/>
                          <a:ea typeface="游ゴシック" panose="020B0400000000000000" pitchFamily="50" charset="-128"/>
                          <a:cs typeface="Arial"/>
                          <a:sym typeface="Arial"/>
                        </a:rPr>
                        <a:t>要お見積り</a:t>
                      </a:r>
                      <a:br>
                        <a:rPr lang="ja-JP" altLang="en-US" sz="700" b="0" i="0" u="none" strike="noStrike" cap="none" dirty="0">
                          <a:solidFill>
                            <a:srgbClr val="000000"/>
                          </a:solidFill>
                          <a:latin typeface="游ゴシック" panose="020B0400000000000000" pitchFamily="50" charset="-128"/>
                          <a:ea typeface="游ゴシック" panose="020B0400000000000000" pitchFamily="50" charset="-128"/>
                          <a:cs typeface="Arial"/>
                          <a:sym typeface="Arial"/>
                        </a:rPr>
                      </a:br>
                      <a:endParaRPr lang="ja-JP" altLang="en-US" sz="700" b="0" i="0" u="none" strike="noStrike" cap="none" dirty="0">
                        <a:solidFill>
                          <a:srgbClr val="000000"/>
                        </a:solidFill>
                        <a:latin typeface="游ゴシック" panose="020B0400000000000000" pitchFamily="50" charset="-128"/>
                        <a:ea typeface="游ゴシック" panose="020B0400000000000000" pitchFamily="50" charset="-128"/>
                        <a:cs typeface="Arial"/>
                        <a:sym typeface="Arial"/>
                      </a:endParaRPr>
                    </a:p>
                    <a:p>
                      <a:pPr marL="0" marR="0" lvl="0" indent="0" algn="l" rtl="0">
                        <a:lnSpc>
                          <a:spcPct val="150000"/>
                        </a:lnSpc>
                        <a:spcBef>
                          <a:spcPts val="0"/>
                        </a:spcBef>
                        <a:spcAft>
                          <a:spcPts val="0"/>
                        </a:spcAft>
                        <a:buClr>
                          <a:srgbClr val="000000"/>
                        </a:buClr>
                        <a:buSzPts val="800"/>
                        <a:buFont typeface="Arial"/>
                        <a:buNone/>
                      </a:pPr>
                      <a:r>
                        <a:rPr lang="ja-JP" altLang="en-US" sz="700" b="0" i="0" u="none" strike="noStrike" cap="none" dirty="0">
                          <a:solidFill>
                            <a:srgbClr val="000000"/>
                          </a:solidFill>
                          <a:latin typeface="游ゴシック" panose="020B0400000000000000" pitchFamily="50" charset="-128"/>
                          <a:ea typeface="游ゴシック" panose="020B0400000000000000" pitchFamily="50" charset="-128"/>
                          <a:cs typeface="Arial"/>
                          <a:sym typeface="Arial"/>
                        </a:rPr>
                        <a:t>＝＝配信設定＝＝</a:t>
                      </a:r>
                    </a:p>
                    <a:p>
                      <a:pPr marL="0" marR="0" lvl="0" indent="0" algn="l" rtl="0">
                        <a:lnSpc>
                          <a:spcPct val="150000"/>
                        </a:lnSpc>
                        <a:spcBef>
                          <a:spcPts val="0"/>
                        </a:spcBef>
                        <a:spcAft>
                          <a:spcPts val="0"/>
                        </a:spcAft>
                        <a:buClr>
                          <a:srgbClr val="000000"/>
                        </a:buClr>
                        <a:buSzPts val="800"/>
                        <a:buFont typeface="Arial"/>
                        <a:buNone/>
                      </a:pPr>
                      <a:r>
                        <a:rPr lang="ja-JP" altLang="en-US" sz="700" b="0" i="0" u="none" strike="noStrike" cap="none" dirty="0">
                          <a:solidFill>
                            <a:srgbClr val="000000"/>
                          </a:solidFill>
                          <a:latin typeface="游ゴシック" panose="020B0400000000000000" pitchFamily="50" charset="-128"/>
                          <a:ea typeface="游ゴシック" panose="020B0400000000000000" pitchFamily="50" charset="-128"/>
                          <a:cs typeface="Arial"/>
                          <a:sym typeface="Arial"/>
                        </a:rPr>
                        <a:t>・</a:t>
                      </a:r>
                      <a:r>
                        <a:rPr lang="en-US" altLang="ja-JP" sz="700" b="0" i="0" u="none" strike="noStrike" cap="none" dirty="0">
                          <a:solidFill>
                            <a:srgbClr val="000000"/>
                          </a:solidFill>
                          <a:latin typeface="游ゴシック" panose="020B0400000000000000" pitchFamily="50" charset="-128"/>
                          <a:ea typeface="游ゴシック" panose="020B0400000000000000" pitchFamily="50" charset="-128"/>
                          <a:cs typeface="Arial"/>
                          <a:sym typeface="Arial"/>
                        </a:rPr>
                        <a:t>OS/</a:t>
                      </a:r>
                      <a:r>
                        <a:rPr lang="ja-JP" altLang="en-US" sz="700" b="0" i="0" u="none" strike="noStrike" cap="none" dirty="0">
                          <a:solidFill>
                            <a:srgbClr val="000000"/>
                          </a:solidFill>
                          <a:latin typeface="游ゴシック" panose="020B0400000000000000" pitchFamily="50" charset="-128"/>
                          <a:ea typeface="游ゴシック" panose="020B0400000000000000" pitchFamily="50" charset="-128"/>
                          <a:cs typeface="Arial"/>
                          <a:sym typeface="Arial"/>
                        </a:rPr>
                        <a:t>デバイス別　・ブラウザ別</a:t>
                      </a:r>
                    </a:p>
                    <a:p>
                      <a:pPr marL="0" marR="0" lvl="0" indent="0" algn="l" rtl="0">
                        <a:lnSpc>
                          <a:spcPct val="150000"/>
                        </a:lnSpc>
                        <a:spcBef>
                          <a:spcPts val="0"/>
                        </a:spcBef>
                        <a:spcAft>
                          <a:spcPts val="0"/>
                        </a:spcAft>
                        <a:buClr>
                          <a:srgbClr val="000000"/>
                        </a:buClr>
                        <a:buSzPts val="800"/>
                        <a:buFont typeface="Arial"/>
                        <a:buNone/>
                      </a:pPr>
                      <a:r>
                        <a:rPr lang="ja-JP" altLang="en-US" sz="700" b="0" i="0" u="none" strike="noStrike" cap="none" dirty="0">
                          <a:solidFill>
                            <a:srgbClr val="000000"/>
                          </a:solidFill>
                          <a:latin typeface="游ゴシック" panose="020B0400000000000000" pitchFamily="50" charset="-128"/>
                          <a:ea typeface="游ゴシック" panose="020B0400000000000000" pitchFamily="50" charset="-128"/>
                          <a:cs typeface="Arial"/>
                          <a:sym typeface="Arial"/>
                        </a:rPr>
                        <a:t>・キャリア別　・</a:t>
                      </a:r>
                      <a:r>
                        <a:rPr lang="en-US" altLang="ja-JP" sz="700" b="0" i="0" u="none" strike="noStrike" cap="none" dirty="0">
                          <a:solidFill>
                            <a:srgbClr val="000000"/>
                          </a:solidFill>
                          <a:latin typeface="游ゴシック" panose="020B0400000000000000" pitchFamily="50" charset="-128"/>
                          <a:ea typeface="游ゴシック" panose="020B0400000000000000" pitchFamily="50" charset="-128"/>
                          <a:cs typeface="Arial"/>
                          <a:sym typeface="Arial"/>
                        </a:rPr>
                        <a:t>24</a:t>
                      </a:r>
                      <a:r>
                        <a:rPr lang="ja-JP" altLang="en-US" sz="700" b="0" i="0" u="none" strike="noStrike" cap="none" dirty="0">
                          <a:solidFill>
                            <a:srgbClr val="000000"/>
                          </a:solidFill>
                          <a:latin typeface="游ゴシック" panose="020B0400000000000000" pitchFamily="50" charset="-128"/>
                          <a:ea typeface="游ゴシック" panose="020B0400000000000000" pitchFamily="50" charset="-128"/>
                          <a:cs typeface="Arial"/>
                          <a:sym typeface="Arial"/>
                        </a:rPr>
                        <a:t>時間均等</a:t>
                      </a:r>
                    </a:p>
                    <a:p>
                      <a:pPr marL="0" marR="0" lvl="0" indent="0" algn="l" rtl="0">
                        <a:lnSpc>
                          <a:spcPct val="150000"/>
                        </a:lnSpc>
                        <a:spcBef>
                          <a:spcPts val="0"/>
                        </a:spcBef>
                        <a:spcAft>
                          <a:spcPts val="0"/>
                        </a:spcAft>
                        <a:buClr>
                          <a:srgbClr val="000000"/>
                        </a:buClr>
                        <a:buSzPts val="800"/>
                        <a:buFont typeface="Arial"/>
                        <a:buNone/>
                      </a:pPr>
                      <a:r>
                        <a:rPr lang="ja-JP" altLang="en-US" sz="700" b="0" i="0" u="none" strike="noStrike" cap="none" dirty="0">
                          <a:solidFill>
                            <a:srgbClr val="000000"/>
                          </a:solidFill>
                          <a:latin typeface="游ゴシック" panose="020B0400000000000000" pitchFamily="50" charset="-128"/>
                          <a:ea typeface="游ゴシック" panose="020B0400000000000000" pitchFamily="50" charset="-128"/>
                          <a:cs typeface="Arial"/>
                          <a:sym typeface="Arial"/>
                        </a:rPr>
                        <a:t>・時間帯別　・曜日別　・都道府県別</a:t>
                      </a:r>
                    </a:p>
                  </a:txBody>
                  <a:tcPr marL="4350" marR="4350" marT="4350" marB="0">
                    <a:lnL w="9525" cap="flat" cmpd="sng" algn="ctr">
                      <a:solidFill>
                        <a:srgbClr val="AEABAB"/>
                      </a:solidFill>
                      <a:prstDash val="solid"/>
                      <a:round/>
                      <a:headEnd type="none" w="sm" len="sm"/>
                      <a:tailEnd type="none" w="sm" len="sm"/>
                    </a:lnL>
                    <a:lnR w="9525" cap="flat" cmpd="sng">
                      <a:solidFill>
                        <a:srgbClr val="AEABAB"/>
                      </a:solidFill>
                      <a:prstDash val="solid"/>
                      <a:round/>
                      <a:headEnd type="none" w="sm" len="sm"/>
                      <a:tailEnd type="none" w="sm" len="sm"/>
                    </a:lnR>
                    <a:lnT w="9525" cap="flat" cmpd="sng" algn="ctr">
                      <a:solidFill>
                        <a:srgbClr val="AEABAB"/>
                      </a:solidFill>
                      <a:prstDash val="solid"/>
                      <a:round/>
                      <a:headEnd type="none" w="sm" len="sm"/>
                      <a:tailEnd type="none" w="sm" len="sm"/>
                    </a:lnT>
                    <a:lnB w="9525" cap="flat" cmpd="sng">
                      <a:solidFill>
                        <a:srgbClr val="AEABAB"/>
                      </a:solidFill>
                      <a:prstDash val="solid"/>
                      <a:round/>
                      <a:headEnd type="none" w="sm" len="sm"/>
                      <a:tailEnd type="none" w="sm" len="sm"/>
                    </a:lnB>
                  </a:tcPr>
                </a:tc>
                <a:tc>
                  <a:txBody>
                    <a:bodyPr/>
                    <a:lstStyle/>
                    <a:p>
                      <a:pPr marL="0" marR="0" lvl="0" indent="0" algn="ctr" rtl="0">
                        <a:lnSpc>
                          <a:spcPct val="150000"/>
                        </a:lnSpc>
                        <a:spcBef>
                          <a:spcPts val="0"/>
                        </a:spcBef>
                        <a:spcAft>
                          <a:spcPts val="0"/>
                        </a:spcAft>
                        <a:buNone/>
                      </a:pPr>
                      <a:r>
                        <a:rPr lang="ja-JP" sz="800" b="0" i="0" u="none" strike="noStrike" dirty="0">
                          <a:solidFill>
                            <a:srgbClr val="3F3F3F"/>
                          </a:solidFill>
                          <a:latin typeface="Yu Gothic" panose="020B0400000000000000" pitchFamily="34" charset="-128"/>
                          <a:ea typeface="Yu Gothic" panose="020B0400000000000000" pitchFamily="34" charset="-128"/>
                          <a:cs typeface="Arial"/>
                          <a:sym typeface="Arial"/>
                        </a:rPr>
                        <a:t>最低出稿金額</a:t>
                      </a:r>
                      <a:endParaRPr sz="800" b="0" i="0" u="none" strike="noStrike" dirty="0">
                        <a:solidFill>
                          <a:srgbClr val="3F3F3F"/>
                        </a:solidFill>
                        <a:latin typeface="Yu Gothic" panose="020B0400000000000000" pitchFamily="34" charset="-128"/>
                        <a:ea typeface="Yu Gothic" panose="020B0400000000000000" pitchFamily="34" charset="-128"/>
                        <a:cs typeface="Arial"/>
                        <a:sym typeface="Arial"/>
                      </a:endParaRPr>
                    </a:p>
                    <a:p>
                      <a:pPr marL="0" marR="0" lvl="0" indent="0" algn="ctr" rtl="0">
                        <a:lnSpc>
                          <a:spcPct val="150000"/>
                        </a:lnSpc>
                        <a:spcBef>
                          <a:spcPts val="0"/>
                        </a:spcBef>
                        <a:spcAft>
                          <a:spcPts val="0"/>
                        </a:spcAft>
                        <a:buNone/>
                      </a:pPr>
                      <a:r>
                        <a:rPr lang="ja-JP" sz="800" b="0" i="0" u="none" strike="noStrike" dirty="0">
                          <a:solidFill>
                            <a:srgbClr val="3F3F3F"/>
                          </a:solidFill>
                          <a:latin typeface="Yu Gothic" panose="020B0400000000000000" pitchFamily="34" charset="-128"/>
                          <a:ea typeface="Yu Gothic" panose="020B0400000000000000" pitchFamily="34" charset="-128"/>
                          <a:cs typeface="Arial"/>
                          <a:sym typeface="Arial"/>
                        </a:rPr>
                        <a:t>200,000円～</a:t>
                      </a:r>
                      <a:endParaRPr dirty="0">
                        <a:latin typeface="Yu Gothic" panose="020B0400000000000000" pitchFamily="34" charset="-128"/>
                        <a:ea typeface="Yu Gothic" panose="020B0400000000000000" pitchFamily="34" charset="-128"/>
                      </a:endParaRPr>
                    </a:p>
                  </a:txBody>
                  <a:tcPr marL="4350" marR="4350" marT="4350" marB="0" anchor="ctr">
                    <a:lnL w="9525" cap="flat" cmpd="sng" algn="ctr">
                      <a:solidFill>
                        <a:srgbClr val="AEABAB"/>
                      </a:solidFill>
                      <a:prstDash val="solid"/>
                      <a:round/>
                      <a:headEnd type="none" w="sm" len="sm"/>
                      <a:tailEnd type="none" w="sm" len="sm"/>
                    </a:lnL>
                    <a:lnR w="9525" cap="flat" cmpd="sng">
                      <a:solidFill>
                        <a:srgbClr val="AEABAB"/>
                      </a:solidFill>
                      <a:prstDash val="solid"/>
                      <a:round/>
                      <a:headEnd type="none" w="sm" len="sm"/>
                      <a:tailEnd type="none" w="sm" len="sm"/>
                    </a:lnR>
                    <a:lnT w="9525" cap="flat" cmpd="sng">
                      <a:solidFill>
                        <a:srgbClr val="AEABAB"/>
                      </a:solidFill>
                      <a:prstDash val="solid"/>
                      <a:round/>
                      <a:headEnd type="none" w="sm" len="sm"/>
                      <a:tailEnd type="none" w="sm" len="sm"/>
                    </a:lnT>
                    <a:lnB w="9525" cap="flat" cmpd="sng">
                      <a:solidFill>
                        <a:srgbClr val="AEABAB"/>
                      </a:solidFill>
                      <a:prstDash val="solid"/>
                      <a:round/>
                      <a:headEnd type="none" w="sm" len="sm"/>
                      <a:tailEnd type="none" w="sm" len="sm"/>
                    </a:lnB>
                  </a:tcPr>
                </a:tc>
                <a:tc>
                  <a:txBody>
                    <a:bodyPr/>
                    <a:lstStyle/>
                    <a:p>
                      <a:pPr marL="0" marR="0" lvl="0" indent="0" algn="ctr" rtl="0">
                        <a:lnSpc>
                          <a:spcPct val="150000"/>
                        </a:lnSpc>
                        <a:spcBef>
                          <a:spcPts val="0"/>
                        </a:spcBef>
                        <a:spcAft>
                          <a:spcPts val="0"/>
                        </a:spcAft>
                        <a:buNone/>
                      </a:pPr>
                      <a:r>
                        <a:rPr lang="ja-JP" sz="800" b="0" i="0" u="none" strike="noStrike" dirty="0">
                          <a:solidFill>
                            <a:srgbClr val="3F3F3F"/>
                          </a:solidFill>
                          <a:latin typeface="Yu Gothic" panose="020B0400000000000000" pitchFamily="34" charset="-128"/>
                          <a:ea typeface="Yu Gothic" panose="020B0400000000000000" pitchFamily="34" charset="-128"/>
                          <a:cs typeface="Arial"/>
                          <a:sym typeface="Arial"/>
                        </a:rPr>
                        <a:t>@20円～</a:t>
                      </a:r>
                      <a:endParaRPr sz="800" b="0" i="0" u="none" strike="noStrike" dirty="0">
                        <a:solidFill>
                          <a:srgbClr val="3F3F3F"/>
                        </a:solidFill>
                        <a:latin typeface="Yu Gothic" panose="020B0400000000000000" pitchFamily="34" charset="-128"/>
                        <a:ea typeface="Yu Gothic" panose="020B0400000000000000" pitchFamily="34" charset="-128"/>
                        <a:cs typeface="Arial"/>
                        <a:sym typeface="Arial"/>
                      </a:endParaRPr>
                    </a:p>
                    <a:p>
                      <a:pPr marL="0" marR="0" lvl="0" indent="0" algn="ctr" rtl="0">
                        <a:lnSpc>
                          <a:spcPct val="150000"/>
                        </a:lnSpc>
                        <a:spcBef>
                          <a:spcPts val="0"/>
                        </a:spcBef>
                        <a:spcAft>
                          <a:spcPts val="0"/>
                        </a:spcAft>
                        <a:buNone/>
                      </a:pPr>
                      <a:r>
                        <a:rPr lang="ja-JP" sz="800" b="0" i="0" u="none" strike="noStrike" dirty="0">
                          <a:solidFill>
                            <a:srgbClr val="3F3F3F"/>
                          </a:solidFill>
                          <a:latin typeface="Yu Gothic" panose="020B0400000000000000" pitchFamily="34" charset="-128"/>
                          <a:ea typeface="Yu Gothic" panose="020B0400000000000000" pitchFamily="34" charset="-128"/>
                          <a:cs typeface="Arial"/>
                          <a:sym typeface="Arial"/>
                        </a:rPr>
                        <a:t>（ネット）</a:t>
                      </a:r>
                      <a:endParaRPr sz="800" b="0" i="0" u="none" strike="noStrike" dirty="0">
                        <a:solidFill>
                          <a:srgbClr val="3F3F3F"/>
                        </a:solidFill>
                        <a:latin typeface="Yu Gothic" panose="020B0400000000000000" pitchFamily="34" charset="-128"/>
                        <a:ea typeface="Yu Gothic" panose="020B0400000000000000" pitchFamily="34" charset="-128"/>
                        <a:cs typeface="Arial"/>
                        <a:sym typeface="Arial"/>
                      </a:endParaRPr>
                    </a:p>
                  </a:txBody>
                  <a:tcPr marL="4350" marR="4350" marT="4350" marB="0" anchor="ctr">
                    <a:lnL w="9525" cap="flat" cmpd="sng">
                      <a:solidFill>
                        <a:srgbClr val="AEABAB"/>
                      </a:solidFill>
                      <a:prstDash val="solid"/>
                      <a:round/>
                      <a:headEnd type="none" w="sm" len="sm"/>
                      <a:tailEnd type="none" w="sm" len="sm"/>
                    </a:lnL>
                    <a:lnR w="9525" cap="flat" cmpd="sng">
                      <a:solidFill>
                        <a:srgbClr val="AEABAB"/>
                      </a:solidFill>
                      <a:prstDash val="solid"/>
                      <a:round/>
                      <a:headEnd type="none" w="sm" len="sm"/>
                      <a:tailEnd type="none" w="sm" len="sm"/>
                    </a:lnR>
                    <a:lnT w="9525" cap="flat" cmpd="sng">
                      <a:solidFill>
                        <a:srgbClr val="AEABAB"/>
                      </a:solidFill>
                      <a:prstDash val="solid"/>
                      <a:round/>
                      <a:headEnd type="none" w="sm" len="sm"/>
                      <a:tailEnd type="none" w="sm" len="sm"/>
                    </a:lnT>
                    <a:lnB w="9525" cap="flat" cmpd="sng">
                      <a:solidFill>
                        <a:srgbClr val="AEABAB"/>
                      </a:solidFill>
                      <a:prstDash val="solid"/>
                      <a:round/>
                      <a:headEnd type="none" w="sm" len="sm"/>
                      <a:tailEnd type="none" w="sm" len="sm"/>
                    </a:lnB>
                  </a:tcPr>
                </a:tc>
                <a:extLst>
                  <a:ext uri="{0D108BD9-81ED-4DB2-BD59-A6C34878D82A}">
                    <a16:rowId xmlns:a16="http://schemas.microsoft.com/office/drawing/2014/main" val="10002"/>
                  </a:ext>
                </a:extLst>
              </a:tr>
            </a:tbl>
          </a:graphicData>
        </a:graphic>
      </p:graphicFrame>
      <p:pic>
        <p:nvPicPr>
          <p:cNvPr id="661" name="Google Shape;661;p50" descr="WS000006.JPG"/>
          <p:cNvPicPr preferRelativeResize="0"/>
          <p:nvPr/>
        </p:nvPicPr>
        <p:blipFill rotWithShape="1">
          <a:blip r:embed="rId3">
            <a:alphaModFix/>
          </a:blip>
          <a:srcRect/>
          <a:stretch/>
        </p:blipFill>
        <p:spPr>
          <a:xfrm>
            <a:off x="366930" y="1947372"/>
            <a:ext cx="1067494" cy="279473"/>
          </a:xfrm>
          <a:prstGeom prst="rect">
            <a:avLst/>
          </a:prstGeom>
          <a:noFill/>
          <a:ln>
            <a:noFill/>
          </a:ln>
        </p:spPr>
      </p:pic>
      <p:pic>
        <p:nvPicPr>
          <p:cNvPr id="662" name="Google Shape;662;p50"/>
          <p:cNvPicPr preferRelativeResize="0"/>
          <p:nvPr/>
        </p:nvPicPr>
        <p:blipFill rotWithShape="1">
          <a:blip r:embed="rId4">
            <a:alphaModFix/>
          </a:blip>
          <a:srcRect/>
          <a:stretch/>
        </p:blipFill>
        <p:spPr>
          <a:xfrm>
            <a:off x="340139" y="4834116"/>
            <a:ext cx="1114604" cy="325599"/>
          </a:xfrm>
          <a:prstGeom prst="rect">
            <a:avLst/>
          </a:prstGeom>
          <a:noFill/>
          <a:ln>
            <a:noFill/>
          </a:ln>
        </p:spPr>
      </p:pic>
      <p:sp>
        <p:nvSpPr>
          <p:cNvPr id="663" name="Google Shape;663;p50"/>
          <p:cNvSpPr/>
          <p:nvPr/>
        </p:nvSpPr>
        <p:spPr>
          <a:xfrm>
            <a:off x="1396942" y="6556496"/>
            <a:ext cx="7536526" cy="301504"/>
          </a:xfrm>
          <a:prstGeom prst="rect">
            <a:avLst/>
          </a:prstGeom>
          <a:noFill/>
          <a:ln>
            <a:noFill/>
          </a:ln>
        </p:spPr>
        <p:txBody>
          <a:bodyPr spcFirstLastPara="1" wrap="square" lIns="72000" tIns="36000" rIns="72000" bIns="36000" anchor="ctr" anchorCtr="0">
            <a:noAutofit/>
          </a:bodyPr>
          <a:lstStyle/>
          <a:p>
            <a:pPr marL="0" marR="0" lvl="0" indent="0" algn="l" rtl="0">
              <a:lnSpc>
                <a:spcPct val="100000"/>
              </a:lnSpc>
              <a:spcBef>
                <a:spcPts val="0"/>
              </a:spcBef>
              <a:spcAft>
                <a:spcPts val="0"/>
              </a:spcAft>
              <a:buClr>
                <a:srgbClr val="000000"/>
              </a:buClr>
              <a:buSzPts val="700"/>
              <a:buFont typeface="Arial"/>
              <a:buNone/>
            </a:pPr>
            <a:r>
              <a:rPr lang="ja-JP" sz="650" b="0" i="0" u="none" strike="noStrike" cap="none" dirty="0">
                <a:solidFill>
                  <a:srgbClr val="000000"/>
                </a:solidFill>
                <a:latin typeface="Yu Gothic" panose="020B0400000000000000" pitchFamily="34" charset="-128"/>
                <a:ea typeface="Yu Gothic" panose="020B0400000000000000" pitchFamily="34" charset="-128"/>
                <a:sym typeface="Arial"/>
              </a:rPr>
              <a:t>・内容は都度変更となる可能性がございます。　・誘導単価感は目安となります。時期や商材、クリエイティブによって大きく変動致します。詳細は担当営業までお問い合わせください。</a:t>
            </a:r>
            <a:endParaRPr sz="650" dirty="0">
              <a:latin typeface="Yu Gothic" panose="020B0400000000000000" pitchFamily="34" charset="-128"/>
              <a:ea typeface="Yu Gothic" panose="020B0400000000000000" pitchFamily="34" charset="-128"/>
            </a:endParaRPr>
          </a:p>
        </p:txBody>
      </p:sp>
      <p:grpSp>
        <p:nvGrpSpPr>
          <p:cNvPr id="664" name="Google Shape;664;p50"/>
          <p:cNvGrpSpPr/>
          <p:nvPr/>
        </p:nvGrpSpPr>
        <p:grpSpPr>
          <a:xfrm>
            <a:off x="6879948" y="-11189"/>
            <a:ext cx="1905276" cy="340065"/>
            <a:chOff x="6879948" y="-11189"/>
            <a:chExt cx="1905276" cy="340065"/>
          </a:xfrm>
        </p:grpSpPr>
        <p:sp>
          <p:nvSpPr>
            <p:cNvPr id="665" name="Google Shape;665;p50"/>
            <p:cNvSpPr/>
            <p:nvPr/>
          </p:nvSpPr>
          <p:spPr>
            <a:xfrm rot="10800000">
              <a:off x="6879948" y="-11189"/>
              <a:ext cx="889233" cy="328877"/>
            </a:xfrm>
            <a:prstGeom prst="snip2SameRect">
              <a:avLst>
                <a:gd name="adj1" fmla="val 50000"/>
                <a:gd name="adj2" fmla="val 0"/>
              </a:avLst>
            </a:prstGeom>
            <a:solidFill>
              <a:srgbClr val="E6E6E6"/>
            </a:solidFill>
            <a:ln>
              <a:noFill/>
            </a:ln>
          </p:spPr>
          <p:txBody>
            <a:bodyPr spcFirstLastPara="1" wrap="square" lIns="72000" tIns="36000" rIns="72000" bIns="36000" anchor="ctr" anchorCtr="0">
              <a:noAutofit/>
            </a:bodyPr>
            <a:lstStyle/>
            <a:p>
              <a:pPr marL="0" marR="0" lvl="0" indent="0" algn="l" rtl="0">
                <a:lnSpc>
                  <a:spcPct val="100000"/>
                </a:lnSpc>
                <a:spcBef>
                  <a:spcPts val="0"/>
                </a:spcBef>
                <a:spcAft>
                  <a:spcPts val="0"/>
                </a:spcAft>
                <a:buClr>
                  <a:srgbClr val="000000"/>
                </a:buClr>
                <a:buSzPts val="900"/>
                <a:buFont typeface="Arial"/>
                <a:buNone/>
              </a:pPr>
              <a:endParaRPr sz="900" b="0" i="0" u="none" strike="noStrike" cap="none" dirty="0">
                <a:solidFill>
                  <a:srgbClr val="F89D90"/>
                </a:solidFill>
                <a:latin typeface="Yu Gothic" panose="020B0400000000000000" pitchFamily="34" charset="-128"/>
                <a:ea typeface="Yu Gothic" panose="020B0400000000000000" pitchFamily="34" charset="-128"/>
                <a:sym typeface="Arial"/>
              </a:endParaRPr>
            </a:p>
          </p:txBody>
        </p:sp>
        <p:sp>
          <p:nvSpPr>
            <p:cNvPr id="666" name="Google Shape;666;p50"/>
            <p:cNvSpPr/>
            <p:nvPr/>
          </p:nvSpPr>
          <p:spPr>
            <a:xfrm rot="10800000">
              <a:off x="7895991" y="-1"/>
              <a:ext cx="889233" cy="328877"/>
            </a:xfrm>
            <a:prstGeom prst="snip2SameRect">
              <a:avLst>
                <a:gd name="adj1" fmla="val 50000"/>
                <a:gd name="adj2" fmla="val 0"/>
              </a:avLst>
            </a:prstGeom>
            <a:solidFill>
              <a:srgbClr val="F89D90"/>
            </a:solidFill>
            <a:ln>
              <a:noFill/>
            </a:ln>
          </p:spPr>
          <p:txBody>
            <a:bodyPr spcFirstLastPara="1" wrap="square" lIns="72000" tIns="36000" rIns="72000" bIns="36000" anchor="ctr" anchorCtr="0">
              <a:noAutofit/>
            </a:bodyPr>
            <a:lstStyle/>
            <a:p>
              <a:pPr marL="0" marR="0" lvl="0" indent="0" algn="l" rtl="0">
                <a:lnSpc>
                  <a:spcPct val="100000"/>
                </a:lnSpc>
                <a:spcBef>
                  <a:spcPts val="0"/>
                </a:spcBef>
                <a:spcAft>
                  <a:spcPts val="0"/>
                </a:spcAft>
                <a:buClr>
                  <a:srgbClr val="000000"/>
                </a:buClr>
                <a:buSzPts val="900"/>
                <a:buFont typeface="Arial"/>
                <a:buNone/>
              </a:pPr>
              <a:endParaRPr sz="900" b="0" i="0" u="none" strike="noStrike" cap="none" dirty="0">
                <a:solidFill>
                  <a:schemeClr val="dk1"/>
                </a:solidFill>
                <a:latin typeface="Yu Gothic" panose="020B0400000000000000" pitchFamily="34" charset="-128"/>
                <a:ea typeface="Yu Gothic" panose="020B0400000000000000" pitchFamily="34" charset="-128"/>
                <a:sym typeface="Arial"/>
              </a:endParaRPr>
            </a:p>
          </p:txBody>
        </p:sp>
        <p:sp>
          <p:nvSpPr>
            <p:cNvPr id="667" name="Google Shape;667;p50"/>
            <p:cNvSpPr txBox="1"/>
            <p:nvPr/>
          </p:nvSpPr>
          <p:spPr>
            <a:xfrm>
              <a:off x="6926087" y="45296"/>
              <a:ext cx="796954" cy="215444"/>
            </a:xfrm>
            <a:prstGeom prst="rect">
              <a:avLst/>
            </a:prstGeom>
            <a:noFill/>
            <a:ln>
              <a:noFill/>
            </a:ln>
          </p:spPr>
          <p:txBody>
            <a:bodyPr spcFirstLastPara="1" wrap="square" lIns="91425" tIns="45700" rIns="91425" bIns="45700" anchor="ctr" anchorCtr="0">
              <a:spAutoFit/>
            </a:bodyPr>
            <a:lstStyle/>
            <a:p>
              <a:pPr marL="0" marR="0" lvl="0" indent="0" algn="ctr" rtl="0">
                <a:lnSpc>
                  <a:spcPct val="100000"/>
                </a:lnSpc>
                <a:spcBef>
                  <a:spcPts val="0"/>
                </a:spcBef>
                <a:spcAft>
                  <a:spcPts val="0"/>
                </a:spcAft>
                <a:buNone/>
              </a:pPr>
              <a:r>
                <a:rPr lang="ja-JP" sz="800" b="0" i="0" u="none" strike="noStrike" cap="none">
                  <a:solidFill>
                    <a:srgbClr val="3F3F3F"/>
                  </a:solidFill>
                  <a:latin typeface="Yu Gothic" panose="020B0400000000000000" pitchFamily="34" charset="-128"/>
                  <a:ea typeface="Yu Gothic" panose="020B0400000000000000" pitchFamily="34" charset="-128"/>
                  <a:sym typeface="Arial"/>
                </a:rPr>
                <a:t>タイアップ</a:t>
              </a:r>
              <a:endParaRPr dirty="0">
                <a:latin typeface="Yu Gothic" panose="020B0400000000000000" pitchFamily="34" charset="-128"/>
                <a:ea typeface="Yu Gothic" panose="020B0400000000000000" pitchFamily="34" charset="-128"/>
              </a:endParaRPr>
            </a:p>
          </p:txBody>
        </p:sp>
        <p:sp>
          <p:nvSpPr>
            <p:cNvPr id="668" name="Google Shape;668;p50"/>
            <p:cNvSpPr txBox="1"/>
            <p:nvPr/>
          </p:nvSpPr>
          <p:spPr>
            <a:xfrm>
              <a:off x="7942130" y="45296"/>
              <a:ext cx="796954" cy="215444"/>
            </a:xfrm>
            <a:prstGeom prst="rect">
              <a:avLst/>
            </a:prstGeom>
            <a:noFill/>
            <a:ln>
              <a:noFill/>
            </a:ln>
          </p:spPr>
          <p:txBody>
            <a:bodyPr spcFirstLastPara="1" wrap="square" lIns="91425" tIns="45700" rIns="91425" bIns="45700" anchor="ctr" anchorCtr="0">
              <a:spAutoFit/>
            </a:bodyPr>
            <a:lstStyle/>
            <a:p>
              <a:pPr marL="0" marR="0" lvl="0" indent="0" algn="ctr" rtl="0">
                <a:lnSpc>
                  <a:spcPct val="100000"/>
                </a:lnSpc>
                <a:spcBef>
                  <a:spcPts val="0"/>
                </a:spcBef>
                <a:spcAft>
                  <a:spcPts val="0"/>
                </a:spcAft>
                <a:buNone/>
              </a:pPr>
              <a:r>
                <a:rPr lang="ja-JP" sz="800" b="0" i="0" u="none" strike="noStrike" cap="none">
                  <a:solidFill>
                    <a:schemeClr val="lt1"/>
                  </a:solidFill>
                  <a:latin typeface="Yu Gothic" panose="020B0400000000000000" pitchFamily="34" charset="-128"/>
                  <a:ea typeface="Yu Gothic" panose="020B0400000000000000" pitchFamily="34" charset="-128"/>
                  <a:sym typeface="Arial"/>
                </a:rPr>
                <a:t>オプション</a:t>
              </a:r>
              <a:endParaRPr dirty="0">
                <a:latin typeface="Yu Gothic" panose="020B0400000000000000" pitchFamily="34" charset="-128"/>
                <a:ea typeface="Yu Gothic" panose="020B0400000000000000" pitchFamily="34" charset="-128"/>
              </a:endParaRPr>
            </a:p>
          </p:txBody>
        </p:sp>
      </p:gr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693"/>
        <p:cNvGrpSpPr/>
        <p:nvPr/>
      </p:nvGrpSpPr>
      <p:grpSpPr>
        <a:xfrm>
          <a:off x="0" y="0"/>
          <a:ext cx="0" cy="0"/>
          <a:chOff x="0" y="0"/>
          <a:chExt cx="0" cy="0"/>
        </a:xfrm>
      </p:grpSpPr>
      <p:sp>
        <p:nvSpPr>
          <p:cNvPr id="706" name="Google Shape;706;p20"/>
          <p:cNvSpPr txBox="1"/>
          <p:nvPr/>
        </p:nvSpPr>
        <p:spPr>
          <a:xfrm>
            <a:off x="254981" y="271451"/>
            <a:ext cx="8059738" cy="331353"/>
          </a:xfrm>
          <a:prstGeom prst="rect">
            <a:avLst/>
          </a:prstGeom>
          <a:noFill/>
          <a:ln>
            <a:noFill/>
          </a:ln>
        </p:spPr>
        <p:txBody>
          <a:bodyPr spcFirstLastPara="1" wrap="square" lIns="91425" tIns="91425" rIns="91425" bIns="91425" anchor="t" anchorCtr="0">
            <a:noAutofit/>
          </a:bodyPr>
          <a:lstStyle/>
          <a:p>
            <a:pPr marL="0" marR="0" lvl="0" indent="0" algn="l" rtl="0">
              <a:lnSpc>
                <a:spcPct val="110000"/>
              </a:lnSpc>
              <a:spcBef>
                <a:spcPts val="0"/>
              </a:spcBef>
              <a:spcAft>
                <a:spcPts val="0"/>
              </a:spcAft>
              <a:buNone/>
            </a:pPr>
            <a:r>
              <a:rPr lang="ja-JP" sz="1500" b="1" i="0" u="none" strike="noStrike" cap="none">
                <a:solidFill>
                  <a:srgbClr val="7F7F7F"/>
                </a:solidFill>
                <a:latin typeface="Yu Gothic" panose="020B0400000000000000" pitchFamily="34" charset="-128"/>
                <a:ea typeface="Yu Gothic" panose="020B0400000000000000" pitchFamily="34" charset="-128"/>
                <a:sym typeface="Arial"/>
              </a:rPr>
              <a:t>その他オプション</a:t>
            </a:r>
            <a:endParaRPr sz="1500" b="1" i="0" u="none" strike="noStrike" cap="none" dirty="0">
              <a:solidFill>
                <a:srgbClr val="7F7F7F"/>
              </a:solidFill>
              <a:latin typeface="Yu Gothic" panose="020B0400000000000000" pitchFamily="34" charset="-128"/>
              <a:ea typeface="Yu Gothic" panose="020B0400000000000000" pitchFamily="34" charset="-128"/>
              <a:sym typeface="Arial"/>
            </a:endParaRPr>
          </a:p>
        </p:txBody>
      </p:sp>
      <p:cxnSp>
        <p:nvCxnSpPr>
          <p:cNvPr id="707" name="Google Shape;707;p20"/>
          <p:cNvCxnSpPr/>
          <p:nvPr/>
        </p:nvCxnSpPr>
        <p:spPr>
          <a:xfrm>
            <a:off x="2595752" y="434659"/>
            <a:ext cx="6189473" cy="0"/>
          </a:xfrm>
          <a:prstGeom prst="straightConnector1">
            <a:avLst/>
          </a:prstGeom>
          <a:noFill/>
          <a:ln w="9525" cap="rnd" cmpd="sng">
            <a:solidFill>
              <a:srgbClr val="CCCCCC"/>
            </a:solidFill>
            <a:prstDash val="solid"/>
            <a:miter lim="800000"/>
            <a:headEnd type="none" w="sm" len="sm"/>
            <a:tailEnd type="none" w="sm" len="sm"/>
          </a:ln>
        </p:spPr>
      </p:cxnSp>
      <p:grpSp>
        <p:nvGrpSpPr>
          <p:cNvPr id="714" name="Google Shape;714;p20"/>
          <p:cNvGrpSpPr/>
          <p:nvPr/>
        </p:nvGrpSpPr>
        <p:grpSpPr>
          <a:xfrm>
            <a:off x="6879948" y="-11189"/>
            <a:ext cx="1905276" cy="340065"/>
            <a:chOff x="6879948" y="-11189"/>
            <a:chExt cx="1905276" cy="340065"/>
          </a:xfrm>
        </p:grpSpPr>
        <p:sp>
          <p:nvSpPr>
            <p:cNvPr id="715" name="Google Shape;715;p20"/>
            <p:cNvSpPr/>
            <p:nvPr/>
          </p:nvSpPr>
          <p:spPr>
            <a:xfrm rot="10800000">
              <a:off x="6879948" y="-11189"/>
              <a:ext cx="889233" cy="328877"/>
            </a:xfrm>
            <a:prstGeom prst="snip2SameRect">
              <a:avLst>
                <a:gd name="adj1" fmla="val 50000"/>
                <a:gd name="adj2" fmla="val 0"/>
              </a:avLst>
            </a:prstGeom>
            <a:solidFill>
              <a:srgbClr val="E6E6E6"/>
            </a:solidFill>
            <a:ln>
              <a:noFill/>
            </a:ln>
          </p:spPr>
          <p:txBody>
            <a:bodyPr spcFirstLastPara="1" wrap="square" lIns="72000" tIns="36000" rIns="72000" bIns="36000" anchor="ctr" anchorCtr="0">
              <a:noAutofit/>
            </a:bodyPr>
            <a:lstStyle/>
            <a:p>
              <a:pPr marL="0" marR="0" lvl="0" indent="0" algn="l" rtl="0">
                <a:lnSpc>
                  <a:spcPct val="100000"/>
                </a:lnSpc>
                <a:spcBef>
                  <a:spcPts val="0"/>
                </a:spcBef>
                <a:spcAft>
                  <a:spcPts val="0"/>
                </a:spcAft>
                <a:buClr>
                  <a:srgbClr val="000000"/>
                </a:buClr>
                <a:buSzPts val="900"/>
                <a:buFont typeface="Arial"/>
                <a:buNone/>
              </a:pPr>
              <a:endParaRPr sz="900" b="0" i="0" u="none" strike="noStrike" cap="none" dirty="0">
                <a:solidFill>
                  <a:srgbClr val="F89D90"/>
                </a:solidFill>
                <a:latin typeface="Yu Gothic" panose="020B0400000000000000" pitchFamily="34" charset="-128"/>
                <a:ea typeface="Yu Gothic" panose="020B0400000000000000" pitchFamily="34" charset="-128"/>
                <a:sym typeface="Arial"/>
              </a:endParaRPr>
            </a:p>
          </p:txBody>
        </p:sp>
        <p:sp>
          <p:nvSpPr>
            <p:cNvPr id="716" name="Google Shape;716;p20"/>
            <p:cNvSpPr/>
            <p:nvPr/>
          </p:nvSpPr>
          <p:spPr>
            <a:xfrm rot="10800000">
              <a:off x="7895991" y="-1"/>
              <a:ext cx="889233" cy="328877"/>
            </a:xfrm>
            <a:prstGeom prst="snip2SameRect">
              <a:avLst>
                <a:gd name="adj1" fmla="val 50000"/>
                <a:gd name="adj2" fmla="val 0"/>
              </a:avLst>
            </a:prstGeom>
            <a:solidFill>
              <a:srgbClr val="F89D90"/>
            </a:solidFill>
            <a:ln>
              <a:noFill/>
            </a:ln>
          </p:spPr>
          <p:txBody>
            <a:bodyPr spcFirstLastPara="1" wrap="square" lIns="72000" tIns="36000" rIns="72000" bIns="36000" anchor="ctr" anchorCtr="0">
              <a:noAutofit/>
            </a:bodyPr>
            <a:lstStyle/>
            <a:p>
              <a:pPr marL="0" marR="0" lvl="0" indent="0" algn="l" rtl="0">
                <a:lnSpc>
                  <a:spcPct val="100000"/>
                </a:lnSpc>
                <a:spcBef>
                  <a:spcPts val="0"/>
                </a:spcBef>
                <a:spcAft>
                  <a:spcPts val="0"/>
                </a:spcAft>
                <a:buClr>
                  <a:srgbClr val="000000"/>
                </a:buClr>
                <a:buSzPts val="900"/>
                <a:buFont typeface="Arial"/>
                <a:buNone/>
              </a:pPr>
              <a:endParaRPr sz="900" b="0" i="0" u="none" strike="noStrike" cap="none" dirty="0">
                <a:solidFill>
                  <a:schemeClr val="dk1"/>
                </a:solidFill>
                <a:latin typeface="Yu Gothic" panose="020B0400000000000000" pitchFamily="34" charset="-128"/>
                <a:ea typeface="Yu Gothic" panose="020B0400000000000000" pitchFamily="34" charset="-128"/>
                <a:sym typeface="Arial"/>
              </a:endParaRPr>
            </a:p>
          </p:txBody>
        </p:sp>
        <p:sp>
          <p:nvSpPr>
            <p:cNvPr id="717" name="Google Shape;717;p20"/>
            <p:cNvSpPr txBox="1"/>
            <p:nvPr/>
          </p:nvSpPr>
          <p:spPr>
            <a:xfrm>
              <a:off x="6926087" y="45296"/>
              <a:ext cx="796954" cy="215444"/>
            </a:xfrm>
            <a:prstGeom prst="rect">
              <a:avLst/>
            </a:prstGeom>
            <a:noFill/>
            <a:ln>
              <a:noFill/>
            </a:ln>
          </p:spPr>
          <p:txBody>
            <a:bodyPr spcFirstLastPara="1" wrap="square" lIns="91425" tIns="45700" rIns="91425" bIns="45700" anchor="ctr" anchorCtr="0">
              <a:spAutoFit/>
            </a:bodyPr>
            <a:lstStyle/>
            <a:p>
              <a:pPr marL="0" marR="0" lvl="0" indent="0" algn="ctr" rtl="0">
                <a:lnSpc>
                  <a:spcPct val="100000"/>
                </a:lnSpc>
                <a:spcBef>
                  <a:spcPts val="0"/>
                </a:spcBef>
                <a:spcAft>
                  <a:spcPts val="0"/>
                </a:spcAft>
                <a:buNone/>
              </a:pPr>
              <a:r>
                <a:rPr lang="ja-JP" sz="800" b="0" i="0" u="none" strike="noStrike" cap="none">
                  <a:solidFill>
                    <a:srgbClr val="3F3F3F"/>
                  </a:solidFill>
                  <a:latin typeface="Yu Gothic" panose="020B0400000000000000" pitchFamily="34" charset="-128"/>
                  <a:ea typeface="Yu Gothic" panose="020B0400000000000000" pitchFamily="34" charset="-128"/>
                  <a:sym typeface="Arial"/>
                </a:rPr>
                <a:t>タイアップ</a:t>
              </a:r>
              <a:endParaRPr dirty="0">
                <a:latin typeface="Yu Gothic" panose="020B0400000000000000" pitchFamily="34" charset="-128"/>
                <a:ea typeface="Yu Gothic" panose="020B0400000000000000" pitchFamily="34" charset="-128"/>
              </a:endParaRPr>
            </a:p>
          </p:txBody>
        </p:sp>
        <p:sp>
          <p:nvSpPr>
            <p:cNvPr id="718" name="Google Shape;718;p20"/>
            <p:cNvSpPr txBox="1"/>
            <p:nvPr/>
          </p:nvSpPr>
          <p:spPr>
            <a:xfrm>
              <a:off x="7942130" y="45296"/>
              <a:ext cx="796954" cy="215444"/>
            </a:xfrm>
            <a:prstGeom prst="rect">
              <a:avLst/>
            </a:prstGeom>
            <a:noFill/>
            <a:ln>
              <a:noFill/>
            </a:ln>
          </p:spPr>
          <p:txBody>
            <a:bodyPr spcFirstLastPara="1" wrap="square" lIns="91425" tIns="45700" rIns="91425" bIns="45700" anchor="ctr" anchorCtr="0">
              <a:spAutoFit/>
            </a:bodyPr>
            <a:lstStyle/>
            <a:p>
              <a:pPr marL="0" marR="0" lvl="0" indent="0" algn="ctr" rtl="0">
                <a:lnSpc>
                  <a:spcPct val="100000"/>
                </a:lnSpc>
                <a:spcBef>
                  <a:spcPts val="0"/>
                </a:spcBef>
                <a:spcAft>
                  <a:spcPts val="0"/>
                </a:spcAft>
                <a:buNone/>
              </a:pPr>
              <a:r>
                <a:rPr lang="ja-JP" sz="800" b="0" i="0" u="none" strike="noStrike" cap="none">
                  <a:solidFill>
                    <a:schemeClr val="lt1"/>
                  </a:solidFill>
                  <a:latin typeface="Yu Gothic" panose="020B0400000000000000" pitchFamily="34" charset="-128"/>
                  <a:ea typeface="Yu Gothic" panose="020B0400000000000000" pitchFamily="34" charset="-128"/>
                  <a:sym typeface="Arial"/>
                </a:rPr>
                <a:t>オプション</a:t>
              </a:r>
              <a:endParaRPr dirty="0">
                <a:latin typeface="Yu Gothic" panose="020B0400000000000000" pitchFamily="34" charset="-128"/>
                <a:ea typeface="Yu Gothic" panose="020B0400000000000000" pitchFamily="34" charset="-128"/>
              </a:endParaRPr>
            </a:p>
          </p:txBody>
        </p:sp>
      </p:grpSp>
      <p:grpSp>
        <p:nvGrpSpPr>
          <p:cNvPr id="4" name="グループ化 3">
            <a:extLst>
              <a:ext uri="{FF2B5EF4-FFF2-40B4-BE49-F238E27FC236}">
                <a16:creationId xmlns:a16="http://schemas.microsoft.com/office/drawing/2014/main" id="{DC4B9704-219A-F47C-2BE2-D659CAAE8FCD}"/>
              </a:ext>
            </a:extLst>
          </p:cNvPr>
          <p:cNvGrpSpPr/>
          <p:nvPr/>
        </p:nvGrpSpPr>
        <p:grpSpPr>
          <a:xfrm>
            <a:off x="7429413" y="5409075"/>
            <a:ext cx="1178400" cy="952800"/>
            <a:chOff x="7499202" y="4413076"/>
            <a:chExt cx="1178400" cy="952800"/>
          </a:xfrm>
        </p:grpSpPr>
        <p:sp>
          <p:nvSpPr>
            <p:cNvPr id="711" name="Google Shape;711;p20"/>
            <p:cNvSpPr/>
            <p:nvPr/>
          </p:nvSpPr>
          <p:spPr>
            <a:xfrm>
              <a:off x="7499202" y="4413076"/>
              <a:ext cx="1178400" cy="952800"/>
            </a:xfrm>
            <a:prstGeom prst="ellipse">
              <a:avLst/>
            </a:prstGeom>
            <a:solidFill>
              <a:srgbClr val="F89D8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000"/>
                <a:buFont typeface="Arial"/>
                <a:buNone/>
              </a:pPr>
              <a:endParaRPr sz="1000" b="1" i="0" u="none" strike="noStrike" cap="none" dirty="0">
                <a:solidFill>
                  <a:schemeClr val="lt1"/>
                </a:solidFill>
                <a:latin typeface="Yu Gothic" panose="020B0400000000000000" pitchFamily="34" charset="-128"/>
                <a:ea typeface="Yu Gothic" panose="020B0400000000000000" pitchFamily="34" charset="-128"/>
                <a:cs typeface="Meiryo"/>
                <a:sym typeface="Meiryo"/>
              </a:endParaRPr>
            </a:p>
          </p:txBody>
        </p:sp>
        <p:sp>
          <p:nvSpPr>
            <p:cNvPr id="27" name="Google Shape;697;p20">
              <a:extLst>
                <a:ext uri="{FF2B5EF4-FFF2-40B4-BE49-F238E27FC236}">
                  <a16:creationId xmlns:a16="http://schemas.microsoft.com/office/drawing/2014/main" id="{5D9A99BB-9104-A0C7-A898-631D243B49BB}"/>
                </a:ext>
              </a:extLst>
            </p:cNvPr>
            <p:cNvSpPr txBox="1"/>
            <p:nvPr/>
          </p:nvSpPr>
          <p:spPr>
            <a:xfrm>
              <a:off x="7571288" y="4689376"/>
              <a:ext cx="1054450" cy="40020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000"/>
                <a:buFont typeface="Arial"/>
                <a:buNone/>
              </a:pPr>
              <a:r>
                <a:rPr lang="en-US" altLang="ja-JP" sz="1000" b="1" dirty="0">
                  <a:solidFill>
                    <a:schemeClr val="lt1"/>
                  </a:solidFill>
                  <a:latin typeface="Yu Gothic" panose="020B0400000000000000" pitchFamily="34" charset="-128"/>
                  <a:ea typeface="Yu Gothic" panose="020B0400000000000000" pitchFamily="34" charset="-128"/>
                </a:rPr>
                <a:t>15</a:t>
              </a:r>
              <a:r>
                <a:rPr lang="ja-JP" sz="1000" b="1" i="0" u="none" strike="noStrike" cap="none">
                  <a:solidFill>
                    <a:schemeClr val="lt1"/>
                  </a:solidFill>
                  <a:latin typeface="Yu Gothic" panose="020B0400000000000000" pitchFamily="34" charset="-128"/>
                  <a:ea typeface="Yu Gothic" panose="020B0400000000000000" pitchFamily="34" charset="-128"/>
                  <a:sym typeface="Arial"/>
                </a:rPr>
                <a:t>0,000円</a:t>
              </a:r>
              <a:r>
                <a:rPr lang="ja-JP" sz="1000" b="1" i="0" u="none" strike="noStrike" cap="none" dirty="0">
                  <a:solidFill>
                    <a:schemeClr val="lt1"/>
                  </a:solidFill>
                  <a:latin typeface="Yu Gothic" panose="020B0400000000000000" pitchFamily="34" charset="-128"/>
                  <a:ea typeface="Yu Gothic" panose="020B0400000000000000" pitchFamily="34" charset="-128"/>
                  <a:sym typeface="Arial"/>
                </a:rPr>
                <a:t>～</a:t>
              </a:r>
              <a:endParaRPr sz="1000" b="1" i="0" u="none" strike="noStrike" cap="none" dirty="0">
                <a:solidFill>
                  <a:schemeClr val="lt1"/>
                </a:solidFill>
                <a:latin typeface="Yu Gothic" panose="020B0400000000000000" pitchFamily="34" charset="-128"/>
                <a:ea typeface="Yu Gothic" panose="020B0400000000000000" pitchFamily="34" charset="-128"/>
                <a:sym typeface="Arial"/>
              </a:endParaRPr>
            </a:p>
            <a:p>
              <a:pPr marL="0" marR="0" lvl="0" indent="0" algn="ctr" rtl="0">
                <a:lnSpc>
                  <a:spcPct val="100000"/>
                </a:lnSpc>
                <a:spcBef>
                  <a:spcPts val="0"/>
                </a:spcBef>
                <a:spcAft>
                  <a:spcPts val="0"/>
                </a:spcAft>
                <a:buClr>
                  <a:srgbClr val="000000"/>
                </a:buClr>
                <a:buSzPts val="1000"/>
                <a:buFont typeface="Arial"/>
                <a:buNone/>
              </a:pPr>
              <a:r>
                <a:rPr lang="ja-JP" sz="1000" b="1" i="0" u="none" strike="noStrike" cap="none" dirty="0">
                  <a:solidFill>
                    <a:schemeClr val="lt1"/>
                  </a:solidFill>
                  <a:latin typeface="Yu Gothic" panose="020B0400000000000000" pitchFamily="34" charset="-128"/>
                  <a:ea typeface="Yu Gothic" panose="020B0400000000000000" pitchFamily="34" charset="-128"/>
                  <a:sym typeface="Arial"/>
                </a:rPr>
                <a:t>(ネット)</a:t>
              </a:r>
              <a:endParaRPr sz="1400" b="0" i="0" u="none" strike="noStrike" cap="none" dirty="0">
                <a:solidFill>
                  <a:srgbClr val="000000"/>
                </a:solidFill>
                <a:latin typeface="Yu Gothic" panose="020B0400000000000000" pitchFamily="34" charset="-128"/>
                <a:ea typeface="Yu Gothic" panose="020B0400000000000000" pitchFamily="34" charset="-128"/>
                <a:sym typeface="Arial"/>
              </a:endParaRPr>
            </a:p>
          </p:txBody>
        </p:sp>
      </p:grpSp>
      <p:sp>
        <p:nvSpPr>
          <p:cNvPr id="7" name="Google Shape;697;p20">
            <a:extLst>
              <a:ext uri="{FF2B5EF4-FFF2-40B4-BE49-F238E27FC236}">
                <a16:creationId xmlns:a16="http://schemas.microsoft.com/office/drawing/2014/main" id="{97793E9D-FAC5-2B4B-F187-3E21AA4F33D8}"/>
              </a:ext>
            </a:extLst>
          </p:cNvPr>
          <p:cNvSpPr txBox="1"/>
          <p:nvPr/>
        </p:nvSpPr>
        <p:spPr>
          <a:xfrm>
            <a:off x="6923670" y="5124948"/>
            <a:ext cx="1054450" cy="40020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000"/>
              <a:buFont typeface="Arial"/>
              <a:buNone/>
            </a:pPr>
            <a:r>
              <a:rPr lang="ja-JP" sz="1000" b="1" i="0" u="none" strike="noStrike" cap="none" dirty="0">
                <a:solidFill>
                  <a:schemeClr val="lt1"/>
                </a:solidFill>
                <a:latin typeface="Yu Gothic" panose="020B0400000000000000" pitchFamily="34" charset="-128"/>
                <a:ea typeface="Yu Gothic" panose="020B0400000000000000" pitchFamily="34" charset="-128"/>
                <a:sym typeface="Arial"/>
              </a:rPr>
              <a:t>200,000円～</a:t>
            </a:r>
            <a:endParaRPr sz="1000" b="1" i="0" u="none" strike="noStrike" cap="none" dirty="0">
              <a:solidFill>
                <a:schemeClr val="lt1"/>
              </a:solidFill>
              <a:latin typeface="Yu Gothic" panose="020B0400000000000000" pitchFamily="34" charset="-128"/>
              <a:ea typeface="Yu Gothic" panose="020B0400000000000000" pitchFamily="34" charset="-128"/>
              <a:sym typeface="Arial"/>
            </a:endParaRPr>
          </a:p>
          <a:p>
            <a:pPr marL="0" marR="0" lvl="0" indent="0" algn="ctr" rtl="0">
              <a:lnSpc>
                <a:spcPct val="100000"/>
              </a:lnSpc>
              <a:spcBef>
                <a:spcPts val="0"/>
              </a:spcBef>
              <a:spcAft>
                <a:spcPts val="0"/>
              </a:spcAft>
              <a:buClr>
                <a:srgbClr val="000000"/>
              </a:buClr>
              <a:buSzPts val="1000"/>
              <a:buFont typeface="Arial"/>
              <a:buNone/>
            </a:pPr>
            <a:r>
              <a:rPr lang="ja-JP" sz="1000" b="1" i="0" u="none" strike="noStrike" cap="none" dirty="0">
                <a:solidFill>
                  <a:schemeClr val="lt1"/>
                </a:solidFill>
                <a:latin typeface="Yu Gothic" panose="020B0400000000000000" pitchFamily="34" charset="-128"/>
                <a:ea typeface="Yu Gothic" panose="020B0400000000000000" pitchFamily="34" charset="-128"/>
                <a:sym typeface="Arial"/>
              </a:rPr>
              <a:t>(ネット)</a:t>
            </a:r>
            <a:endParaRPr sz="1400" b="0" i="0" u="none" strike="noStrike" cap="none" dirty="0">
              <a:solidFill>
                <a:srgbClr val="000000"/>
              </a:solidFill>
              <a:latin typeface="Yu Gothic" panose="020B0400000000000000" pitchFamily="34" charset="-128"/>
              <a:ea typeface="Yu Gothic" panose="020B0400000000000000" pitchFamily="34" charset="-128"/>
              <a:sym typeface="Arial"/>
            </a:endParaRPr>
          </a:p>
        </p:txBody>
      </p:sp>
      <p:sp>
        <p:nvSpPr>
          <p:cNvPr id="8" name="Google Shape;699;p20">
            <a:extLst>
              <a:ext uri="{FF2B5EF4-FFF2-40B4-BE49-F238E27FC236}">
                <a16:creationId xmlns:a16="http://schemas.microsoft.com/office/drawing/2014/main" id="{D726AFCC-439B-119C-451E-5D5DA855F2F6}"/>
              </a:ext>
            </a:extLst>
          </p:cNvPr>
          <p:cNvSpPr/>
          <p:nvPr/>
        </p:nvSpPr>
        <p:spPr>
          <a:xfrm>
            <a:off x="1877413" y="861823"/>
            <a:ext cx="5356654" cy="201600"/>
          </a:xfrm>
          <a:prstGeom prst="roundRect">
            <a:avLst>
              <a:gd name="adj" fmla="val 0"/>
            </a:avLst>
          </a:prstGeom>
          <a:solidFill>
            <a:srgbClr val="F89D90"/>
          </a:solidFill>
          <a:ln>
            <a:noFill/>
          </a:ln>
        </p:spPr>
        <p:txBody>
          <a:bodyPr spcFirstLastPara="1" wrap="square" lIns="91425" tIns="45700" rIns="91425" bIns="45700" anchor="ctr" anchorCtr="0">
            <a:noAutofit/>
          </a:bodyPr>
          <a:lstStyle/>
          <a:p>
            <a:pPr marL="0" marR="0" lvl="0" indent="0" algn="ctr" rtl="0">
              <a:lnSpc>
                <a:spcPct val="150000"/>
              </a:lnSpc>
              <a:spcBef>
                <a:spcPts val="0"/>
              </a:spcBef>
              <a:spcAft>
                <a:spcPts val="0"/>
              </a:spcAft>
              <a:buNone/>
            </a:pPr>
            <a:r>
              <a:rPr lang="ja-JP" altLang="en-US" sz="1050" b="1" i="0" u="none" strike="noStrike" cap="none">
                <a:solidFill>
                  <a:schemeClr val="lt1"/>
                </a:solidFill>
                <a:latin typeface="Yu Gothic" panose="020B0400000000000000" pitchFamily="34" charset="-128"/>
                <a:ea typeface="Yu Gothic" panose="020B0400000000000000" pitchFamily="34" charset="-128"/>
                <a:cs typeface="Kosugi Maru"/>
                <a:sym typeface="Kosugi Maru"/>
              </a:rPr>
              <a:t>読了分析・属性分析レポート</a:t>
            </a:r>
            <a:endParaRPr lang="ja-JP" altLang="en-US" sz="1050" b="1" i="0" u="none" strike="noStrike" cap="none" dirty="0">
              <a:solidFill>
                <a:schemeClr val="lt1"/>
              </a:solidFill>
              <a:latin typeface="Yu Gothic" panose="020B0400000000000000" pitchFamily="34" charset="-128"/>
              <a:ea typeface="Yu Gothic" panose="020B0400000000000000" pitchFamily="34" charset="-128"/>
              <a:cs typeface="Kosugi Maru"/>
              <a:sym typeface="Kosugi Maru"/>
            </a:endParaRPr>
          </a:p>
        </p:txBody>
      </p:sp>
      <p:sp>
        <p:nvSpPr>
          <p:cNvPr id="9" name="Google Shape;696;p20">
            <a:extLst>
              <a:ext uri="{FF2B5EF4-FFF2-40B4-BE49-F238E27FC236}">
                <a16:creationId xmlns:a16="http://schemas.microsoft.com/office/drawing/2014/main" id="{5737CBCB-4AE5-8F74-F465-DE3B7DB99FBB}"/>
              </a:ext>
            </a:extLst>
          </p:cNvPr>
          <p:cNvSpPr/>
          <p:nvPr/>
        </p:nvSpPr>
        <p:spPr>
          <a:xfrm>
            <a:off x="6101643" y="2016103"/>
            <a:ext cx="2705843" cy="1754286"/>
          </a:xfrm>
          <a:prstGeom prst="rect">
            <a:avLst/>
          </a:prstGeom>
          <a:noFill/>
          <a:ln>
            <a:noFill/>
          </a:ln>
        </p:spPr>
        <p:txBody>
          <a:bodyPr spcFirstLastPara="1" wrap="square" lIns="91425" tIns="45700" rIns="91425" bIns="45700" anchor="t" anchorCtr="0">
            <a:spAutoFit/>
          </a:bodyPr>
          <a:lstStyle/>
          <a:p>
            <a:pPr>
              <a:lnSpc>
                <a:spcPct val="200000"/>
              </a:lnSpc>
              <a:buClr>
                <a:schemeClr val="dk1"/>
              </a:buClr>
              <a:buSzPts val="800"/>
            </a:pPr>
            <a:r>
              <a:rPr lang="ja-JP" altLang="en-US" sz="900" b="0" i="0" u="none" strike="noStrike" cap="none">
                <a:solidFill>
                  <a:srgbClr val="3F3F3F"/>
                </a:solidFill>
                <a:latin typeface="Yu Gothic" panose="020B0400000000000000" pitchFamily="34" charset="-128"/>
                <a:ea typeface="Yu Gothic" panose="020B0400000000000000" pitchFamily="34" charset="-128"/>
                <a:cs typeface="Arial"/>
                <a:sym typeface="Arial"/>
              </a:rPr>
              <a:t>＜レポート項目＞</a:t>
            </a:r>
            <a:endParaRPr lang="en-US" altLang="ja-JP" sz="900" b="0" i="0" u="none" strike="noStrike" cap="none" dirty="0">
              <a:solidFill>
                <a:srgbClr val="3F3F3F"/>
              </a:solidFill>
              <a:latin typeface="Yu Gothic" panose="020B0400000000000000" pitchFamily="34" charset="-128"/>
              <a:ea typeface="Yu Gothic" panose="020B0400000000000000" pitchFamily="34" charset="-128"/>
              <a:cs typeface="Arial"/>
              <a:sym typeface="Arial"/>
            </a:endParaRPr>
          </a:p>
          <a:p>
            <a:pPr>
              <a:lnSpc>
                <a:spcPct val="200000"/>
              </a:lnSpc>
              <a:buClr>
                <a:schemeClr val="dk1"/>
              </a:buClr>
              <a:buSzPts val="800"/>
            </a:pPr>
            <a:r>
              <a:rPr lang="ja-JP" altLang="en-US" sz="900">
                <a:solidFill>
                  <a:srgbClr val="3F3F3F"/>
                </a:solidFill>
                <a:latin typeface="Yu Gothic" panose="020B0400000000000000" pitchFamily="34" charset="-128"/>
                <a:ea typeface="Yu Gothic" panose="020B0400000000000000" pitchFamily="34" charset="-128"/>
              </a:rPr>
              <a:t>・閲覧ユーザー属性</a:t>
            </a:r>
            <a:endParaRPr lang="en-US" altLang="ja-JP" sz="900" dirty="0">
              <a:solidFill>
                <a:srgbClr val="3F3F3F"/>
              </a:solidFill>
              <a:latin typeface="Yu Gothic" panose="020B0400000000000000" pitchFamily="34" charset="-128"/>
              <a:ea typeface="Yu Gothic" panose="020B0400000000000000" pitchFamily="34" charset="-128"/>
            </a:endParaRPr>
          </a:p>
          <a:p>
            <a:pPr>
              <a:lnSpc>
                <a:spcPct val="200000"/>
              </a:lnSpc>
              <a:buClr>
                <a:schemeClr val="dk1"/>
              </a:buClr>
              <a:buSzPts val="800"/>
            </a:pPr>
            <a:r>
              <a:rPr lang="ja-JP" altLang="en-US" sz="900">
                <a:solidFill>
                  <a:srgbClr val="3F3F3F"/>
                </a:solidFill>
                <a:latin typeface="Yu Gothic" panose="020B0400000000000000" pitchFamily="34" charset="-128"/>
                <a:ea typeface="Yu Gothic" panose="020B0400000000000000" pitchFamily="34" charset="-128"/>
                <a:cs typeface="Arial"/>
                <a:sym typeface="Arial"/>
              </a:rPr>
              <a:t>・記事読了分析</a:t>
            </a:r>
            <a:endParaRPr lang="en-US" altLang="ja-JP" sz="900" dirty="0">
              <a:solidFill>
                <a:srgbClr val="3F3F3F"/>
              </a:solidFill>
              <a:latin typeface="Yu Gothic" panose="020B0400000000000000" pitchFamily="34" charset="-128"/>
              <a:ea typeface="Yu Gothic" panose="020B0400000000000000" pitchFamily="34" charset="-128"/>
              <a:cs typeface="Arial"/>
              <a:sym typeface="Arial"/>
            </a:endParaRPr>
          </a:p>
          <a:p>
            <a:pPr>
              <a:lnSpc>
                <a:spcPct val="200000"/>
              </a:lnSpc>
              <a:buClr>
                <a:schemeClr val="dk1"/>
              </a:buClr>
              <a:buSzPts val="800"/>
            </a:pPr>
            <a:r>
              <a:rPr lang="ja-JP" altLang="en-US" sz="900">
                <a:solidFill>
                  <a:srgbClr val="3F3F3F"/>
                </a:solidFill>
                <a:latin typeface="Yu Gothic" panose="020B0400000000000000" pitchFamily="34" charset="-128"/>
                <a:ea typeface="Yu Gothic" panose="020B0400000000000000" pitchFamily="34" charset="-128"/>
                <a:cs typeface="Arial"/>
                <a:sym typeface="Arial"/>
              </a:rPr>
              <a:t>　</a:t>
            </a:r>
            <a:r>
              <a:rPr lang="ja-JP" altLang="en-US" sz="900">
                <a:solidFill>
                  <a:srgbClr val="3F3F3F"/>
                </a:solidFill>
                <a:latin typeface="Yu Gothic" panose="020B0400000000000000" pitchFamily="34" charset="-128"/>
                <a:ea typeface="Yu Gothic" panose="020B0400000000000000" pitchFamily="34" charset="-128"/>
              </a:rPr>
              <a:t>└全体読了率</a:t>
            </a:r>
            <a:endParaRPr lang="en-US" altLang="ja-JP" sz="900" dirty="0">
              <a:solidFill>
                <a:srgbClr val="3F3F3F"/>
              </a:solidFill>
              <a:latin typeface="Yu Gothic" panose="020B0400000000000000" pitchFamily="34" charset="-128"/>
              <a:ea typeface="Yu Gothic" panose="020B0400000000000000" pitchFamily="34" charset="-128"/>
            </a:endParaRPr>
          </a:p>
          <a:p>
            <a:pPr>
              <a:lnSpc>
                <a:spcPct val="200000"/>
              </a:lnSpc>
              <a:buClr>
                <a:schemeClr val="dk1"/>
              </a:buClr>
              <a:buSzPts val="800"/>
            </a:pPr>
            <a:r>
              <a:rPr lang="ja-JP" altLang="en-US" sz="900">
                <a:solidFill>
                  <a:srgbClr val="3F3F3F"/>
                </a:solidFill>
                <a:latin typeface="Yu Gothic" panose="020B0400000000000000" pitchFamily="34" charset="-128"/>
                <a:ea typeface="Yu Gothic" panose="020B0400000000000000" pitchFamily="34" charset="-128"/>
                <a:cs typeface="Arial"/>
                <a:sym typeface="Arial"/>
              </a:rPr>
              <a:t>　└年代別読了率</a:t>
            </a:r>
            <a:endParaRPr lang="en-US" altLang="ja-JP" sz="900" dirty="0">
              <a:solidFill>
                <a:srgbClr val="3F3F3F"/>
              </a:solidFill>
              <a:latin typeface="Yu Gothic" panose="020B0400000000000000" pitchFamily="34" charset="-128"/>
              <a:ea typeface="Yu Gothic" panose="020B0400000000000000" pitchFamily="34" charset="-128"/>
              <a:cs typeface="Arial"/>
              <a:sym typeface="Arial"/>
            </a:endParaRPr>
          </a:p>
          <a:p>
            <a:pPr>
              <a:lnSpc>
                <a:spcPct val="200000"/>
              </a:lnSpc>
              <a:buClr>
                <a:schemeClr val="dk1"/>
              </a:buClr>
              <a:buSzPts val="800"/>
            </a:pPr>
            <a:r>
              <a:rPr lang="ja-JP" altLang="en-US" sz="900">
                <a:solidFill>
                  <a:srgbClr val="3F3F3F"/>
                </a:solidFill>
                <a:latin typeface="Yu Gothic" panose="020B0400000000000000" pitchFamily="34" charset="-128"/>
                <a:ea typeface="Yu Gothic" panose="020B0400000000000000" pitchFamily="34" charset="-128"/>
                <a:cs typeface="Arial"/>
                <a:sym typeface="Arial"/>
              </a:rPr>
              <a:t>　└流入元別読了率（外部ブースト実施の場合）</a:t>
            </a:r>
            <a:endParaRPr lang="en-US" altLang="ja-JP" sz="900" dirty="0">
              <a:solidFill>
                <a:srgbClr val="3F3F3F"/>
              </a:solidFill>
              <a:latin typeface="Yu Gothic" panose="020B0400000000000000" pitchFamily="34" charset="-128"/>
              <a:ea typeface="Yu Gothic" panose="020B0400000000000000" pitchFamily="34" charset="-128"/>
              <a:cs typeface="Arial"/>
              <a:sym typeface="Arial"/>
            </a:endParaRPr>
          </a:p>
        </p:txBody>
      </p:sp>
      <p:sp>
        <p:nvSpPr>
          <p:cNvPr id="10" name="Google Shape;704;p20">
            <a:extLst>
              <a:ext uri="{FF2B5EF4-FFF2-40B4-BE49-F238E27FC236}">
                <a16:creationId xmlns:a16="http://schemas.microsoft.com/office/drawing/2014/main" id="{4ECCECC8-B880-5A75-FD21-5EAB66E43B1A}"/>
              </a:ext>
            </a:extLst>
          </p:cNvPr>
          <p:cNvSpPr txBox="1"/>
          <p:nvPr/>
        </p:nvSpPr>
        <p:spPr>
          <a:xfrm>
            <a:off x="1330364" y="1255852"/>
            <a:ext cx="6220605" cy="784790"/>
          </a:xfrm>
          <a:prstGeom prst="rect">
            <a:avLst/>
          </a:prstGeom>
          <a:noFill/>
          <a:ln>
            <a:noFill/>
          </a:ln>
        </p:spPr>
        <p:txBody>
          <a:bodyPr spcFirstLastPara="1" wrap="square" lIns="91425" tIns="45700" rIns="91425" bIns="45700" anchor="t" anchorCtr="0">
            <a:spAutoFit/>
          </a:bodyPr>
          <a:lstStyle/>
          <a:p>
            <a:pPr marL="0" marR="0" lvl="0" indent="0" algn="ctr" rtl="0">
              <a:lnSpc>
                <a:spcPct val="150000"/>
              </a:lnSpc>
              <a:spcBef>
                <a:spcPts val="0"/>
              </a:spcBef>
              <a:spcAft>
                <a:spcPts val="0"/>
              </a:spcAft>
              <a:buClr>
                <a:srgbClr val="000000"/>
              </a:buClr>
              <a:buSzPts val="1000"/>
              <a:buFont typeface="Arial"/>
              <a:buNone/>
            </a:pPr>
            <a:r>
              <a:rPr lang="en-US" sz="1000" b="1" dirty="0" err="1">
                <a:solidFill>
                  <a:srgbClr val="595959"/>
                </a:solidFill>
                <a:latin typeface="Yu Gothic" panose="020B0400000000000000" pitchFamily="34" charset="-128"/>
                <a:ea typeface="Yu Gothic" panose="020B0400000000000000" pitchFamily="34" charset="-128"/>
              </a:rPr>
              <a:t>通常レポートより充実した内容で、記事広告の効果を複数指標で可視化が可能になる分析レポート</a:t>
            </a:r>
            <a:r>
              <a:rPr lang="en-US" sz="1000" b="1" dirty="0">
                <a:solidFill>
                  <a:srgbClr val="595959"/>
                </a:solidFill>
                <a:latin typeface="Yu Gothic" panose="020B0400000000000000" pitchFamily="34" charset="-128"/>
                <a:ea typeface="Yu Gothic" panose="020B0400000000000000" pitchFamily="34" charset="-128"/>
              </a:rPr>
              <a:t>。</a:t>
            </a:r>
          </a:p>
          <a:p>
            <a:pPr marL="0" marR="0" lvl="0" indent="0" algn="ctr" rtl="0">
              <a:lnSpc>
                <a:spcPct val="150000"/>
              </a:lnSpc>
              <a:spcBef>
                <a:spcPts val="0"/>
              </a:spcBef>
              <a:spcAft>
                <a:spcPts val="0"/>
              </a:spcAft>
              <a:buClr>
                <a:srgbClr val="000000"/>
              </a:buClr>
              <a:buSzPts val="1000"/>
              <a:buFont typeface="Arial"/>
              <a:buNone/>
            </a:pPr>
            <a:r>
              <a:rPr lang="ja-JP" altLang="en-US" sz="1000" b="1">
                <a:solidFill>
                  <a:srgbClr val="595959"/>
                </a:solidFill>
                <a:latin typeface="Yu Gothic" panose="020B0400000000000000" pitchFamily="34" charset="-128"/>
                <a:ea typeface="Yu Gothic" panose="020B0400000000000000" pitchFamily="34" charset="-128"/>
              </a:rPr>
              <a:t>また、ターゲットユーザーの動向を可視化できるので、次回施策に活かせるポイントが多数。</a:t>
            </a:r>
          </a:p>
          <a:p>
            <a:pPr marL="0" marR="0" lvl="0" indent="0" algn="ctr" rtl="0">
              <a:lnSpc>
                <a:spcPct val="150000"/>
              </a:lnSpc>
              <a:spcBef>
                <a:spcPts val="0"/>
              </a:spcBef>
              <a:spcAft>
                <a:spcPts val="0"/>
              </a:spcAft>
              <a:buClr>
                <a:srgbClr val="000000"/>
              </a:buClr>
              <a:buSzPts val="1000"/>
              <a:buFont typeface="Arial"/>
              <a:buNone/>
            </a:pPr>
            <a:endParaRPr lang="en-US" sz="1000" b="1" dirty="0">
              <a:solidFill>
                <a:srgbClr val="595959"/>
              </a:solidFill>
              <a:latin typeface="Yu Gothic" panose="020B0400000000000000" pitchFamily="34" charset="-128"/>
              <a:ea typeface="Yu Gothic" panose="020B0400000000000000" pitchFamily="34" charset="-128"/>
            </a:endParaRPr>
          </a:p>
        </p:txBody>
      </p:sp>
      <p:grpSp>
        <p:nvGrpSpPr>
          <p:cNvPr id="11" name="グループ化 10">
            <a:extLst>
              <a:ext uri="{FF2B5EF4-FFF2-40B4-BE49-F238E27FC236}">
                <a16:creationId xmlns:a16="http://schemas.microsoft.com/office/drawing/2014/main" id="{83CDDC53-B1BE-F350-0BD4-D2077BB8C1D2}"/>
              </a:ext>
            </a:extLst>
          </p:cNvPr>
          <p:cNvGrpSpPr/>
          <p:nvPr/>
        </p:nvGrpSpPr>
        <p:grpSpPr>
          <a:xfrm>
            <a:off x="492389" y="1946859"/>
            <a:ext cx="5584103" cy="4471533"/>
            <a:chOff x="537068" y="2126975"/>
            <a:chExt cx="4506579" cy="3833180"/>
          </a:xfrm>
        </p:grpSpPr>
        <p:pic>
          <p:nvPicPr>
            <p:cNvPr id="12" name="図 11">
              <a:extLst>
                <a:ext uri="{FF2B5EF4-FFF2-40B4-BE49-F238E27FC236}">
                  <a16:creationId xmlns:a16="http://schemas.microsoft.com/office/drawing/2014/main" id="{E19E38FF-A587-D792-A983-73E6F6135693}"/>
                </a:ext>
              </a:extLst>
            </p:cNvPr>
            <p:cNvPicPr>
              <a:picLocks noChangeAspect="1"/>
            </p:cNvPicPr>
            <p:nvPr/>
          </p:nvPicPr>
          <p:blipFill>
            <a:blip r:embed="rId3"/>
            <a:stretch>
              <a:fillRect/>
            </a:stretch>
          </p:blipFill>
          <p:spPr>
            <a:xfrm>
              <a:off x="537068" y="2126975"/>
              <a:ext cx="2163417" cy="1622563"/>
            </a:xfrm>
            <a:prstGeom prst="rect">
              <a:avLst/>
            </a:prstGeom>
          </p:spPr>
        </p:pic>
        <p:pic>
          <p:nvPicPr>
            <p:cNvPr id="13" name="図 12">
              <a:extLst>
                <a:ext uri="{FF2B5EF4-FFF2-40B4-BE49-F238E27FC236}">
                  <a16:creationId xmlns:a16="http://schemas.microsoft.com/office/drawing/2014/main" id="{4CCE0233-D70E-8A9C-F8B2-60959FF2C0A5}"/>
                </a:ext>
              </a:extLst>
            </p:cNvPr>
            <p:cNvPicPr>
              <a:picLocks noChangeAspect="1"/>
            </p:cNvPicPr>
            <p:nvPr/>
          </p:nvPicPr>
          <p:blipFill>
            <a:blip r:embed="rId4"/>
            <a:stretch>
              <a:fillRect/>
            </a:stretch>
          </p:blipFill>
          <p:spPr>
            <a:xfrm>
              <a:off x="2839633" y="3371065"/>
              <a:ext cx="2163417" cy="1622563"/>
            </a:xfrm>
            <a:prstGeom prst="rect">
              <a:avLst/>
            </a:prstGeom>
          </p:spPr>
        </p:pic>
        <p:pic>
          <p:nvPicPr>
            <p:cNvPr id="14" name="図 13">
              <a:extLst>
                <a:ext uri="{FF2B5EF4-FFF2-40B4-BE49-F238E27FC236}">
                  <a16:creationId xmlns:a16="http://schemas.microsoft.com/office/drawing/2014/main" id="{B8C78D9F-77D8-54C2-A7D7-0352E111D9CB}"/>
                </a:ext>
              </a:extLst>
            </p:cNvPr>
            <p:cNvPicPr>
              <a:picLocks noChangeAspect="1"/>
            </p:cNvPicPr>
            <p:nvPr/>
          </p:nvPicPr>
          <p:blipFill>
            <a:blip r:embed="rId5"/>
            <a:stretch>
              <a:fillRect/>
            </a:stretch>
          </p:blipFill>
          <p:spPr>
            <a:xfrm>
              <a:off x="547218" y="4298812"/>
              <a:ext cx="2163417" cy="1622563"/>
            </a:xfrm>
            <a:prstGeom prst="rect">
              <a:avLst/>
            </a:prstGeom>
          </p:spPr>
        </p:pic>
        <p:sp>
          <p:nvSpPr>
            <p:cNvPr id="15" name="正方形/長方形 14">
              <a:extLst>
                <a:ext uri="{FF2B5EF4-FFF2-40B4-BE49-F238E27FC236}">
                  <a16:creationId xmlns:a16="http://schemas.microsoft.com/office/drawing/2014/main" id="{17A7AE82-25B5-262D-99D7-4791587C6DFD}"/>
                </a:ext>
              </a:extLst>
            </p:cNvPr>
            <p:cNvSpPr/>
            <p:nvPr/>
          </p:nvSpPr>
          <p:spPr>
            <a:xfrm>
              <a:off x="537068" y="2126975"/>
              <a:ext cx="2183716" cy="1622563"/>
            </a:xfrm>
            <a:prstGeom prst="rect">
              <a:avLst/>
            </a:prstGeom>
            <a:solidFill>
              <a:srgbClr val="D9D9D9">
                <a:alpha val="43137"/>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 altLang="ja-JP" sz="2000" b="1" dirty="0">
                  <a:solidFill>
                    <a:schemeClr val="tx1"/>
                  </a:solidFill>
                  <a:latin typeface="Meiryo UI" panose="020B0604030504040204" pitchFamily="34" charset="-128"/>
                  <a:ea typeface="Meiryo UI" panose="020B0604030504040204" pitchFamily="34" charset="-128"/>
                </a:rPr>
                <a:t>sample</a:t>
              </a:r>
              <a:endParaRPr kumimoji="1" lang="ja-JP" altLang="en-US" sz="2000" b="1">
                <a:solidFill>
                  <a:schemeClr val="tx1"/>
                </a:solidFill>
                <a:latin typeface="Meiryo UI" panose="020B0604030504040204" pitchFamily="34" charset="-128"/>
                <a:ea typeface="Meiryo UI" panose="020B0604030504040204" pitchFamily="34" charset="-128"/>
              </a:endParaRPr>
            </a:p>
          </p:txBody>
        </p:sp>
        <p:sp>
          <p:nvSpPr>
            <p:cNvPr id="16" name="正方形/長方形 15">
              <a:extLst>
                <a:ext uri="{FF2B5EF4-FFF2-40B4-BE49-F238E27FC236}">
                  <a16:creationId xmlns:a16="http://schemas.microsoft.com/office/drawing/2014/main" id="{1A0255F2-0977-F2E0-A008-6A95DF59BD31}"/>
                </a:ext>
              </a:extLst>
            </p:cNvPr>
            <p:cNvSpPr/>
            <p:nvPr/>
          </p:nvSpPr>
          <p:spPr>
            <a:xfrm>
              <a:off x="2859931" y="3371065"/>
              <a:ext cx="2183716" cy="1622563"/>
            </a:xfrm>
            <a:prstGeom prst="rect">
              <a:avLst/>
            </a:prstGeom>
            <a:solidFill>
              <a:srgbClr val="D9D9D9">
                <a:alpha val="43137"/>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 altLang="ja-JP" sz="2000" b="1" dirty="0">
                  <a:solidFill>
                    <a:schemeClr val="tx1"/>
                  </a:solidFill>
                  <a:latin typeface="Meiryo UI" panose="020B0604030504040204" pitchFamily="34" charset="-128"/>
                  <a:ea typeface="Meiryo UI" panose="020B0604030504040204" pitchFamily="34" charset="-128"/>
                </a:rPr>
                <a:t>sample</a:t>
              </a:r>
              <a:endParaRPr kumimoji="1" lang="ja-JP" altLang="en-US" sz="2000" b="1">
                <a:solidFill>
                  <a:schemeClr val="tx1"/>
                </a:solidFill>
                <a:latin typeface="Meiryo UI" panose="020B0604030504040204" pitchFamily="34" charset="-128"/>
                <a:ea typeface="Meiryo UI" panose="020B0604030504040204" pitchFamily="34" charset="-128"/>
              </a:endParaRPr>
            </a:p>
          </p:txBody>
        </p:sp>
        <p:sp>
          <p:nvSpPr>
            <p:cNvPr id="17" name="正方形/長方形 16">
              <a:extLst>
                <a:ext uri="{FF2B5EF4-FFF2-40B4-BE49-F238E27FC236}">
                  <a16:creationId xmlns:a16="http://schemas.microsoft.com/office/drawing/2014/main" id="{B164B702-C6B0-530B-24C1-6504EF2E0C54}"/>
                </a:ext>
              </a:extLst>
            </p:cNvPr>
            <p:cNvSpPr/>
            <p:nvPr/>
          </p:nvSpPr>
          <p:spPr>
            <a:xfrm>
              <a:off x="537068" y="4337592"/>
              <a:ext cx="2183716" cy="1622563"/>
            </a:xfrm>
            <a:prstGeom prst="rect">
              <a:avLst/>
            </a:prstGeom>
            <a:solidFill>
              <a:srgbClr val="D9D9D9">
                <a:alpha val="43137"/>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 altLang="ja-JP" sz="2000" b="1" dirty="0">
                  <a:solidFill>
                    <a:schemeClr val="tx1"/>
                  </a:solidFill>
                  <a:latin typeface="Meiryo UI" panose="020B0604030504040204" pitchFamily="34" charset="-128"/>
                  <a:ea typeface="Meiryo UI" panose="020B0604030504040204" pitchFamily="34" charset="-128"/>
                </a:rPr>
                <a:t>sample</a:t>
              </a:r>
              <a:endParaRPr kumimoji="1" lang="ja-JP" altLang="en-US" sz="2000" b="1">
                <a:solidFill>
                  <a:schemeClr val="tx1"/>
                </a:solidFill>
                <a:latin typeface="Meiryo UI" panose="020B0604030504040204" pitchFamily="34" charset="-128"/>
                <a:ea typeface="Meiryo UI" panose="020B0604030504040204" pitchFamily="34" charset="-128"/>
              </a:endParaRPr>
            </a:p>
          </p:txBody>
        </p:sp>
      </p:grpSp>
    </p:spTree>
    <p:extLst>
      <p:ext uri="{BB962C8B-B14F-4D97-AF65-F5344CB8AC3E}">
        <p14:creationId xmlns:p14="http://schemas.microsoft.com/office/powerpoint/2010/main" val="63245317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693"/>
        <p:cNvGrpSpPr/>
        <p:nvPr/>
      </p:nvGrpSpPr>
      <p:grpSpPr>
        <a:xfrm>
          <a:off x="0" y="0"/>
          <a:ext cx="0" cy="0"/>
          <a:chOff x="0" y="0"/>
          <a:chExt cx="0" cy="0"/>
        </a:xfrm>
      </p:grpSpPr>
      <p:grpSp>
        <p:nvGrpSpPr>
          <p:cNvPr id="3" name="グループ化 2">
            <a:extLst>
              <a:ext uri="{FF2B5EF4-FFF2-40B4-BE49-F238E27FC236}">
                <a16:creationId xmlns:a16="http://schemas.microsoft.com/office/drawing/2014/main" id="{99C61CC9-000A-7989-2D6B-A2C43CD508C9}"/>
              </a:ext>
            </a:extLst>
          </p:cNvPr>
          <p:cNvGrpSpPr/>
          <p:nvPr/>
        </p:nvGrpSpPr>
        <p:grpSpPr>
          <a:xfrm>
            <a:off x="3160519" y="5409075"/>
            <a:ext cx="1178400" cy="952800"/>
            <a:chOff x="2998334" y="4413076"/>
            <a:chExt cx="1178400" cy="952800"/>
          </a:xfrm>
        </p:grpSpPr>
        <p:sp>
          <p:nvSpPr>
            <p:cNvPr id="694" name="Google Shape;694;p20"/>
            <p:cNvSpPr/>
            <p:nvPr/>
          </p:nvSpPr>
          <p:spPr>
            <a:xfrm>
              <a:off x="2998334" y="4413076"/>
              <a:ext cx="1178400" cy="952800"/>
            </a:xfrm>
            <a:prstGeom prst="ellipse">
              <a:avLst/>
            </a:prstGeom>
            <a:solidFill>
              <a:srgbClr val="F89D8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000"/>
                <a:buFont typeface="Arial"/>
                <a:buNone/>
              </a:pPr>
              <a:endParaRPr sz="1000" b="1" i="0" u="none" strike="noStrike" cap="none" dirty="0">
                <a:solidFill>
                  <a:schemeClr val="lt1"/>
                </a:solidFill>
                <a:latin typeface="Yu Gothic" panose="020B0400000000000000" pitchFamily="34" charset="-128"/>
                <a:ea typeface="Yu Gothic" panose="020B0400000000000000" pitchFamily="34" charset="-128"/>
                <a:cs typeface="Meiryo"/>
                <a:sym typeface="Meiryo"/>
              </a:endParaRPr>
            </a:p>
          </p:txBody>
        </p:sp>
        <p:sp>
          <p:nvSpPr>
            <p:cNvPr id="697" name="Google Shape;697;p20"/>
            <p:cNvSpPr txBox="1"/>
            <p:nvPr/>
          </p:nvSpPr>
          <p:spPr>
            <a:xfrm>
              <a:off x="3060309" y="4689376"/>
              <a:ext cx="1054450" cy="40020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000"/>
                <a:buFont typeface="Arial"/>
                <a:buNone/>
              </a:pPr>
              <a:r>
                <a:rPr lang="ja-JP" sz="1000" b="1" i="0" u="none" strike="noStrike" cap="none" dirty="0">
                  <a:solidFill>
                    <a:schemeClr val="lt1"/>
                  </a:solidFill>
                  <a:latin typeface="Yu Gothic" panose="020B0400000000000000" pitchFamily="34" charset="-128"/>
                  <a:ea typeface="Yu Gothic" panose="020B0400000000000000" pitchFamily="34" charset="-128"/>
                  <a:sym typeface="Arial"/>
                </a:rPr>
                <a:t>200,000円～</a:t>
              </a:r>
              <a:endParaRPr sz="1000" b="1" i="0" u="none" strike="noStrike" cap="none" dirty="0">
                <a:solidFill>
                  <a:schemeClr val="lt1"/>
                </a:solidFill>
                <a:latin typeface="Yu Gothic" panose="020B0400000000000000" pitchFamily="34" charset="-128"/>
                <a:ea typeface="Yu Gothic" panose="020B0400000000000000" pitchFamily="34" charset="-128"/>
                <a:sym typeface="Arial"/>
              </a:endParaRPr>
            </a:p>
            <a:p>
              <a:pPr marL="0" marR="0" lvl="0" indent="0" algn="ctr" rtl="0">
                <a:lnSpc>
                  <a:spcPct val="100000"/>
                </a:lnSpc>
                <a:spcBef>
                  <a:spcPts val="0"/>
                </a:spcBef>
                <a:spcAft>
                  <a:spcPts val="0"/>
                </a:spcAft>
                <a:buClr>
                  <a:srgbClr val="000000"/>
                </a:buClr>
                <a:buSzPts val="1000"/>
                <a:buFont typeface="Arial"/>
                <a:buNone/>
              </a:pPr>
              <a:r>
                <a:rPr lang="ja-JP" sz="1000" b="1" i="0" u="none" strike="noStrike" cap="none" dirty="0">
                  <a:solidFill>
                    <a:schemeClr val="lt1"/>
                  </a:solidFill>
                  <a:latin typeface="Yu Gothic" panose="020B0400000000000000" pitchFamily="34" charset="-128"/>
                  <a:ea typeface="Yu Gothic" panose="020B0400000000000000" pitchFamily="34" charset="-128"/>
                  <a:sym typeface="Arial"/>
                </a:rPr>
                <a:t>(ネット)</a:t>
              </a:r>
              <a:endParaRPr sz="1400" b="0" i="0" u="none" strike="noStrike" cap="none" dirty="0">
                <a:solidFill>
                  <a:srgbClr val="000000"/>
                </a:solidFill>
                <a:latin typeface="Yu Gothic" panose="020B0400000000000000" pitchFamily="34" charset="-128"/>
                <a:ea typeface="Yu Gothic" panose="020B0400000000000000" pitchFamily="34" charset="-128"/>
                <a:sym typeface="Arial"/>
              </a:endParaRPr>
            </a:p>
          </p:txBody>
        </p:sp>
      </p:grpSp>
      <p:sp>
        <p:nvSpPr>
          <p:cNvPr id="699" name="Google Shape;699;p20"/>
          <p:cNvSpPr/>
          <p:nvPr/>
        </p:nvSpPr>
        <p:spPr>
          <a:xfrm>
            <a:off x="1399739" y="1134659"/>
            <a:ext cx="2016000" cy="202817"/>
          </a:xfrm>
          <a:prstGeom prst="roundRect">
            <a:avLst>
              <a:gd name="adj" fmla="val 0"/>
            </a:avLst>
          </a:prstGeom>
          <a:solidFill>
            <a:srgbClr val="F89D90"/>
          </a:solidFill>
          <a:ln>
            <a:noFill/>
          </a:ln>
        </p:spPr>
        <p:txBody>
          <a:bodyPr spcFirstLastPara="1" wrap="square" lIns="91425" tIns="45700" rIns="91425" bIns="45700" anchor="ctr" anchorCtr="0">
            <a:noAutofit/>
          </a:bodyPr>
          <a:lstStyle/>
          <a:p>
            <a:pPr marL="0" marR="0" lvl="0" indent="0" algn="ctr" rtl="0">
              <a:lnSpc>
                <a:spcPct val="150000"/>
              </a:lnSpc>
              <a:spcBef>
                <a:spcPts val="0"/>
              </a:spcBef>
              <a:spcAft>
                <a:spcPts val="0"/>
              </a:spcAft>
              <a:buNone/>
            </a:pPr>
            <a:r>
              <a:rPr lang="ja-JP" altLang="en-US" sz="1050" b="1" i="0" u="none" strike="noStrike" cap="none">
                <a:solidFill>
                  <a:schemeClr val="lt1"/>
                </a:solidFill>
                <a:latin typeface="Yu Gothic" panose="020B0400000000000000" pitchFamily="34" charset="-128"/>
                <a:ea typeface="Yu Gothic" panose="020B0400000000000000" pitchFamily="34" charset="-128"/>
                <a:cs typeface="Kosugi Maru"/>
                <a:sym typeface="Kosugi Maru"/>
              </a:rPr>
              <a:t>二次利用</a:t>
            </a:r>
            <a:endParaRPr lang="ja-JP" altLang="en-US" sz="1050" b="1" i="0" u="none" strike="noStrike" cap="none" dirty="0">
              <a:solidFill>
                <a:schemeClr val="lt1"/>
              </a:solidFill>
              <a:latin typeface="Yu Gothic" panose="020B0400000000000000" pitchFamily="34" charset="-128"/>
              <a:ea typeface="Yu Gothic" panose="020B0400000000000000" pitchFamily="34" charset="-128"/>
              <a:cs typeface="Kosugi Maru"/>
              <a:sym typeface="Kosugi Maru"/>
            </a:endParaRPr>
          </a:p>
        </p:txBody>
      </p:sp>
      <p:sp>
        <p:nvSpPr>
          <p:cNvPr id="706" name="Google Shape;706;p20"/>
          <p:cNvSpPr txBox="1"/>
          <p:nvPr/>
        </p:nvSpPr>
        <p:spPr>
          <a:xfrm>
            <a:off x="254981" y="271451"/>
            <a:ext cx="8059738" cy="331353"/>
          </a:xfrm>
          <a:prstGeom prst="rect">
            <a:avLst/>
          </a:prstGeom>
          <a:noFill/>
          <a:ln>
            <a:noFill/>
          </a:ln>
        </p:spPr>
        <p:txBody>
          <a:bodyPr spcFirstLastPara="1" wrap="square" lIns="91425" tIns="91425" rIns="91425" bIns="91425" anchor="t" anchorCtr="0">
            <a:noAutofit/>
          </a:bodyPr>
          <a:lstStyle/>
          <a:p>
            <a:pPr marL="0" marR="0" lvl="0" indent="0" algn="l" rtl="0">
              <a:lnSpc>
                <a:spcPct val="110000"/>
              </a:lnSpc>
              <a:spcBef>
                <a:spcPts val="0"/>
              </a:spcBef>
              <a:spcAft>
                <a:spcPts val="0"/>
              </a:spcAft>
              <a:buNone/>
            </a:pPr>
            <a:r>
              <a:rPr lang="ja-JP" sz="1500" b="1" i="0" u="none" strike="noStrike" cap="none">
                <a:solidFill>
                  <a:srgbClr val="7F7F7F"/>
                </a:solidFill>
                <a:latin typeface="Yu Gothic" panose="020B0400000000000000" pitchFamily="34" charset="-128"/>
                <a:ea typeface="Yu Gothic" panose="020B0400000000000000" pitchFamily="34" charset="-128"/>
                <a:sym typeface="Arial"/>
              </a:rPr>
              <a:t>その他オプション</a:t>
            </a:r>
            <a:endParaRPr sz="1500" b="1" i="0" u="none" strike="noStrike" cap="none" dirty="0">
              <a:solidFill>
                <a:srgbClr val="7F7F7F"/>
              </a:solidFill>
              <a:latin typeface="Yu Gothic" panose="020B0400000000000000" pitchFamily="34" charset="-128"/>
              <a:ea typeface="Yu Gothic" panose="020B0400000000000000" pitchFamily="34" charset="-128"/>
              <a:sym typeface="Arial"/>
            </a:endParaRPr>
          </a:p>
        </p:txBody>
      </p:sp>
      <p:cxnSp>
        <p:nvCxnSpPr>
          <p:cNvPr id="707" name="Google Shape;707;p20"/>
          <p:cNvCxnSpPr/>
          <p:nvPr/>
        </p:nvCxnSpPr>
        <p:spPr>
          <a:xfrm>
            <a:off x="2595752" y="434659"/>
            <a:ext cx="6189473" cy="0"/>
          </a:xfrm>
          <a:prstGeom prst="straightConnector1">
            <a:avLst/>
          </a:prstGeom>
          <a:noFill/>
          <a:ln w="9525" cap="rnd" cmpd="sng">
            <a:solidFill>
              <a:srgbClr val="CCCCCC"/>
            </a:solidFill>
            <a:prstDash val="solid"/>
            <a:miter lim="800000"/>
            <a:headEnd type="none" w="sm" len="sm"/>
            <a:tailEnd type="none" w="sm" len="sm"/>
          </a:ln>
        </p:spPr>
      </p:cxnSp>
      <p:cxnSp>
        <p:nvCxnSpPr>
          <p:cNvPr id="708" name="Google Shape;708;p20"/>
          <p:cNvCxnSpPr/>
          <p:nvPr/>
        </p:nvCxnSpPr>
        <p:spPr>
          <a:xfrm>
            <a:off x="4574793" y="1209873"/>
            <a:ext cx="0" cy="4792894"/>
          </a:xfrm>
          <a:prstGeom prst="straightConnector1">
            <a:avLst/>
          </a:prstGeom>
          <a:noFill/>
          <a:ln w="12700" cap="flat" cmpd="sng">
            <a:solidFill>
              <a:srgbClr val="F89D8F"/>
            </a:solidFill>
            <a:prstDash val="dot"/>
            <a:miter lim="800000"/>
            <a:headEnd type="none" w="sm" len="sm"/>
            <a:tailEnd type="none" w="sm" len="sm"/>
          </a:ln>
        </p:spPr>
      </p:cxnSp>
      <p:grpSp>
        <p:nvGrpSpPr>
          <p:cNvPr id="714" name="Google Shape;714;p20"/>
          <p:cNvGrpSpPr/>
          <p:nvPr/>
        </p:nvGrpSpPr>
        <p:grpSpPr>
          <a:xfrm>
            <a:off x="6879948" y="-11189"/>
            <a:ext cx="1905276" cy="340065"/>
            <a:chOff x="6879948" y="-11189"/>
            <a:chExt cx="1905276" cy="340065"/>
          </a:xfrm>
        </p:grpSpPr>
        <p:sp>
          <p:nvSpPr>
            <p:cNvPr id="715" name="Google Shape;715;p20"/>
            <p:cNvSpPr/>
            <p:nvPr/>
          </p:nvSpPr>
          <p:spPr>
            <a:xfrm rot="10800000">
              <a:off x="6879948" y="-11189"/>
              <a:ext cx="889233" cy="328877"/>
            </a:xfrm>
            <a:prstGeom prst="snip2SameRect">
              <a:avLst>
                <a:gd name="adj1" fmla="val 50000"/>
                <a:gd name="adj2" fmla="val 0"/>
              </a:avLst>
            </a:prstGeom>
            <a:solidFill>
              <a:srgbClr val="E6E6E6"/>
            </a:solidFill>
            <a:ln>
              <a:noFill/>
            </a:ln>
          </p:spPr>
          <p:txBody>
            <a:bodyPr spcFirstLastPara="1" wrap="square" lIns="72000" tIns="36000" rIns="72000" bIns="36000" anchor="ctr" anchorCtr="0">
              <a:noAutofit/>
            </a:bodyPr>
            <a:lstStyle/>
            <a:p>
              <a:pPr marL="0" marR="0" lvl="0" indent="0" algn="l" rtl="0">
                <a:lnSpc>
                  <a:spcPct val="100000"/>
                </a:lnSpc>
                <a:spcBef>
                  <a:spcPts val="0"/>
                </a:spcBef>
                <a:spcAft>
                  <a:spcPts val="0"/>
                </a:spcAft>
                <a:buClr>
                  <a:srgbClr val="000000"/>
                </a:buClr>
                <a:buSzPts val="900"/>
                <a:buFont typeface="Arial"/>
                <a:buNone/>
              </a:pPr>
              <a:endParaRPr sz="900" b="0" i="0" u="none" strike="noStrike" cap="none" dirty="0">
                <a:solidFill>
                  <a:srgbClr val="F89D90"/>
                </a:solidFill>
                <a:latin typeface="Yu Gothic" panose="020B0400000000000000" pitchFamily="34" charset="-128"/>
                <a:ea typeface="Yu Gothic" panose="020B0400000000000000" pitchFamily="34" charset="-128"/>
                <a:sym typeface="Arial"/>
              </a:endParaRPr>
            </a:p>
          </p:txBody>
        </p:sp>
        <p:sp>
          <p:nvSpPr>
            <p:cNvPr id="716" name="Google Shape;716;p20"/>
            <p:cNvSpPr/>
            <p:nvPr/>
          </p:nvSpPr>
          <p:spPr>
            <a:xfrm rot="10800000">
              <a:off x="7895991" y="-1"/>
              <a:ext cx="889233" cy="328877"/>
            </a:xfrm>
            <a:prstGeom prst="snip2SameRect">
              <a:avLst>
                <a:gd name="adj1" fmla="val 50000"/>
                <a:gd name="adj2" fmla="val 0"/>
              </a:avLst>
            </a:prstGeom>
            <a:solidFill>
              <a:srgbClr val="F89D90"/>
            </a:solidFill>
            <a:ln>
              <a:noFill/>
            </a:ln>
          </p:spPr>
          <p:txBody>
            <a:bodyPr spcFirstLastPara="1" wrap="square" lIns="72000" tIns="36000" rIns="72000" bIns="36000" anchor="ctr" anchorCtr="0">
              <a:noAutofit/>
            </a:bodyPr>
            <a:lstStyle/>
            <a:p>
              <a:pPr marL="0" marR="0" lvl="0" indent="0" algn="l" rtl="0">
                <a:lnSpc>
                  <a:spcPct val="100000"/>
                </a:lnSpc>
                <a:spcBef>
                  <a:spcPts val="0"/>
                </a:spcBef>
                <a:spcAft>
                  <a:spcPts val="0"/>
                </a:spcAft>
                <a:buClr>
                  <a:srgbClr val="000000"/>
                </a:buClr>
                <a:buSzPts val="900"/>
                <a:buFont typeface="Arial"/>
                <a:buNone/>
              </a:pPr>
              <a:endParaRPr sz="900" b="0" i="0" u="none" strike="noStrike" cap="none" dirty="0">
                <a:solidFill>
                  <a:schemeClr val="dk1"/>
                </a:solidFill>
                <a:latin typeface="Yu Gothic" panose="020B0400000000000000" pitchFamily="34" charset="-128"/>
                <a:ea typeface="Yu Gothic" panose="020B0400000000000000" pitchFamily="34" charset="-128"/>
                <a:sym typeface="Arial"/>
              </a:endParaRPr>
            </a:p>
          </p:txBody>
        </p:sp>
        <p:sp>
          <p:nvSpPr>
            <p:cNvPr id="717" name="Google Shape;717;p20"/>
            <p:cNvSpPr txBox="1"/>
            <p:nvPr/>
          </p:nvSpPr>
          <p:spPr>
            <a:xfrm>
              <a:off x="6926087" y="45296"/>
              <a:ext cx="796954" cy="215444"/>
            </a:xfrm>
            <a:prstGeom prst="rect">
              <a:avLst/>
            </a:prstGeom>
            <a:noFill/>
            <a:ln>
              <a:noFill/>
            </a:ln>
          </p:spPr>
          <p:txBody>
            <a:bodyPr spcFirstLastPara="1" wrap="square" lIns="91425" tIns="45700" rIns="91425" bIns="45700" anchor="ctr" anchorCtr="0">
              <a:spAutoFit/>
            </a:bodyPr>
            <a:lstStyle/>
            <a:p>
              <a:pPr marL="0" marR="0" lvl="0" indent="0" algn="ctr" rtl="0">
                <a:lnSpc>
                  <a:spcPct val="100000"/>
                </a:lnSpc>
                <a:spcBef>
                  <a:spcPts val="0"/>
                </a:spcBef>
                <a:spcAft>
                  <a:spcPts val="0"/>
                </a:spcAft>
                <a:buNone/>
              </a:pPr>
              <a:r>
                <a:rPr lang="ja-JP" sz="800" b="0" i="0" u="none" strike="noStrike" cap="none">
                  <a:solidFill>
                    <a:srgbClr val="3F3F3F"/>
                  </a:solidFill>
                  <a:latin typeface="Yu Gothic" panose="020B0400000000000000" pitchFamily="34" charset="-128"/>
                  <a:ea typeface="Yu Gothic" panose="020B0400000000000000" pitchFamily="34" charset="-128"/>
                  <a:sym typeface="Arial"/>
                </a:rPr>
                <a:t>タイアップ</a:t>
              </a:r>
              <a:endParaRPr dirty="0">
                <a:latin typeface="Yu Gothic" panose="020B0400000000000000" pitchFamily="34" charset="-128"/>
                <a:ea typeface="Yu Gothic" panose="020B0400000000000000" pitchFamily="34" charset="-128"/>
              </a:endParaRPr>
            </a:p>
          </p:txBody>
        </p:sp>
        <p:sp>
          <p:nvSpPr>
            <p:cNvPr id="718" name="Google Shape;718;p20"/>
            <p:cNvSpPr txBox="1"/>
            <p:nvPr/>
          </p:nvSpPr>
          <p:spPr>
            <a:xfrm>
              <a:off x="7942130" y="45296"/>
              <a:ext cx="796954" cy="215444"/>
            </a:xfrm>
            <a:prstGeom prst="rect">
              <a:avLst/>
            </a:prstGeom>
            <a:noFill/>
            <a:ln>
              <a:noFill/>
            </a:ln>
          </p:spPr>
          <p:txBody>
            <a:bodyPr spcFirstLastPara="1" wrap="square" lIns="91425" tIns="45700" rIns="91425" bIns="45700" anchor="ctr" anchorCtr="0">
              <a:spAutoFit/>
            </a:bodyPr>
            <a:lstStyle/>
            <a:p>
              <a:pPr marL="0" marR="0" lvl="0" indent="0" algn="ctr" rtl="0">
                <a:lnSpc>
                  <a:spcPct val="100000"/>
                </a:lnSpc>
                <a:spcBef>
                  <a:spcPts val="0"/>
                </a:spcBef>
                <a:spcAft>
                  <a:spcPts val="0"/>
                </a:spcAft>
                <a:buNone/>
              </a:pPr>
              <a:r>
                <a:rPr lang="ja-JP" sz="800" b="0" i="0" u="none" strike="noStrike" cap="none">
                  <a:solidFill>
                    <a:schemeClr val="lt1"/>
                  </a:solidFill>
                  <a:latin typeface="Yu Gothic" panose="020B0400000000000000" pitchFamily="34" charset="-128"/>
                  <a:ea typeface="Yu Gothic" panose="020B0400000000000000" pitchFamily="34" charset="-128"/>
                  <a:sym typeface="Arial"/>
                </a:rPr>
                <a:t>オプション</a:t>
              </a:r>
              <a:endParaRPr dirty="0">
                <a:latin typeface="Yu Gothic" panose="020B0400000000000000" pitchFamily="34" charset="-128"/>
                <a:ea typeface="Yu Gothic" panose="020B0400000000000000" pitchFamily="34" charset="-128"/>
              </a:endParaRPr>
            </a:p>
          </p:txBody>
        </p:sp>
      </p:grpSp>
      <p:sp>
        <p:nvSpPr>
          <p:cNvPr id="26" name="Google Shape;696;p20">
            <a:extLst>
              <a:ext uri="{FF2B5EF4-FFF2-40B4-BE49-F238E27FC236}">
                <a16:creationId xmlns:a16="http://schemas.microsoft.com/office/drawing/2014/main" id="{25EE221E-B796-0AFD-310F-1783822DC602}"/>
              </a:ext>
            </a:extLst>
          </p:cNvPr>
          <p:cNvSpPr/>
          <p:nvPr/>
        </p:nvSpPr>
        <p:spPr>
          <a:xfrm>
            <a:off x="4927919" y="1618539"/>
            <a:ext cx="4061975" cy="549341"/>
          </a:xfrm>
          <a:prstGeom prst="rect">
            <a:avLst/>
          </a:prstGeom>
          <a:noFill/>
          <a:ln>
            <a:noFill/>
          </a:ln>
        </p:spPr>
        <p:txBody>
          <a:bodyPr spcFirstLastPara="1" wrap="square" lIns="91425" tIns="45700" rIns="91425" bIns="45700" anchor="t" anchorCtr="0">
            <a:spAutoFit/>
          </a:bodyPr>
          <a:lstStyle/>
          <a:p>
            <a:pPr marL="0" marR="0" lvl="0" indent="0" algn="l" rtl="0">
              <a:lnSpc>
                <a:spcPct val="110000"/>
              </a:lnSpc>
              <a:spcBef>
                <a:spcPts val="0"/>
              </a:spcBef>
              <a:spcAft>
                <a:spcPts val="0"/>
              </a:spcAft>
              <a:buClr>
                <a:srgbClr val="000000"/>
              </a:buClr>
              <a:buSzPts val="900"/>
              <a:buFont typeface="Arial"/>
              <a:buNone/>
            </a:pPr>
            <a:r>
              <a:rPr lang="ja-JP" sz="900" b="0" i="0" u="none" strike="noStrike" cap="none" dirty="0">
                <a:solidFill>
                  <a:srgbClr val="3F3F3F"/>
                </a:solidFill>
                <a:latin typeface="Yu Gothic" panose="020B0400000000000000" pitchFamily="34" charset="-128"/>
                <a:ea typeface="Yu Gothic" panose="020B0400000000000000" pitchFamily="34" charset="-128"/>
                <a:sym typeface="Arial"/>
              </a:rPr>
              <a:t>記事下に、アンケート項目(最大10問)＋フリーコメント欄(最大255文字)</a:t>
            </a:r>
            <a:endParaRPr sz="900" b="0" i="0" u="none" strike="noStrike" cap="none" dirty="0">
              <a:solidFill>
                <a:srgbClr val="3F3F3F"/>
              </a:solidFill>
              <a:latin typeface="Yu Gothic" panose="020B0400000000000000" pitchFamily="34" charset="-128"/>
              <a:ea typeface="Yu Gothic" panose="020B0400000000000000" pitchFamily="34" charset="-128"/>
              <a:sym typeface="Arial"/>
            </a:endParaRPr>
          </a:p>
          <a:p>
            <a:pPr marL="0" marR="0" lvl="0" indent="0" algn="l" rtl="0">
              <a:lnSpc>
                <a:spcPct val="110000"/>
              </a:lnSpc>
              <a:spcBef>
                <a:spcPts val="0"/>
              </a:spcBef>
              <a:spcAft>
                <a:spcPts val="0"/>
              </a:spcAft>
              <a:buClr>
                <a:srgbClr val="000000"/>
              </a:buClr>
              <a:buSzPts val="900"/>
              <a:buFont typeface="Arial"/>
              <a:buNone/>
            </a:pPr>
            <a:r>
              <a:rPr lang="ja-JP" sz="900" b="0" i="0" u="none" strike="noStrike" cap="none" dirty="0">
                <a:solidFill>
                  <a:srgbClr val="3F3F3F"/>
                </a:solidFill>
                <a:latin typeface="Yu Gothic" panose="020B0400000000000000" pitchFamily="34" charset="-128"/>
                <a:ea typeface="Yu Gothic" panose="020B0400000000000000" pitchFamily="34" charset="-128"/>
                <a:sym typeface="Arial"/>
              </a:rPr>
              <a:t>を設定することができます。</a:t>
            </a:r>
            <a:endParaRPr sz="900" b="0" i="0" u="none" strike="noStrike" cap="none" dirty="0">
              <a:solidFill>
                <a:srgbClr val="3F3F3F"/>
              </a:solidFill>
              <a:latin typeface="Yu Gothic" panose="020B0400000000000000" pitchFamily="34" charset="-128"/>
              <a:ea typeface="Yu Gothic" panose="020B0400000000000000" pitchFamily="34" charset="-128"/>
              <a:sym typeface="Arial"/>
            </a:endParaRPr>
          </a:p>
          <a:p>
            <a:pPr marL="0" marR="0" lvl="0" indent="0" algn="l" rtl="0">
              <a:lnSpc>
                <a:spcPct val="110000"/>
              </a:lnSpc>
              <a:spcBef>
                <a:spcPts val="0"/>
              </a:spcBef>
              <a:spcAft>
                <a:spcPts val="0"/>
              </a:spcAft>
              <a:buClr>
                <a:srgbClr val="000000"/>
              </a:buClr>
              <a:buSzPts val="900"/>
              <a:buFont typeface="Arial"/>
              <a:buNone/>
            </a:pPr>
            <a:r>
              <a:rPr lang="ja-JP" sz="900" b="0" i="0" u="none" strike="noStrike" cap="none" dirty="0">
                <a:solidFill>
                  <a:srgbClr val="3F3F3F"/>
                </a:solidFill>
                <a:latin typeface="Yu Gothic" panose="020B0400000000000000" pitchFamily="34" charset="-128"/>
                <a:ea typeface="Yu Gothic" panose="020B0400000000000000" pitchFamily="34" charset="-128"/>
                <a:sym typeface="Arial"/>
              </a:rPr>
              <a:t>レポートではユーザーの態度変容をみることができます。</a:t>
            </a:r>
            <a:endParaRPr sz="900" b="0" i="0" u="none" strike="noStrike" cap="none" dirty="0">
              <a:solidFill>
                <a:srgbClr val="3F3F3F"/>
              </a:solidFill>
              <a:latin typeface="Yu Gothic" panose="020B0400000000000000" pitchFamily="34" charset="-128"/>
              <a:ea typeface="Yu Gothic" panose="020B0400000000000000" pitchFamily="34" charset="-128"/>
              <a:sym typeface="Arial"/>
            </a:endParaRPr>
          </a:p>
        </p:txBody>
      </p:sp>
      <p:grpSp>
        <p:nvGrpSpPr>
          <p:cNvPr id="4" name="グループ化 3">
            <a:extLst>
              <a:ext uri="{FF2B5EF4-FFF2-40B4-BE49-F238E27FC236}">
                <a16:creationId xmlns:a16="http://schemas.microsoft.com/office/drawing/2014/main" id="{DC4B9704-219A-F47C-2BE2-D659CAAE8FCD}"/>
              </a:ext>
            </a:extLst>
          </p:cNvPr>
          <p:cNvGrpSpPr/>
          <p:nvPr/>
        </p:nvGrpSpPr>
        <p:grpSpPr>
          <a:xfrm>
            <a:off x="7429413" y="5409075"/>
            <a:ext cx="1178400" cy="952800"/>
            <a:chOff x="7499202" y="4413076"/>
            <a:chExt cx="1178400" cy="952800"/>
          </a:xfrm>
        </p:grpSpPr>
        <p:sp>
          <p:nvSpPr>
            <p:cNvPr id="711" name="Google Shape;711;p20"/>
            <p:cNvSpPr/>
            <p:nvPr/>
          </p:nvSpPr>
          <p:spPr>
            <a:xfrm>
              <a:off x="7499202" y="4413076"/>
              <a:ext cx="1178400" cy="952800"/>
            </a:xfrm>
            <a:prstGeom prst="ellipse">
              <a:avLst/>
            </a:prstGeom>
            <a:solidFill>
              <a:srgbClr val="F89D8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000"/>
                <a:buFont typeface="Arial"/>
                <a:buNone/>
              </a:pPr>
              <a:endParaRPr sz="1000" b="1" i="0" u="none" strike="noStrike" cap="none" dirty="0">
                <a:solidFill>
                  <a:schemeClr val="lt1"/>
                </a:solidFill>
                <a:latin typeface="Yu Gothic" panose="020B0400000000000000" pitchFamily="34" charset="-128"/>
                <a:ea typeface="Yu Gothic" panose="020B0400000000000000" pitchFamily="34" charset="-128"/>
                <a:cs typeface="Meiryo"/>
                <a:sym typeface="Meiryo"/>
              </a:endParaRPr>
            </a:p>
          </p:txBody>
        </p:sp>
        <p:sp>
          <p:nvSpPr>
            <p:cNvPr id="27" name="Google Shape;697;p20">
              <a:extLst>
                <a:ext uri="{FF2B5EF4-FFF2-40B4-BE49-F238E27FC236}">
                  <a16:creationId xmlns:a16="http://schemas.microsoft.com/office/drawing/2014/main" id="{5D9A99BB-9104-A0C7-A898-631D243B49BB}"/>
                </a:ext>
              </a:extLst>
            </p:cNvPr>
            <p:cNvSpPr txBox="1"/>
            <p:nvPr/>
          </p:nvSpPr>
          <p:spPr>
            <a:xfrm>
              <a:off x="7571288" y="4689376"/>
              <a:ext cx="1054450" cy="40020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000"/>
                <a:buFont typeface="Arial"/>
                <a:buNone/>
              </a:pPr>
              <a:r>
                <a:rPr lang="ja-JP" sz="1000" b="1" i="0" u="none" strike="noStrike" cap="none" dirty="0">
                  <a:solidFill>
                    <a:schemeClr val="lt1"/>
                  </a:solidFill>
                  <a:latin typeface="Yu Gothic" panose="020B0400000000000000" pitchFamily="34" charset="-128"/>
                  <a:ea typeface="Yu Gothic" panose="020B0400000000000000" pitchFamily="34" charset="-128"/>
                  <a:sym typeface="Arial"/>
                </a:rPr>
                <a:t>200,000円</a:t>
              </a:r>
              <a:endParaRPr sz="1000" b="1" i="0" u="none" strike="noStrike" cap="none" dirty="0">
                <a:solidFill>
                  <a:schemeClr val="lt1"/>
                </a:solidFill>
                <a:latin typeface="Yu Gothic" panose="020B0400000000000000" pitchFamily="34" charset="-128"/>
                <a:ea typeface="Yu Gothic" panose="020B0400000000000000" pitchFamily="34" charset="-128"/>
                <a:sym typeface="Arial"/>
              </a:endParaRPr>
            </a:p>
            <a:p>
              <a:pPr marL="0" marR="0" lvl="0" indent="0" algn="ctr" rtl="0">
                <a:lnSpc>
                  <a:spcPct val="100000"/>
                </a:lnSpc>
                <a:spcBef>
                  <a:spcPts val="0"/>
                </a:spcBef>
                <a:spcAft>
                  <a:spcPts val="0"/>
                </a:spcAft>
                <a:buClr>
                  <a:srgbClr val="000000"/>
                </a:buClr>
                <a:buSzPts val="1000"/>
                <a:buFont typeface="Arial"/>
                <a:buNone/>
              </a:pPr>
              <a:r>
                <a:rPr lang="ja-JP" sz="1000" b="1" i="0" u="none" strike="noStrike" cap="none" dirty="0">
                  <a:solidFill>
                    <a:schemeClr val="lt1"/>
                  </a:solidFill>
                  <a:latin typeface="Yu Gothic" panose="020B0400000000000000" pitchFamily="34" charset="-128"/>
                  <a:ea typeface="Yu Gothic" panose="020B0400000000000000" pitchFamily="34" charset="-128"/>
                  <a:sym typeface="Arial"/>
                </a:rPr>
                <a:t>(ネット)</a:t>
              </a:r>
              <a:endParaRPr sz="1400" b="0" i="0" u="none" strike="noStrike" cap="none" dirty="0">
                <a:solidFill>
                  <a:srgbClr val="000000"/>
                </a:solidFill>
                <a:latin typeface="Yu Gothic" panose="020B0400000000000000" pitchFamily="34" charset="-128"/>
                <a:ea typeface="Yu Gothic" panose="020B0400000000000000" pitchFamily="34" charset="-128"/>
                <a:sym typeface="Arial"/>
              </a:endParaRPr>
            </a:p>
          </p:txBody>
        </p:sp>
      </p:grpSp>
      <p:sp>
        <p:nvSpPr>
          <p:cNvPr id="29" name="Google Shape;699;p20">
            <a:extLst>
              <a:ext uri="{FF2B5EF4-FFF2-40B4-BE49-F238E27FC236}">
                <a16:creationId xmlns:a16="http://schemas.microsoft.com/office/drawing/2014/main" id="{667B0EA5-D7C1-9378-B695-2DB59DD4EA4A}"/>
              </a:ext>
            </a:extLst>
          </p:cNvPr>
          <p:cNvSpPr/>
          <p:nvPr/>
        </p:nvSpPr>
        <p:spPr>
          <a:xfrm>
            <a:off x="5871948" y="1134659"/>
            <a:ext cx="2016000" cy="216000"/>
          </a:xfrm>
          <a:prstGeom prst="roundRect">
            <a:avLst>
              <a:gd name="adj" fmla="val 0"/>
            </a:avLst>
          </a:prstGeom>
          <a:solidFill>
            <a:srgbClr val="F89D90"/>
          </a:solidFill>
          <a:ln>
            <a:noFill/>
          </a:ln>
        </p:spPr>
        <p:txBody>
          <a:bodyPr spcFirstLastPara="1" wrap="square" lIns="91425" tIns="45700" rIns="91425" bIns="45700" anchor="ctr" anchorCtr="0">
            <a:noAutofit/>
          </a:bodyPr>
          <a:lstStyle/>
          <a:p>
            <a:pPr marL="0" marR="0" lvl="0" indent="0" algn="ctr" rtl="0">
              <a:lnSpc>
                <a:spcPct val="150000"/>
              </a:lnSpc>
              <a:spcBef>
                <a:spcPts val="0"/>
              </a:spcBef>
              <a:spcAft>
                <a:spcPts val="0"/>
              </a:spcAft>
              <a:buNone/>
            </a:pPr>
            <a:r>
              <a:rPr lang="ja-JP" sz="1050" b="1" i="0" u="none" strike="noStrike" cap="none" dirty="0">
                <a:solidFill>
                  <a:schemeClr val="lt1"/>
                </a:solidFill>
                <a:latin typeface="Yu Gothic" panose="020B0400000000000000" pitchFamily="34" charset="-128"/>
                <a:ea typeface="Yu Gothic" panose="020B0400000000000000" pitchFamily="34" charset="-128"/>
                <a:sym typeface="Arial"/>
              </a:rPr>
              <a:t>記事下アンケート</a:t>
            </a:r>
            <a:endParaRPr sz="1050" b="1" i="0" u="none" strike="noStrike" cap="none" dirty="0">
              <a:solidFill>
                <a:schemeClr val="lt1"/>
              </a:solidFill>
              <a:latin typeface="Yu Gothic" panose="020B0400000000000000" pitchFamily="34" charset="-128"/>
              <a:ea typeface="Yu Gothic" panose="020B0400000000000000" pitchFamily="34" charset="-128"/>
              <a:cs typeface="Kosugi Maru"/>
              <a:sym typeface="Kosugi Maru"/>
            </a:endParaRPr>
          </a:p>
        </p:txBody>
      </p:sp>
      <p:pic>
        <p:nvPicPr>
          <p:cNvPr id="30" name="Google Shape;701;p20">
            <a:extLst>
              <a:ext uri="{FF2B5EF4-FFF2-40B4-BE49-F238E27FC236}">
                <a16:creationId xmlns:a16="http://schemas.microsoft.com/office/drawing/2014/main" id="{2F9E1CC5-453E-58CE-32BD-FB58BDD7078D}"/>
              </a:ext>
            </a:extLst>
          </p:cNvPr>
          <p:cNvPicPr preferRelativeResize="0"/>
          <p:nvPr/>
        </p:nvPicPr>
        <p:blipFill rotWithShape="1">
          <a:blip r:embed="rId3" cstate="print">
            <a:alphaModFix/>
            <a:extLst>
              <a:ext uri="{28A0092B-C50C-407E-A947-70E740481C1C}">
                <a14:useLocalDpi xmlns:a14="http://schemas.microsoft.com/office/drawing/2010/main"/>
              </a:ext>
            </a:extLst>
          </a:blip>
          <a:srcRect/>
          <a:stretch/>
        </p:blipFill>
        <p:spPr>
          <a:xfrm>
            <a:off x="5046542" y="2347423"/>
            <a:ext cx="2162223" cy="3061652"/>
          </a:xfrm>
          <a:prstGeom prst="rect">
            <a:avLst/>
          </a:prstGeom>
          <a:noFill/>
          <a:ln w="9525" cap="flat" cmpd="sng">
            <a:solidFill>
              <a:srgbClr val="D0CECE"/>
            </a:solidFill>
            <a:prstDash val="solid"/>
            <a:round/>
            <a:headEnd type="none" w="sm" len="sm"/>
            <a:tailEnd type="none" w="sm" len="sm"/>
          </a:ln>
        </p:spPr>
      </p:pic>
      <p:grpSp>
        <p:nvGrpSpPr>
          <p:cNvPr id="5" name="グループ化 4">
            <a:extLst>
              <a:ext uri="{FF2B5EF4-FFF2-40B4-BE49-F238E27FC236}">
                <a16:creationId xmlns:a16="http://schemas.microsoft.com/office/drawing/2014/main" id="{3606FA7C-B42E-74B4-3421-BDB68D42551C}"/>
              </a:ext>
            </a:extLst>
          </p:cNvPr>
          <p:cNvGrpSpPr/>
          <p:nvPr/>
        </p:nvGrpSpPr>
        <p:grpSpPr>
          <a:xfrm>
            <a:off x="7109597" y="3741982"/>
            <a:ext cx="1818032" cy="911498"/>
            <a:chOff x="7145768" y="2930712"/>
            <a:chExt cx="1818032" cy="911498"/>
          </a:xfrm>
        </p:grpSpPr>
        <p:sp>
          <p:nvSpPr>
            <p:cNvPr id="28" name="Google Shape;698;p20">
              <a:extLst>
                <a:ext uri="{FF2B5EF4-FFF2-40B4-BE49-F238E27FC236}">
                  <a16:creationId xmlns:a16="http://schemas.microsoft.com/office/drawing/2014/main" id="{0A49011B-1D8F-27C1-977B-DD121182ECE8}"/>
                </a:ext>
              </a:extLst>
            </p:cNvPr>
            <p:cNvSpPr txBox="1"/>
            <p:nvPr/>
          </p:nvSpPr>
          <p:spPr>
            <a:xfrm>
              <a:off x="7287100" y="3626810"/>
              <a:ext cx="1676700" cy="21540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800"/>
                <a:buFont typeface="Arial"/>
                <a:buNone/>
              </a:pPr>
              <a:r>
                <a:rPr lang="ja-JP" sz="800" b="1" i="0" u="none" strike="noStrike" cap="none" dirty="0">
                  <a:solidFill>
                    <a:srgbClr val="595959"/>
                  </a:solidFill>
                  <a:latin typeface="Yu Gothic" panose="020B0400000000000000" pitchFamily="34" charset="-128"/>
                  <a:ea typeface="Yu Gothic" panose="020B0400000000000000" pitchFamily="34" charset="-128"/>
                  <a:sym typeface="Arial"/>
                </a:rPr>
                <a:t>※回答率は0.3〜1%(実績)</a:t>
              </a:r>
              <a:endParaRPr sz="800" b="0" i="0" u="none" strike="noStrike" cap="none" dirty="0">
                <a:solidFill>
                  <a:srgbClr val="595959"/>
                </a:solidFill>
                <a:latin typeface="Yu Gothic" panose="020B0400000000000000" pitchFamily="34" charset="-128"/>
                <a:ea typeface="Yu Gothic" panose="020B0400000000000000" pitchFamily="34" charset="-128"/>
                <a:sym typeface="Arial"/>
              </a:endParaRPr>
            </a:p>
          </p:txBody>
        </p:sp>
        <p:grpSp>
          <p:nvGrpSpPr>
            <p:cNvPr id="31" name="Google Shape;702;p20">
              <a:extLst>
                <a:ext uri="{FF2B5EF4-FFF2-40B4-BE49-F238E27FC236}">
                  <a16:creationId xmlns:a16="http://schemas.microsoft.com/office/drawing/2014/main" id="{25D7F9DD-15BB-DACD-3D7F-F8EF5602A639}"/>
                </a:ext>
              </a:extLst>
            </p:cNvPr>
            <p:cNvGrpSpPr/>
            <p:nvPr/>
          </p:nvGrpSpPr>
          <p:grpSpPr>
            <a:xfrm>
              <a:off x="7145768" y="2930712"/>
              <a:ext cx="1818032" cy="624514"/>
              <a:chOff x="2849794" y="2475653"/>
              <a:chExt cx="1818032" cy="624514"/>
            </a:xfrm>
          </p:grpSpPr>
          <p:pic>
            <p:nvPicPr>
              <p:cNvPr id="32" name="Google Shape;703;p20">
                <a:extLst>
                  <a:ext uri="{FF2B5EF4-FFF2-40B4-BE49-F238E27FC236}">
                    <a16:creationId xmlns:a16="http://schemas.microsoft.com/office/drawing/2014/main" id="{FA240896-F9B8-518D-4DB1-29507FBB8AA4}"/>
                  </a:ext>
                </a:extLst>
              </p:cNvPr>
              <p:cNvPicPr preferRelativeResize="0"/>
              <p:nvPr/>
            </p:nvPicPr>
            <p:blipFill rotWithShape="1">
              <a:blip r:embed="rId4" cstate="print">
                <a:alphaModFix/>
                <a:extLst>
                  <a:ext uri="{28A0092B-C50C-407E-A947-70E740481C1C}">
                    <a14:useLocalDpi xmlns:a14="http://schemas.microsoft.com/office/drawing/2010/main"/>
                  </a:ext>
                </a:extLst>
              </a:blip>
              <a:srcRect/>
              <a:stretch/>
            </p:blipFill>
            <p:spPr>
              <a:xfrm>
                <a:off x="2849794" y="2475653"/>
                <a:ext cx="1818032" cy="624514"/>
              </a:xfrm>
              <a:prstGeom prst="rect">
                <a:avLst/>
              </a:prstGeom>
              <a:noFill/>
              <a:ln>
                <a:noFill/>
              </a:ln>
            </p:spPr>
          </p:pic>
          <p:sp>
            <p:nvSpPr>
              <p:cNvPr id="33" name="Google Shape;704;p20">
                <a:extLst>
                  <a:ext uri="{FF2B5EF4-FFF2-40B4-BE49-F238E27FC236}">
                    <a16:creationId xmlns:a16="http://schemas.microsoft.com/office/drawing/2014/main" id="{7711BD20-A75D-0514-5841-37A3043E393F}"/>
                  </a:ext>
                </a:extLst>
              </p:cNvPr>
              <p:cNvSpPr txBox="1"/>
              <p:nvPr/>
            </p:nvSpPr>
            <p:spPr>
              <a:xfrm>
                <a:off x="2930571" y="2562131"/>
                <a:ext cx="1676700" cy="40020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000"/>
                  <a:buFont typeface="Arial"/>
                  <a:buNone/>
                </a:pPr>
                <a:r>
                  <a:rPr lang="ja-JP" sz="1000" b="1" i="0" u="none" strike="noStrike" cap="none">
                    <a:solidFill>
                      <a:srgbClr val="595959"/>
                    </a:solidFill>
                    <a:latin typeface="Yu Gothic" panose="020B0400000000000000" pitchFamily="34" charset="-128"/>
                    <a:ea typeface="Yu Gothic" panose="020B0400000000000000" pitchFamily="34" charset="-128"/>
                    <a:sym typeface="Arial"/>
                  </a:rPr>
                  <a:t>タッチボタン式だから</a:t>
                </a:r>
                <a:endParaRPr sz="1000" b="1" i="0" u="none" strike="noStrike" cap="none" dirty="0">
                  <a:solidFill>
                    <a:srgbClr val="595959"/>
                  </a:solidFill>
                  <a:latin typeface="Yu Gothic" panose="020B0400000000000000" pitchFamily="34" charset="-128"/>
                  <a:ea typeface="Yu Gothic" panose="020B0400000000000000" pitchFamily="34" charset="-128"/>
                  <a:sym typeface="Arial"/>
                </a:endParaRPr>
              </a:p>
              <a:p>
                <a:pPr marL="0" marR="0" lvl="0" indent="0" algn="ctr" rtl="0">
                  <a:lnSpc>
                    <a:spcPct val="100000"/>
                  </a:lnSpc>
                  <a:spcBef>
                    <a:spcPts val="0"/>
                  </a:spcBef>
                  <a:spcAft>
                    <a:spcPts val="0"/>
                  </a:spcAft>
                  <a:buClr>
                    <a:srgbClr val="000000"/>
                  </a:buClr>
                  <a:buSzPts val="1000"/>
                  <a:buFont typeface="Arial"/>
                  <a:buNone/>
                </a:pPr>
                <a:r>
                  <a:rPr lang="ja-JP" sz="1000" b="1" i="0" u="none" strike="noStrike" cap="none">
                    <a:solidFill>
                      <a:srgbClr val="595959"/>
                    </a:solidFill>
                    <a:latin typeface="Yu Gothic" panose="020B0400000000000000" pitchFamily="34" charset="-128"/>
                    <a:ea typeface="Yu Gothic" panose="020B0400000000000000" pitchFamily="34" charset="-128"/>
                    <a:sym typeface="Arial"/>
                  </a:rPr>
                  <a:t>回答しやすい！</a:t>
                </a:r>
                <a:endParaRPr sz="1000" b="1" i="0" u="none" strike="noStrike" cap="none" dirty="0">
                  <a:solidFill>
                    <a:srgbClr val="595959"/>
                  </a:solidFill>
                  <a:latin typeface="Yu Gothic" panose="020B0400000000000000" pitchFamily="34" charset="-128"/>
                  <a:ea typeface="Yu Gothic" panose="020B0400000000000000" pitchFamily="34" charset="-128"/>
                  <a:sym typeface="Arial"/>
                </a:endParaRPr>
              </a:p>
            </p:txBody>
          </p:sp>
        </p:grpSp>
      </p:grpSp>
      <p:grpSp>
        <p:nvGrpSpPr>
          <p:cNvPr id="2" name="グループ化 1">
            <a:extLst>
              <a:ext uri="{FF2B5EF4-FFF2-40B4-BE49-F238E27FC236}">
                <a16:creationId xmlns:a16="http://schemas.microsoft.com/office/drawing/2014/main" id="{172B985F-B67A-DB6E-9124-8B66350A4A46}"/>
              </a:ext>
            </a:extLst>
          </p:cNvPr>
          <p:cNvGrpSpPr>
            <a:grpSpLocks noChangeAspect="1"/>
          </p:cNvGrpSpPr>
          <p:nvPr/>
        </p:nvGrpSpPr>
        <p:grpSpPr>
          <a:xfrm>
            <a:off x="526263" y="1618538"/>
            <a:ext cx="1810853" cy="4347685"/>
            <a:chOff x="533720" y="1335946"/>
            <a:chExt cx="1928556" cy="4630278"/>
          </a:xfrm>
        </p:grpSpPr>
        <p:pic>
          <p:nvPicPr>
            <p:cNvPr id="34" name="Google Shape;678;p51">
              <a:extLst>
                <a:ext uri="{FF2B5EF4-FFF2-40B4-BE49-F238E27FC236}">
                  <a16:creationId xmlns:a16="http://schemas.microsoft.com/office/drawing/2014/main" id="{5875BC34-6260-9E89-04AE-D637834D0E66}"/>
                </a:ext>
              </a:extLst>
            </p:cNvPr>
            <p:cNvPicPr preferRelativeResize="0"/>
            <p:nvPr/>
          </p:nvPicPr>
          <p:blipFill rotWithShape="1">
            <a:blip r:embed="rId5">
              <a:alphaModFix/>
            </a:blip>
            <a:srcRect/>
            <a:stretch/>
          </p:blipFill>
          <p:spPr>
            <a:xfrm>
              <a:off x="709787" y="5159029"/>
              <a:ext cx="947741" cy="807195"/>
            </a:xfrm>
            <a:prstGeom prst="rect">
              <a:avLst/>
            </a:prstGeom>
            <a:noFill/>
            <a:ln>
              <a:noFill/>
            </a:ln>
          </p:spPr>
        </p:pic>
        <p:pic>
          <p:nvPicPr>
            <p:cNvPr id="35" name="Google Shape;679;p51">
              <a:extLst>
                <a:ext uri="{FF2B5EF4-FFF2-40B4-BE49-F238E27FC236}">
                  <a16:creationId xmlns:a16="http://schemas.microsoft.com/office/drawing/2014/main" id="{53A589CA-AA9E-E5BF-A9F3-80C289D51BA0}"/>
                </a:ext>
              </a:extLst>
            </p:cNvPr>
            <p:cNvPicPr preferRelativeResize="0"/>
            <p:nvPr/>
          </p:nvPicPr>
          <p:blipFill rotWithShape="1">
            <a:blip r:embed="rId6">
              <a:alphaModFix/>
            </a:blip>
            <a:srcRect/>
            <a:stretch/>
          </p:blipFill>
          <p:spPr>
            <a:xfrm>
              <a:off x="798261" y="1836376"/>
              <a:ext cx="1510038" cy="2188672"/>
            </a:xfrm>
            <a:prstGeom prst="rect">
              <a:avLst/>
            </a:prstGeom>
            <a:noFill/>
            <a:ln w="9525" cap="flat" cmpd="sng">
              <a:solidFill>
                <a:srgbClr val="7F7F7F"/>
              </a:solidFill>
              <a:prstDash val="solid"/>
              <a:round/>
              <a:headEnd type="none" w="sm" len="sm"/>
              <a:tailEnd type="none" w="sm" len="sm"/>
            </a:ln>
          </p:spPr>
        </p:pic>
        <p:sp>
          <p:nvSpPr>
            <p:cNvPr id="36" name="Google Shape;680;p51">
              <a:extLst>
                <a:ext uri="{FF2B5EF4-FFF2-40B4-BE49-F238E27FC236}">
                  <a16:creationId xmlns:a16="http://schemas.microsoft.com/office/drawing/2014/main" id="{4D627E42-FA8F-F6E6-1B40-559A6D1C009F}"/>
                </a:ext>
              </a:extLst>
            </p:cNvPr>
            <p:cNvSpPr/>
            <p:nvPr/>
          </p:nvSpPr>
          <p:spPr>
            <a:xfrm>
              <a:off x="709787" y="3853035"/>
              <a:ext cx="1663839" cy="293035"/>
            </a:xfrm>
            <a:prstGeom prst="wave">
              <a:avLst>
                <a:gd name="adj1" fmla="val 20000"/>
                <a:gd name="adj2" fmla="val 402"/>
              </a:avLst>
            </a:prstGeom>
            <a:solidFill>
              <a:srgbClr val="D8D8D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Yu Gothic" panose="020B0400000000000000" pitchFamily="34" charset="-128"/>
                <a:ea typeface="Yu Gothic" panose="020B0400000000000000" pitchFamily="34" charset="-128"/>
                <a:sym typeface="Arial"/>
              </a:endParaRPr>
            </a:p>
          </p:txBody>
        </p:sp>
        <p:pic>
          <p:nvPicPr>
            <p:cNvPr id="37" name="Google Shape;681;p51">
              <a:extLst>
                <a:ext uri="{FF2B5EF4-FFF2-40B4-BE49-F238E27FC236}">
                  <a16:creationId xmlns:a16="http://schemas.microsoft.com/office/drawing/2014/main" id="{2884A53F-6913-C977-48F4-7B2D6AD17DBD}"/>
                </a:ext>
              </a:extLst>
            </p:cNvPr>
            <p:cNvPicPr preferRelativeResize="0"/>
            <p:nvPr/>
          </p:nvPicPr>
          <p:blipFill rotWithShape="1">
            <a:blip r:embed="rId7">
              <a:alphaModFix/>
            </a:blip>
            <a:srcRect/>
            <a:stretch/>
          </p:blipFill>
          <p:spPr>
            <a:xfrm rot="5400000">
              <a:off x="1324336" y="4078883"/>
              <a:ext cx="407062" cy="638787"/>
            </a:xfrm>
            <a:prstGeom prst="rect">
              <a:avLst/>
            </a:prstGeom>
            <a:noFill/>
            <a:ln>
              <a:noFill/>
            </a:ln>
          </p:spPr>
        </p:pic>
        <p:pic>
          <p:nvPicPr>
            <p:cNvPr id="38" name="Google Shape;682;p51">
              <a:extLst>
                <a:ext uri="{FF2B5EF4-FFF2-40B4-BE49-F238E27FC236}">
                  <a16:creationId xmlns:a16="http://schemas.microsoft.com/office/drawing/2014/main" id="{D9A01859-EECA-C087-4FFD-BF1468CE3CCA}"/>
                </a:ext>
              </a:extLst>
            </p:cNvPr>
            <p:cNvPicPr preferRelativeResize="0"/>
            <p:nvPr/>
          </p:nvPicPr>
          <p:blipFill rotWithShape="1">
            <a:blip r:embed="rId8">
              <a:alphaModFix/>
            </a:blip>
            <a:srcRect/>
            <a:stretch/>
          </p:blipFill>
          <p:spPr>
            <a:xfrm>
              <a:off x="1816362" y="5159029"/>
              <a:ext cx="557264" cy="807195"/>
            </a:xfrm>
            <a:prstGeom prst="rect">
              <a:avLst/>
            </a:prstGeom>
            <a:noFill/>
            <a:ln>
              <a:noFill/>
            </a:ln>
          </p:spPr>
        </p:pic>
        <p:sp>
          <p:nvSpPr>
            <p:cNvPr id="39" name="Google Shape;683;p51">
              <a:extLst>
                <a:ext uri="{FF2B5EF4-FFF2-40B4-BE49-F238E27FC236}">
                  <a16:creationId xmlns:a16="http://schemas.microsoft.com/office/drawing/2014/main" id="{910C9269-D981-9D13-86F2-0A90624E2FE8}"/>
                </a:ext>
              </a:extLst>
            </p:cNvPr>
            <p:cNvSpPr/>
            <p:nvPr/>
          </p:nvSpPr>
          <p:spPr>
            <a:xfrm>
              <a:off x="533720" y="4722830"/>
              <a:ext cx="1916997" cy="216000"/>
            </a:xfrm>
            <a:prstGeom prst="roundRect">
              <a:avLst>
                <a:gd name="adj" fmla="val 0"/>
              </a:avLst>
            </a:prstGeom>
            <a:solidFill>
              <a:srgbClr val="F89D8F">
                <a:alpha val="60000"/>
              </a:srgbClr>
            </a:solidFill>
            <a:ln>
              <a:noFill/>
            </a:ln>
          </p:spPr>
          <p:txBody>
            <a:bodyPr spcFirstLastPara="1" wrap="square" lIns="91425" tIns="45700" rIns="91425" bIns="45700" anchor="ctr" anchorCtr="0">
              <a:noAutofit/>
            </a:bodyPr>
            <a:lstStyle/>
            <a:p>
              <a:pPr marL="0" marR="0" lvl="0" indent="0" algn="ctr" rtl="0">
                <a:lnSpc>
                  <a:spcPct val="150000"/>
                </a:lnSpc>
                <a:spcBef>
                  <a:spcPts val="0"/>
                </a:spcBef>
                <a:spcAft>
                  <a:spcPts val="0"/>
                </a:spcAft>
                <a:buNone/>
              </a:pPr>
              <a:r>
                <a:rPr lang="ja-JP" sz="900" b="0" i="0" u="none" strike="noStrike" cap="none">
                  <a:solidFill>
                    <a:schemeClr val="tx1">
                      <a:lumMod val="50000"/>
                      <a:lumOff val="50000"/>
                    </a:schemeClr>
                  </a:solidFill>
                  <a:latin typeface="Yu Gothic" panose="020B0400000000000000" pitchFamily="34" charset="-128"/>
                  <a:ea typeface="Yu Gothic" panose="020B0400000000000000" pitchFamily="34" charset="-128"/>
                  <a:sym typeface="Arial"/>
                </a:rPr>
                <a:t>クライアント様ページ</a:t>
              </a:r>
              <a:endParaRPr dirty="0">
                <a:solidFill>
                  <a:schemeClr val="tx1">
                    <a:lumMod val="50000"/>
                    <a:lumOff val="50000"/>
                  </a:schemeClr>
                </a:solidFill>
                <a:latin typeface="Yu Gothic" panose="020B0400000000000000" pitchFamily="34" charset="-128"/>
                <a:ea typeface="Yu Gothic" panose="020B0400000000000000" pitchFamily="34" charset="-128"/>
              </a:endParaRPr>
            </a:p>
          </p:txBody>
        </p:sp>
        <p:sp>
          <p:nvSpPr>
            <p:cNvPr id="40" name="Google Shape;684;p51">
              <a:extLst>
                <a:ext uri="{FF2B5EF4-FFF2-40B4-BE49-F238E27FC236}">
                  <a16:creationId xmlns:a16="http://schemas.microsoft.com/office/drawing/2014/main" id="{2F870952-0A11-457D-9739-4D7AAF0494D3}"/>
                </a:ext>
              </a:extLst>
            </p:cNvPr>
            <p:cNvSpPr/>
            <p:nvPr/>
          </p:nvSpPr>
          <p:spPr>
            <a:xfrm>
              <a:off x="545279" y="1335946"/>
              <a:ext cx="1916997" cy="216000"/>
            </a:xfrm>
            <a:prstGeom prst="roundRect">
              <a:avLst>
                <a:gd name="adj" fmla="val 0"/>
              </a:avLst>
            </a:prstGeom>
            <a:solidFill>
              <a:srgbClr val="F89D8F">
                <a:alpha val="60000"/>
              </a:srgbClr>
            </a:solidFill>
            <a:ln>
              <a:noFill/>
            </a:ln>
          </p:spPr>
          <p:txBody>
            <a:bodyPr spcFirstLastPara="1" wrap="square" lIns="91425" tIns="45700" rIns="91425" bIns="45700" anchor="ctr" anchorCtr="0">
              <a:noAutofit/>
            </a:bodyPr>
            <a:lstStyle/>
            <a:p>
              <a:pPr marL="0" marR="0" lvl="0" indent="0" algn="ctr" rtl="0">
                <a:lnSpc>
                  <a:spcPct val="150000"/>
                </a:lnSpc>
                <a:spcBef>
                  <a:spcPts val="0"/>
                </a:spcBef>
                <a:spcAft>
                  <a:spcPts val="0"/>
                </a:spcAft>
                <a:buNone/>
              </a:pPr>
              <a:r>
                <a:rPr lang="ja-JP" sz="900" b="0" i="0" u="none" strike="noStrike" cap="none" dirty="0">
                  <a:solidFill>
                    <a:schemeClr val="tx1">
                      <a:lumMod val="50000"/>
                      <a:lumOff val="50000"/>
                    </a:schemeClr>
                  </a:solidFill>
                  <a:latin typeface="Yu Gothic" panose="020B0400000000000000" pitchFamily="34" charset="-128"/>
                  <a:ea typeface="Yu Gothic" panose="020B0400000000000000" pitchFamily="34" charset="-128"/>
                  <a:sym typeface="Arial"/>
                </a:rPr>
                <a:t>ウーマンエキサイト記事</a:t>
              </a:r>
              <a:endParaRPr dirty="0">
                <a:solidFill>
                  <a:schemeClr val="tx1">
                    <a:lumMod val="50000"/>
                    <a:lumOff val="50000"/>
                  </a:schemeClr>
                </a:solidFill>
                <a:latin typeface="Yu Gothic" panose="020B0400000000000000" pitchFamily="34" charset="-128"/>
                <a:ea typeface="Yu Gothic" panose="020B0400000000000000" pitchFamily="34" charset="-128"/>
              </a:endParaRPr>
            </a:p>
          </p:txBody>
        </p:sp>
      </p:grpSp>
      <p:sp>
        <p:nvSpPr>
          <p:cNvPr id="44" name="Google Shape;696;p20">
            <a:extLst>
              <a:ext uri="{FF2B5EF4-FFF2-40B4-BE49-F238E27FC236}">
                <a16:creationId xmlns:a16="http://schemas.microsoft.com/office/drawing/2014/main" id="{C6E75141-E240-DAD4-F2A7-959AF9C9756E}"/>
              </a:ext>
            </a:extLst>
          </p:cNvPr>
          <p:cNvSpPr/>
          <p:nvPr/>
        </p:nvSpPr>
        <p:spPr>
          <a:xfrm>
            <a:off x="2407739" y="1988598"/>
            <a:ext cx="2015993" cy="1615787"/>
          </a:xfrm>
          <a:prstGeom prst="rect">
            <a:avLst/>
          </a:prstGeom>
          <a:noFill/>
          <a:ln>
            <a:noFill/>
          </a:ln>
        </p:spPr>
        <p:txBody>
          <a:bodyPr spcFirstLastPara="1" wrap="square" lIns="91425" tIns="45700" rIns="91425" bIns="45700" anchor="t" anchorCtr="0">
            <a:spAutoFit/>
          </a:bodyPr>
          <a:lstStyle/>
          <a:p>
            <a:pPr>
              <a:buClr>
                <a:schemeClr val="dk1"/>
              </a:buClr>
              <a:buSzPts val="800"/>
            </a:pPr>
            <a:r>
              <a:rPr lang="ja-JP" altLang="en-US" sz="900" b="0" i="0" u="none" strike="noStrike" cap="none" dirty="0">
                <a:solidFill>
                  <a:srgbClr val="3F3F3F"/>
                </a:solidFill>
                <a:latin typeface="Yu Gothic" panose="020B0400000000000000" pitchFamily="34" charset="-128"/>
                <a:ea typeface="Yu Gothic" panose="020B0400000000000000" pitchFamily="34" charset="-128"/>
                <a:cs typeface="Arial"/>
                <a:sym typeface="Arial"/>
              </a:rPr>
              <a:t>提供素材　テキスト、写真、</a:t>
            </a:r>
            <a:endParaRPr lang="en-US" altLang="ja-JP" sz="900" b="0" i="0" u="none" strike="noStrike" cap="none" dirty="0">
              <a:solidFill>
                <a:srgbClr val="3F3F3F"/>
              </a:solidFill>
              <a:latin typeface="Yu Gothic" panose="020B0400000000000000" pitchFamily="34" charset="-128"/>
              <a:ea typeface="Yu Gothic" panose="020B0400000000000000" pitchFamily="34" charset="-128"/>
              <a:cs typeface="Arial"/>
              <a:sym typeface="Arial"/>
            </a:endParaRPr>
          </a:p>
          <a:p>
            <a:pPr>
              <a:buClr>
                <a:schemeClr val="dk1"/>
              </a:buClr>
              <a:buSzPts val="800"/>
            </a:pPr>
            <a:r>
              <a:rPr lang="ja-JP" altLang="en-US" sz="900" dirty="0">
                <a:solidFill>
                  <a:srgbClr val="3F3F3F"/>
                </a:solidFill>
                <a:latin typeface="Yu Gothic" panose="020B0400000000000000" pitchFamily="34" charset="-128"/>
                <a:ea typeface="Yu Gothic" panose="020B0400000000000000" pitchFamily="34" charset="-128"/>
              </a:rPr>
              <a:t>　　　　　</a:t>
            </a:r>
            <a:r>
              <a:rPr lang="ja-JP" altLang="en-US" sz="900" b="0" i="0" u="none" strike="noStrike" cap="none" dirty="0">
                <a:solidFill>
                  <a:srgbClr val="3F3F3F"/>
                </a:solidFill>
                <a:latin typeface="Yu Gothic" panose="020B0400000000000000" pitchFamily="34" charset="-128"/>
                <a:ea typeface="Yu Gothic" panose="020B0400000000000000" pitchFamily="34" charset="-128"/>
                <a:cs typeface="Arial"/>
                <a:sym typeface="Arial"/>
              </a:rPr>
              <a:t>イラスト、ロゴデータ</a:t>
            </a:r>
            <a:endParaRPr lang="en-US" altLang="ja-JP" sz="900" b="0" i="0" u="none" strike="noStrike" cap="none" dirty="0">
              <a:solidFill>
                <a:srgbClr val="3F3F3F"/>
              </a:solidFill>
              <a:latin typeface="Yu Gothic" panose="020B0400000000000000" pitchFamily="34" charset="-128"/>
              <a:ea typeface="Yu Gothic" panose="020B0400000000000000" pitchFamily="34" charset="-128"/>
              <a:cs typeface="Arial"/>
              <a:sym typeface="Arial"/>
            </a:endParaRPr>
          </a:p>
          <a:p>
            <a:pPr>
              <a:buClr>
                <a:schemeClr val="dk1"/>
              </a:buClr>
              <a:buSzPts val="800"/>
            </a:pPr>
            <a:endParaRPr lang="en-US" altLang="ja-JP" sz="900" b="0" i="0" u="none" strike="noStrike" cap="none" dirty="0">
              <a:solidFill>
                <a:srgbClr val="3F3F3F"/>
              </a:solidFill>
              <a:latin typeface="Yu Gothic" panose="020B0400000000000000" pitchFamily="34" charset="-128"/>
              <a:ea typeface="Yu Gothic" panose="020B0400000000000000" pitchFamily="34" charset="-128"/>
              <a:cs typeface="Arial"/>
              <a:sym typeface="Arial"/>
            </a:endParaRPr>
          </a:p>
          <a:p>
            <a:pPr marL="0" marR="0" indent="0" rtl="0" fontAlgn="ctr">
              <a:spcBef>
                <a:spcPts val="0"/>
              </a:spcBef>
              <a:spcAft>
                <a:spcPts val="0"/>
              </a:spcAft>
            </a:pPr>
            <a:r>
              <a:rPr lang="ja-JP" altLang="ja-JP" sz="900" b="0" i="0" u="none" strike="noStrike" dirty="0">
                <a:solidFill>
                  <a:srgbClr val="3F3F3F"/>
                </a:solidFill>
                <a:effectLst/>
                <a:latin typeface="Yu Gothic" panose="020B0400000000000000" pitchFamily="50" charset="-128"/>
                <a:ea typeface="Yu Gothic" panose="020B0400000000000000" pitchFamily="50" charset="-128"/>
                <a:cs typeface="Arial" panose="020B0604020202020204" pitchFamily="34" charset="0"/>
              </a:rPr>
              <a:t>使用範囲</a:t>
            </a:r>
            <a:r>
              <a:rPr lang="ja-JP" altLang="en-US" sz="900" b="0" i="0" u="none" strike="noStrike" dirty="0">
                <a:effectLst/>
                <a:latin typeface="Arial" panose="020B0604020202020204" pitchFamily="34" charset="0"/>
              </a:rPr>
              <a:t>　</a:t>
            </a:r>
            <a:r>
              <a:rPr lang="ja-JP" altLang="ja-JP" sz="900" b="0" i="0" u="none" strike="noStrike" dirty="0">
                <a:solidFill>
                  <a:srgbClr val="3F3F3F"/>
                </a:solidFill>
                <a:effectLst/>
                <a:latin typeface="Yu Gothic" panose="020B0400000000000000" pitchFamily="50" charset="-128"/>
                <a:ea typeface="Yu Gothic" panose="020B0400000000000000" pitchFamily="50" charset="-128"/>
                <a:cs typeface="Arial" panose="020B0604020202020204" pitchFamily="34" charset="0"/>
              </a:rPr>
              <a:t>ブランドサイト、企業の</a:t>
            </a:r>
            <a:endParaRPr lang="en-US" altLang="ja-JP" sz="900" b="0" i="0" u="none" strike="noStrike" dirty="0">
              <a:solidFill>
                <a:srgbClr val="3F3F3F"/>
              </a:solidFill>
              <a:effectLst/>
              <a:latin typeface="Yu Gothic" panose="020B0400000000000000" pitchFamily="50" charset="-128"/>
              <a:ea typeface="Yu Gothic" panose="020B0400000000000000" pitchFamily="50" charset="-128"/>
              <a:cs typeface="Arial" panose="020B0604020202020204" pitchFamily="34" charset="0"/>
            </a:endParaRPr>
          </a:p>
          <a:p>
            <a:pPr marL="0" marR="0" indent="0" rtl="0" fontAlgn="ctr">
              <a:spcBef>
                <a:spcPts val="0"/>
              </a:spcBef>
              <a:spcAft>
                <a:spcPts val="0"/>
              </a:spcAft>
            </a:pPr>
            <a:r>
              <a:rPr lang="ja-JP" altLang="en-US" sz="900" dirty="0">
                <a:solidFill>
                  <a:srgbClr val="3F3F3F"/>
                </a:solidFill>
                <a:latin typeface="Yu Gothic" panose="020B0400000000000000" pitchFamily="50" charset="-128"/>
                <a:ea typeface="Yu Gothic" panose="020B0400000000000000" pitchFamily="50" charset="-128"/>
                <a:cs typeface="Arial" panose="020B0604020202020204" pitchFamily="34" charset="0"/>
              </a:rPr>
              <a:t>　　</a:t>
            </a:r>
            <a:r>
              <a:rPr lang="ja-JP" altLang="en-US" sz="900" b="0" i="0" u="none" strike="noStrike" dirty="0">
                <a:solidFill>
                  <a:srgbClr val="3F3F3F"/>
                </a:solidFill>
                <a:effectLst/>
                <a:latin typeface="Yu Gothic" panose="020B0400000000000000" pitchFamily="50" charset="-128"/>
                <a:ea typeface="Yu Gothic" panose="020B0400000000000000" pitchFamily="50" charset="-128"/>
                <a:cs typeface="Arial" panose="020B0604020202020204" pitchFamily="34" charset="0"/>
              </a:rPr>
              <a:t>　　　</a:t>
            </a:r>
            <a:r>
              <a:rPr lang="ja-JP" altLang="ja-JP" sz="900" b="0" i="0" u="none" strike="noStrike" dirty="0">
                <a:solidFill>
                  <a:srgbClr val="3F3F3F"/>
                </a:solidFill>
                <a:effectLst/>
                <a:latin typeface="Yu Gothic" panose="020B0400000000000000" pitchFamily="50" charset="-128"/>
                <a:ea typeface="Yu Gothic" panose="020B0400000000000000" pitchFamily="50" charset="-128"/>
                <a:cs typeface="Arial" panose="020B0604020202020204" pitchFamily="34" charset="0"/>
              </a:rPr>
              <a:t>オウンドメディア等</a:t>
            </a:r>
            <a:endParaRPr lang="ja-JP" altLang="ja-JP" sz="900" b="0" i="0" u="none" strike="noStrike" dirty="0">
              <a:effectLst/>
              <a:latin typeface="Arial" panose="020B0604020202020204" pitchFamily="34" charset="0"/>
            </a:endParaRPr>
          </a:p>
          <a:p>
            <a:pPr marL="0" marR="0" indent="0" rtl="0" fontAlgn="ctr">
              <a:spcBef>
                <a:spcPts val="0"/>
              </a:spcBef>
              <a:spcAft>
                <a:spcPts val="0"/>
              </a:spcAft>
            </a:pPr>
            <a:endParaRPr lang="en-US" altLang="ja-JP" sz="900" b="0" i="0" u="none" strike="noStrike" dirty="0">
              <a:solidFill>
                <a:srgbClr val="3F3F3F"/>
              </a:solidFill>
              <a:effectLst/>
              <a:latin typeface="Yu Gothic" panose="020B0400000000000000" pitchFamily="50" charset="-128"/>
              <a:ea typeface="Yu Gothic" panose="020B0400000000000000" pitchFamily="50" charset="-128"/>
              <a:cs typeface="Arial" panose="020B0604020202020204" pitchFamily="34" charset="0"/>
            </a:endParaRPr>
          </a:p>
          <a:p>
            <a:pPr marL="0" marR="0" indent="0" rtl="0" fontAlgn="ctr">
              <a:spcBef>
                <a:spcPts val="0"/>
              </a:spcBef>
              <a:spcAft>
                <a:spcPts val="0"/>
              </a:spcAft>
            </a:pPr>
            <a:r>
              <a:rPr lang="ja-JP" altLang="ja-JP" sz="900" b="0" i="0" u="none" strike="noStrike" dirty="0">
                <a:solidFill>
                  <a:srgbClr val="3F3F3F"/>
                </a:solidFill>
                <a:effectLst/>
                <a:latin typeface="Yu Gothic" panose="020B0400000000000000" pitchFamily="50" charset="-128"/>
                <a:ea typeface="Yu Gothic" panose="020B0400000000000000" pitchFamily="50" charset="-128"/>
                <a:cs typeface="Arial" panose="020B0604020202020204" pitchFamily="34" charset="0"/>
              </a:rPr>
              <a:t>料</a:t>
            </a:r>
            <a:r>
              <a:rPr lang="ja-JP" altLang="en-US" sz="900" b="0" i="0" u="none" strike="noStrike" dirty="0">
                <a:solidFill>
                  <a:srgbClr val="3F3F3F"/>
                </a:solidFill>
                <a:effectLst/>
                <a:latin typeface="Yu Gothic" panose="020B0400000000000000" pitchFamily="50" charset="-128"/>
                <a:ea typeface="Yu Gothic" panose="020B0400000000000000" pitchFamily="50" charset="-128"/>
                <a:cs typeface="Arial" panose="020B0604020202020204" pitchFamily="34" charset="0"/>
              </a:rPr>
              <a:t>　</a:t>
            </a:r>
            <a:r>
              <a:rPr lang="ja-JP" altLang="ja-JP" sz="900" b="0" i="0" u="none" strike="noStrike" dirty="0">
                <a:solidFill>
                  <a:srgbClr val="3F3F3F"/>
                </a:solidFill>
                <a:effectLst/>
                <a:latin typeface="Yu Gothic" panose="020B0400000000000000" pitchFamily="50" charset="-128"/>
                <a:ea typeface="Yu Gothic" panose="020B0400000000000000" pitchFamily="50" charset="-128"/>
                <a:cs typeface="Arial" panose="020B0604020202020204" pitchFamily="34" charset="0"/>
              </a:rPr>
              <a:t>金</a:t>
            </a:r>
            <a:r>
              <a:rPr lang="ja-JP" altLang="en-US" sz="900" b="0" i="0" u="none" strike="noStrike" dirty="0">
                <a:solidFill>
                  <a:srgbClr val="3F3F3F"/>
                </a:solidFill>
                <a:effectLst/>
                <a:latin typeface="Yu Gothic" panose="020B0400000000000000" pitchFamily="50" charset="-128"/>
                <a:ea typeface="Yu Gothic" panose="020B0400000000000000" pitchFamily="50" charset="-128"/>
                <a:cs typeface="Arial" panose="020B0604020202020204" pitchFamily="34" charset="0"/>
              </a:rPr>
              <a:t>　　</a:t>
            </a:r>
            <a:r>
              <a:rPr lang="ja-JP" altLang="ja-JP" sz="900" b="0" i="0" u="none" strike="noStrike" dirty="0">
                <a:solidFill>
                  <a:srgbClr val="3F3F3F"/>
                </a:solidFill>
                <a:effectLst/>
                <a:latin typeface="Yu Gothic" panose="020B0400000000000000" pitchFamily="50" charset="-128"/>
                <a:ea typeface="Yu Gothic" panose="020B0400000000000000" pitchFamily="50" charset="-128"/>
                <a:cs typeface="Arial" panose="020B0604020202020204" pitchFamily="34" charset="0"/>
              </a:rPr>
              <a:t>200,000円～ （ネット）</a:t>
            </a:r>
            <a:endParaRPr lang="ja-JP" altLang="ja-JP" sz="900" b="0" i="0" u="none" strike="noStrike" dirty="0">
              <a:effectLst/>
              <a:latin typeface="Arial" panose="020B0604020202020204" pitchFamily="34" charset="0"/>
            </a:endParaRPr>
          </a:p>
          <a:p>
            <a:pPr>
              <a:buClr>
                <a:schemeClr val="dk1"/>
              </a:buClr>
              <a:buSzPts val="800"/>
            </a:pPr>
            <a:endParaRPr lang="en-US" altLang="ja-JP" sz="900" dirty="0">
              <a:latin typeface="Yu Gothic" panose="020B0400000000000000" pitchFamily="34" charset="-128"/>
              <a:ea typeface="Yu Gothic" panose="020B0400000000000000" pitchFamily="34" charset="-128"/>
            </a:endParaRPr>
          </a:p>
          <a:p>
            <a:pPr marL="0" marR="0" indent="0" rtl="0" fontAlgn="ctr">
              <a:spcBef>
                <a:spcPts val="0"/>
              </a:spcBef>
              <a:spcAft>
                <a:spcPts val="0"/>
              </a:spcAft>
            </a:pPr>
            <a:r>
              <a:rPr lang="ja-JP" altLang="ja-JP" sz="900" b="0" i="0" u="none" strike="noStrike" dirty="0">
                <a:solidFill>
                  <a:srgbClr val="3F3F3F"/>
                </a:solidFill>
                <a:effectLst/>
                <a:latin typeface="Yu Gothic" panose="020B0400000000000000" pitchFamily="50" charset="-128"/>
                <a:ea typeface="Yu Gothic" panose="020B0400000000000000" pitchFamily="50" charset="-128"/>
                <a:cs typeface="Arial" panose="020B0604020202020204" pitchFamily="34" charset="0"/>
              </a:rPr>
              <a:t>期</a:t>
            </a:r>
            <a:r>
              <a:rPr lang="ja-JP" altLang="en-US" sz="900" b="0" i="0" u="none" strike="noStrike" dirty="0">
                <a:solidFill>
                  <a:srgbClr val="3F3F3F"/>
                </a:solidFill>
                <a:effectLst/>
                <a:latin typeface="Yu Gothic" panose="020B0400000000000000" pitchFamily="50" charset="-128"/>
                <a:ea typeface="Yu Gothic" panose="020B0400000000000000" pitchFamily="50" charset="-128"/>
                <a:cs typeface="Arial" panose="020B0604020202020204" pitchFamily="34" charset="0"/>
              </a:rPr>
              <a:t>　</a:t>
            </a:r>
            <a:r>
              <a:rPr lang="ja-JP" altLang="ja-JP" sz="900" b="0" i="0" u="none" strike="noStrike" dirty="0">
                <a:solidFill>
                  <a:srgbClr val="3F3F3F"/>
                </a:solidFill>
                <a:effectLst/>
                <a:latin typeface="Yu Gothic" panose="020B0400000000000000" pitchFamily="50" charset="-128"/>
                <a:ea typeface="Yu Gothic" panose="020B0400000000000000" pitchFamily="50" charset="-128"/>
                <a:cs typeface="Arial" panose="020B0604020202020204" pitchFamily="34" charset="0"/>
              </a:rPr>
              <a:t>間</a:t>
            </a:r>
            <a:r>
              <a:rPr lang="ja-JP" altLang="en-US" sz="900" b="0" i="0" u="none" strike="noStrike" dirty="0">
                <a:solidFill>
                  <a:srgbClr val="3F3F3F"/>
                </a:solidFill>
                <a:effectLst/>
                <a:latin typeface="Yu Gothic" panose="020B0400000000000000" pitchFamily="50" charset="-128"/>
                <a:ea typeface="Yu Gothic" panose="020B0400000000000000" pitchFamily="50" charset="-128"/>
                <a:cs typeface="Arial" panose="020B0604020202020204" pitchFamily="34" charset="0"/>
              </a:rPr>
              <a:t>　　</a:t>
            </a:r>
            <a:r>
              <a:rPr lang="ja-JP" altLang="ja-JP" sz="900" b="0" i="0" u="none" strike="noStrike" dirty="0">
                <a:solidFill>
                  <a:srgbClr val="3F3F3F"/>
                </a:solidFill>
                <a:effectLst/>
                <a:latin typeface="Yu Gothic" panose="020B0400000000000000" pitchFamily="50" charset="-128"/>
                <a:ea typeface="Yu Gothic" panose="020B0400000000000000" pitchFamily="50" charset="-128"/>
                <a:cs typeface="Arial" panose="020B0604020202020204" pitchFamily="34" charset="0"/>
              </a:rPr>
              <a:t>1年間　</a:t>
            </a:r>
            <a:endParaRPr lang="ja-JP" altLang="ja-JP" sz="900" b="0" i="0" u="none" strike="noStrike" dirty="0">
              <a:effectLst/>
              <a:latin typeface="Arial" panose="020B0604020202020204" pitchFamily="34" charset="0"/>
            </a:endParaRPr>
          </a:p>
          <a:p>
            <a:pPr>
              <a:buClr>
                <a:schemeClr val="dk1"/>
              </a:buClr>
              <a:buSzPts val="800"/>
            </a:pPr>
            <a:endParaRPr lang="ja-JP" altLang="en-US" sz="900" dirty="0">
              <a:latin typeface="Yu Gothic" panose="020B0400000000000000" pitchFamily="34" charset="-128"/>
              <a:ea typeface="Yu Gothic" panose="020B0400000000000000" pitchFamily="34" charset="-128"/>
            </a:endParaRPr>
          </a:p>
          <a:p>
            <a:pPr marL="0" marR="0" lvl="0" indent="0" algn="ctr" rtl="0">
              <a:lnSpc>
                <a:spcPct val="100000"/>
              </a:lnSpc>
              <a:spcBef>
                <a:spcPts val="0"/>
              </a:spcBef>
              <a:spcAft>
                <a:spcPts val="0"/>
              </a:spcAft>
              <a:buClr>
                <a:schemeClr val="dk1"/>
              </a:buClr>
              <a:buSzPts val="800"/>
              <a:buFont typeface="Meiryo"/>
              <a:buNone/>
            </a:pPr>
            <a:endParaRPr lang="ja-JP" altLang="en-US" sz="900" dirty="0">
              <a:solidFill>
                <a:srgbClr val="3F3F3F"/>
              </a:solidFill>
              <a:latin typeface="Yu Gothic" panose="020B0400000000000000" pitchFamily="34" charset="-128"/>
              <a:ea typeface="Yu Gothic" panose="020B0400000000000000" pitchFamily="34" charset="-128"/>
              <a:cs typeface="Arial"/>
              <a:sym typeface="Arial"/>
            </a:endParaRPr>
          </a:p>
        </p:txBody>
      </p:sp>
      <p:sp>
        <p:nvSpPr>
          <p:cNvPr id="41" name="Google Shape;677;p51">
            <a:extLst>
              <a:ext uri="{FF2B5EF4-FFF2-40B4-BE49-F238E27FC236}">
                <a16:creationId xmlns:a16="http://schemas.microsoft.com/office/drawing/2014/main" id="{6D188480-0490-6911-231A-1D98C83A5F92}"/>
              </a:ext>
            </a:extLst>
          </p:cNvPr>
          <p:cNvSpPr/>
          <p:nvPr/>
        </p:nvSpPr>
        <p:spPr>
          <a:xfrm>
            <a:off x="2403016" y="3562805"/>
            <a:ext cx="2037025" cy="170812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700"/>
              <a:buFont typeface="Arial"/>
              <a:buNone/>
            </a:pPr>
            <a:r>
              <a:rPr lang="ja-JP" sz="700" b="0" i="0" u="none" strike="noStrike" cap="none" dirty="0">
                <a:solidFill>
                  <a:srgbClr val="3F3F3F"/>
                </a:solidFill>
                <a:latin typeface="Yu Gothic" panose="020B0400000000000000" pitchFamily="34" charset="-128"/>
                <a:ea typeface="Yu Gothic" panose="020B0400000000000000" pitchFamily="34" charset="-128"/>
                <a:sym typeface="Arial"/>
              </a:rPr>
              <a:t>【備考】</a:t>
            </a:r>
            <a:endParaRPr sz="700" b="0" i="0" u="none" strike="noStrike" cap="none" dirty="0">
              <a:solidFill>
                <a:srgbClr val="3F3F3F"/>
              </a:solidFill>
              <a:latin typeface="Yu Gothic" panose="020B0400000000000000" pitchFamily="34" charset="-128"/>
              <a:ea typeface="Yu Gothic" panose="020B0400000000000000" pitchFamily="34" charset="-128"/>
              <a:sym typeface="Arial"/>
            </a:endParaRPr>
          </a:p>
          <a:p>
            <a:pPr marL="0" marR="0" lvl="0" indent="0" algn="l" rtl="0">
              <a:lnSpc>
                <a:spcPct val="100000"/>
              </a:lnSpc>
              <a:spcBef>
                <a:spcPts val="0"/>
              </a:spcBef>
              <a:spcAft>
                <a:spcPts val="0"/>
              </a:spcAft>
              <a:buNone/>
            </a:pPr>
            <a:r>
              <a:rPr lang="ja-JP" sz="700" b="0" i="0" u="none" strike="noStrike" cap="none" dirty="0">
                <a:solidFill>
                  <a:srgbClr val="FF0000"/>
                </a:solidFill>
                <a:latin typeface="Yu Gothic" panose="020B0400000000000000" pitchFamily="34" charset="-128"/>
                <a:ea typeface="Yu Gothic" panose="020B0400000000000000" pitchFamily="34" charset="-128"/>
                <a:sym typeface="Arial"/>
              </a:rPr>
              <a:t>・使用目的・使用イメージ等は必ず事前に、弊社に確認を通してください</a:t>
            </a:r>
            <a:br>
              <a:rPr lang="ja-JP" sz="700" b="0" i="0" u="none" strike="noStrike" cap="none" dirty="0">
                <a:solidFill>
                  <a:srgbClr val="FF0000"/>
                </a:solidFill>
                <a:latin typeface="Yu Gothic" panose="020B0400000000000000" pitchFamily="34" charset="-128"/>
                <a:ea typeface="Yu Gothic" panose="020B0400000000000000" pitchFamily="34" charset="-128"/>
                <a:sym typeface="Arial"/>
              </a:rPr>
            </a:br>
            <a:r>
              <a:rPr lang="ja-JP" sz="700" b="0" i="0" u="none" strike="noStrike" cap="none" dirty="0">
                <a:solidFill>
                  <a:srgbClr val="FF0000"/>
                </a:solidFill>
                <a:latin typeface="Yu Gothic" panose="020B0400000000000000" pitchFamily="34" charset="-128"/>
                <a:ea typeface="Yu Gothic" panose="020B0400000000000000" pitchFamily="34" charset="-128"/>
                <a:sym typeface="Arial"/>
              </a:rPr>
              <a:t>・素材によっては</a:t>
            </a:r>
            <a:r>
              <a:rPr lang="ja-JP" altLang="en-US" sz="700" b="0" i="0" u="none" strike="noStrike" cap="none" dirty="0">
                <a:solidFill>
                  <a:srgbClr val="FF0000"/>
                </a:solidFill>
                <a:latin typeface="Yu Gothic" panose="020B0400000000000000" pitchFamily="34" charset="-128"/>
                <a:ea typeface="Yu Gothic" panose="020B0400000000000000" pitchFamily="34" charset="-128"/>
                <a:sym typeface="Arial"/>
              </a:rPr>
              <a:t>二</a:t>
            </a:r>
            <a:r>
              <a:rPr lang="ja-JP" sz="700" b="0" i="0" u="none" strike="noStrike" cap="none" dirty="0">
                <a:solidFill>
                  <a:srgbClr val="FF0000"/>
                </a:solidFill>
                <a:latin typeface="Yu Gothic" panose="020B0400000000000000" pitchFamily="34" charset="-128"/>
                <a:ea typeface="Yu Gothic" panose="020B0400000000000000" pitchFamily="34" charset="-128"/>
                <a:sym typeface="Arial"/>
              </a:rPr>
              <a:t>次利用に制限がある為、事前にお問い合わせください</a:t>
            </a:r>
            <a:br>
              <a:rPr lang="ja-JP" sz="700" b="0" i="0" u="none" strike="noStrike" cap="none" dirty="0">
                <a:solidFill>
                  <a:srgbClr val="000000"/>
                </a:solidFill>
                <a:latin typeface="Yu Gothic" panose="020B0400000000000000" pitchFamily="34" charset="-128"/>
                <a:ea typeface="Yu Gothic" panose="020B0400000000000000" pitchFamily="34" charset="-128"/>
                <a:sym typeface="Arial"/>
              </a:rPr>
            </a:br>
            <a:r>
              <a:rPr lang="ja-JP" sz="700" b="0" i="0" u="none" strike="noStrike" cap="none" dirty="0">
                <a:solidFill>
                  <a:srgbClr val="000000"/>
                </a:solidFill>
                <a:latin typeface="Yu Gothic" panose="020B0400000000000000" pitchFamily="34" charset="-128"/>
                <a:ea typeface="Yu Gothic" panose="020B0400000000000000" pitchFamily="34" charset="-128"/>
                <a:sym typeface="Arial"/>
              </a:rPr>
              <a:t>・「ウーマンエキサイト」のクレジット表記が必要となります</a:t>
            </a:r>
            <a:br>
              <a:rPr lang="ja-JP" sz="700" b="0" i="0" u="none" strike="noStrike" cap="none" dirty="0">
                <a:solidFill>
                  <a:srgbClr val="000000"/>
                </a:solidFill>
                <a:latin typeface="Yu Gothic" panose="020B0400000000000000" pitchFamily="34" charset="-128"/>
                <a:ea typeface="Yu Gothic" panose="020B0400000000000000" pitchFamily="34" charset="-128"/>
                <a:sym typeface="Arial"/>
              </a:rPr>
            </a:br>
            <a:r>
              <a:rPr lang="ja-JP" sz="700" b="0" i="0" u="none" strike="noStrike" cap="none" dirty="0">
                <a:solidFill>
                  <a:srgbClr val="000000"/>
                </a:solidFill>
                <a:latin typeface="Yu Gothic" panose="020B0400000000000000" pitchFamily="34" charset="-128"/>
                <a:ea typeface="Yu Gothic" panose="020B0400000000000000" pitchFamily="34" charset="-128"/>
                <a:sym typeface="Arial"/>
              </a:rPr>
              <a:t>・納品した素材(画像やテキストなど）の改訂(一部改訂含む)はご遠慮いただいております</a:t>
            </a:r>
            <a:br>
              <a:rPr lang="ja-JP" sz="700" b="0" i="0" u="none" strike="noStrike" cap="none" dirty="0">
                <a:solidFill>
                  <a:srgbClr val="000000"/>
                </a:solidFill>
                <a:latin typeface="Yu Gothic" panose="020B0400000000000000" pitchFamily="34" charset="-128"/>
                <a:ea typeface="Yu Gothic" panose="020B0400000000000000" pitchFamily="34" charset="-128"/>
                <a:sym typeface="Arial"/>
              </a:rPr>
            </a:br>
            <a:r>
              <a:rPr lang="ja-JP" sz="700" b="0" i="0" u="none" strike="noStrike" cap="none" dirty="0">
                <a:solidFill>
                  <a:srgbClr val="000000"/>
                </a:solidFill>
                <a:latin typeface="Yu Gothic" panose="020B0400000000000000" pitchFamily="34" charset="-128"/>
                <a:ea typeface="Yu Gothic" panose="020B0400000000000000" pitchFamily="34" charset="-128"/>
                <a:sym typeface="Arial"/>
              </a:rPr>
              <a:t>・単体での発注は不可となります。記事タイアップお申し込み時に同時にお申し込みください</a:t>
            </a:r>
            <a:br>
              <a:rPr lang="ja-JP" sz="700" b="0" i="0" u="none" strike="noStrike" cap="none" dirty="0">
                <a:solidFill>
                  <a:srgbClr val="000000"/>
                </a:solidFill>
                <a:latin typeface="Yu Gothic" panose="020B0400000000000000" pitchFamily="34" charset="-128"/>
                <a:ea typeface="Yu Gothic" panose="020B0400000000000000" pitchFamily="34" charset="-128"/>
                <a:sym typeface="Arial"/>
              </a:rPr>
            </a:br>
            <a:r>
              <a:rPr lang="ja-JP" sz="700" b="0" i="0" u="none" strike="noStrike" cap="none" dirty="0">
                <a:solidFill>
                  <a:srgbClr val="000000"/>
                </a:solidFill>
                <a:latin typeface="Yu Gothic" panose="020B0400000000000000" pitchFamily="34" charset="-128"/>
                <a:ea typeface="Yu Gothic" panose="020B0400000000000000" pitchFamily="34" charset="-128"/>
                <a:sym typeface="Arial"/>
              </a:rPr>
              <a:t>・記事の著作権はエキサイト株式会社に帰属いたします</a:t>
            </a:r>
            <a:br>
              <a:rPr lang="ja-JP" sz="700" b="0" i="0" u="none" strike="noStrike" cap="none" dirty="0">
                <a:solidFill>
                  <a:srgbClr val="000000"/>
                </a:solidFill>
                <a:latin typeface="Yu Gothic" panose="020B0400000000000000" pitchFamily="34" charset="-128"/>
                <a:ea typeface="Yu Gothic" panose="020B0400000000000000" pitchFamily="34" charset="-128"/>
                <a:sym typeface="Arial"/>
              </a:rPr>
            </a:br>
            <a:r>
              <a:rPr lang="ja-JP" sz="700" b="0" i="0" u="none" strike="noStrike" cap="none" dirty="0">
                <a:solidFill>
                  <a:srgbClr val="000000"/>
                </a:solidFill>
                <a:latin typeface="Yu Gothic" panose="020B0400000000000000" pitchFamily="34" charset="-128"/>
                <a:ea typeface="Yu Gothic" panose="020B0400000000000000" pitchFamily="34" charset="-128"/>
                <a:sym typeface="Arial"/>
              </a:rPr>
              <a:t>・競合排除は行いません</a:t>
            </a:r>
            <a:endParaRPr sz="700" b="0" i="0" u="none" strike="noStrike" cap="none" dirty="0">
              <a:solidFill>
                <a:srgbClr val="7F7F7F"/>
              </a:solidFill>
              <a:latin typeface="Yu Gothic" panose="020B0400000000000000" pitchFamily="34" charset="-128"/>
              <a:ea typeface="Yu Gothic" panose="020B0400000000000000" pitchFamily="34" charset="-128"/>
              <a:sym typeface="Arial"/>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853"/>
        <p:cNvGrpSpPr/>
        <p:nvPr/>
      </p:nvGrpSpPr>
      <p:grpSpPr>
        <a:xfrm>
          <a:off x="0" y="0"/>
          <a:ext cx="0" cy="0"/>
          <a:chOff x="0" y="0"/>
          <a:chExt cx="0" cy="0"/>
        </a:xfrm>
      </p:grpSpPr>
      <p:sp>
        <p:nvSpPr>
          <p:cNvPr id="855" name="Google Shape;855;p23"/>
          <p:cNvSpPr/>
          <p:nvPr/>
        </p:nvSpPr>
        <p:spPr>
          <a:xfrm>
            <a:off x="0" y="2776538"/>
            <a:ext cx="9144000" cy="914400"/>
          </a:xfrm>
          <a:prstGeom prst="rect">
            <a:avLst/>
          </a:prstGeom>
          <a:solidFill>
            <a:srgbClr val="F89D9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rgbClr val="FFFFFF"/>
              </a:solidFill>
              <a:latin typeface="Yu Gothic" panose="020B0400000000000000" pitchFamily="34" charset="-128"/>
              <a:ea typeface="Yu Gothic" panose="020B0400000000000000" pitchFamily="34" charset="-128"/>
              <a:cs typeface="Calibri"/>
              <a:sym typeface="Calibri"/>
            </a:endParaRPr>
          </a:p>
        </p:txBody>
      </p:sp>
      <p:sp>
        <p:nvSpPr>
          <p:cNvPr id="856" name="Google Shape;856;p23"/>
          <p:cNvSpPr txBox="1"/>
          <p:nvPr/>
        </p:nvSpPr>
        <p:spPr>
          <a:xfrm>
            <a:off x="2273250" y="3090446"/>
            <a:ext cx="4597500" cy="338700"/>
          </a:xfrm>
          <a:prstGeom prst="rect">
            <a:avLst/>
          </a:prstGeom>
          <a:noFill/>
          <a:ln>
            <a:noFill/>
          </a:ln>
        </p:spPr>
        <p:txBody>
          <a:bodyPr spcFirstLastPara="1" wrap="square" lIns="91425" tIns="45700" rIns="91425" bIns="45700" anchor="ctr" anchorCtr="0">
            <a:spAutoFit/>
          </a:bodyPr>
          <a:lstStyle/>
          <a:p>
            <a:pPr marL="0" marR="0" lvl="0" indent="0" algn="ctr" rtl="0">
              <a:lnSpc>
                <a:spcPct val="100000"/>
              </a:lnSpc>
              <a:spcBef>
                <a:spcPts val="0"/>
              </a:spcBef>
              <a:spcAft>
                <a:spcPts val="0"/>
              </a:spcAft>
              <a:buClr>
                <a:srgbClr val="000000"/>
              </a:buClr>
              <a:buSzPts val="1600"/>
              <a:buFont typeface="Arial"/>
              <a:buNone/>
            </a:pPr>
            <a:r>
              <a:rPr lang="ja-JP" sz="1600" b="1" i="0" u="none" strike="noStrike" cap="none" dirty="0">
                <a:solidFill>
                  <a:srgbClr val="FFFFFF"/>
                </a:solidFill>
                <a:latin typeface="Yu Gothic" panose="020B0400000000000000" pitchFamily="34" charset="-128"/>
                <a:ea typeface="Yu Gothic" panose="020B0400000000000000" pitchFamily="34" charset="-128"/>
                <a:sym typeface="Arial"/>
              </a:rPr>
              <a:t>純広告商品のご案内</a:t>
            </a:r>
            <a:endParaRPr sz="1400" b="1" i="0" u="none" strike="noStrike" cap="none" dirty="0">
              <a:solidFill>
                <a:srgbClr val="000000"/>
              </a:solidFill>
              <a:latin typeface="Yu Gothic" panose="020B0400000000000000" pitchFamily="34" charset="-128"/>
              <a:ea typeface="Yu Gothic" panose="020B0400000000000000" pitchFamily="34" charset="-128"/>
              <a:sym typeface="Arial"/>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860"/>
        <p:cNvGrpSpPr/>
        <p:nvPr/>
      </p:nvGrpSpPr>
      <p:grpSpPr>
        <a:xfrm>
          <a:off x="0" y="0"/>
          <a:ext cx="0" cy="0"/>
          <a:chOff x="0" y="0"/>
          <a:chExt cx="0" cy="0"/>
        </a:xfrm>
      </p:grpSpPr>
      <p:pic>
        <p:nvPicPr>
          <p:cNvPr id="861" name="Google Shape;861;p24"/>
          <p:cNvPicPr preferRelativeResize="0"/>
          <p:nvPr/>
        </p:nvPicPr>
        <p:blipFill rotWithShape="1">
          <a:blip r:embed="rId3">
            <a:alphaModFix/>
          </a:blip>
          <a:srcRect/>
          <a:stretch/>
        </p:blipFill>
        <p:spPr>
          <a:xfrm>
            <a:off x="359842" y="1493239"/>
            <a:ext cx="3348473" cy="3510000"/>
          </a:xfrm>
          <a:prstGeom prst="rect">
            <a:avLst/>
          </a:prstGeom>
          <a:noFill/>
          <a:ln w="9525" cap="flat" cmpd="sng">
            <a:solidFill>
              <a:srgbClr val="7F7F7F"/>
            </a:solidFill>
            <a:prstDash val="solid"/>
            <a:round/>
            <a:headEnd type="none" w="sm" len="sm"/>
            <a:tailEnd type="none" w="sm" len="sm"/>
          </a:ln>
        </p:spPr>
      </p:pic>
      <p:sp>
        <p:nvSpPr>
          <p:cNvPr id="863" name="Google Shape;863;p24"/>
          <p:cNvSpPr txBox="1"/>
          <p:nvPr/>
        </p:nvSpPr>
        <p:spPr>
          <a:xfrm>
            <a:off x="254981" y="271451"/>
            <a:ext cx="5360112" cy="331353"/>
          </a:xfrm>
          <a:prstGeom prst="rect">
            <a:avLst/>
          </a:prstGeom>
          <a:noFill/>
          <a:ln>
            <a:noFill/>
          </a:ln>
        </p:spPr>
        <p:txBody>
          <a:bodyPr spcFirstLastPara="1" wrap="square" lIns="91425" tIns="91425" rIns="91425" bIns="91425" anchor="t" anchorCtr="0">
            <a:noAutofit/>
          </a:bodyPr>
          <a:lstStyle/>
          <a:p>
            <a:pPr marL="0" marR="0" lvl="0" indent="0" algn="l" rtl="0">
              <a:lnSpc>
                <a:spcPct val="110000"/>
              </a:lnSpc>
              <a:spcBef>
                <a:spcPts val="0"/>
              </a:spcBef>
              <a:spcAft>
                <a:spcPts val="0"/>
              </a:spcAft>
              <a:buNone/>
            </a:pPr>
            <a:r>
              <a:rPr lang="ja-JP" altLang="en-US" sz="1500" b="1" i="0" u="none" strike="noStrike" cap="none" dirty="0">
                <a:solidFill>
                  <a:srgbClr val="7F7F7F"/>
                </a:solidFill>
                <a:latin typeface="Yu Gothic" panose="020B0400000000000000" pitchFamily="34" charset="-128"/>
                <a:ea typeface="Yu Gothic" panose="020B0400000000000000" pitchFamily="34" charset="-128"/>
                <a:sym typeface="Arial"/>
              </a:rPr>
              <a:t>ウーマンエキサイト</a:t>
            </a:r>
            <a:r>
              <a:rPr lang="en-US" altLang="ja-JP" sz="1500" b="1" i="0" u="none" strike="noStrike" cap="none" dirty="0">
                <a:solidFill>
                  <a:srgbClr val="7F7F7F"/>
                </a:solidFill>
                <a:latin typeface="Yu Gothic" panose="020B0400000000000000" pitchFamily="34" charset="-128"/>
                <a:ea typeface="Yu Gothic" panose="020B0400000000000000" pitchFamily="34" charset="-128"/>
                <a:sym typeface="Arial"/>
              </a:rPr>
              <a:t>PC</a:t>
            </a:r>
            <a:r>
              <a:rPr lang="ja-JP" altLang="en-US" sz="1500" b="1" i="0" u="none" strike="noStrike" cap="none" dirty="0">
                <a:solidFill>
                  <a:srgbClr val="7F7F7F"/>
                </a:solidFill>
                <a:latin typeface="Yu Gothic" panose="020B0400000000000000" pitchFamily="34" charset="-128"/>
                <a:ea typeface="Yu Gothic" panose="020B0400000000000000" pitchFamily="34" charset="-128"/>
                <a:sym typeface="Arial"/>
              </a:rPr>
              <a:t>レクタングル </a:t>
            </a:r>
            <a:r>
              <a:rPr lang="en-US" altLang="ja-JP" sz="1500" b="1" i="0" u="none" strike="noStrike" cap="none" dirty="0">
                <a:solidFill>
                  <a:srgbClr val="7F7F7F"/>
                </a:solidFill>
                <a:latin typeface="Yu Gothic" panose="020B0400000000000000" pitchFamily="34" charset="-128"/>
                <a:ea typeface="Yu Gothic" panose="020B0400000000000000" pitchFamily="34" charset="-128"/>
                <a:sym typeface="Arial"/>
              </a:rPr>
              <a:t>/ </a:t>
            </a:r>
            <a:r>
              <a:rPr lang="ja-JP" altLang="en-US" sz="1500" b="1" i="0" u="none" strike="noStrike" cap="none" dirty="0">
                <a:solidFill>
                  <a:srgbClr val="7F7F7F"/>
                </a:solidFill>
                <a:latin typeface="Yu Gothic" panose="020B0400000000000000" pitchFamily="34" charset="-128"/>
                <a:ea typeface="Yu Gothic" panose="020B0400000000000000" pitchFamily="34" charset="-128"/>
                <a:sym typeface="Arial"/>
              </a:rPr>
              <a:t>ビッグレクタングル</a:t>
            </a:r>
          </a:p>
        </p:txBody>
      </p:sp>
      <p:cxnSp>
        <p:nvCxnSpPr>
          <p:cNvPr id="864" name="Google Shape;864;p24"/>
          <p:cNvCxnSpPr>
            <a:cxnSpLocks/>
            <a:stCxn id="863" idx="3"/>
          </p:cNvCxnSpPr>
          <p:nvPr/>
        </p:nvCxnSpPr>
        <p:spPr>
          <a:xfrm flipV="1">
            <a:off x="5615093" y="434660"/>
            <a:ext cx="3170132" cy="2468"/>
          </a:xfrm>
          <a:prstGeom prst="straightConnector1">
            <a:avLst/>
          </a:prstGeom>
          <a:noFill/>
          <a:ln w="9525" cap="rnd" cmpd="sng">
            <a:solidFill>
              <a:srgbClr val="CCCCCC"/>
            </a:solidFill>
            <a:prstDash val="solid"/>
            <a:miter lim="800000"/>
            <a:headEnd type="none" w="sm" len="sm"/>
            <a:tailEnd type="none" w="sm" len="sm"/>
          </a:ln>
        </p:spPr>
      </p:cxnSp>
      <p:grpSp>
        <p:nvGrpSpPr>
          <p:cNvPr id="865" name="Google Shape;865;p24"/>
          <p:cNvGrpSpPr/>
          <p:nvPr/>
        </p:nvGrpSpPr>
        <p:grpSpPr>
          <a:xfrm>
            <a:off x="4726457" y="4168653"/>
            <a:ext cx="4221158" cy="1767567"/>
            <a:chOff x="4566237" y="3528350"/>
            <a:chExt cx="4221158" cy="1767567"/>
          </a:xfrm>
        </p:grpSpPr>
        <p:sp>
          <p:nvSpPr>
            <p:cNvPr id="866" name="Google Shape;866;p24"/>
            <p:cNvSpPr/>
            <p:nvPr/>
          </p:nvSpPr>
          <p:spPr>
            <a:xfrm>
              <a:off x="4566237" y="3528350"/>
              <a:ext cx="4221158" cy="954107"/>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ja-JP" sz="700" b="0" i="0" u="none" strike="noStrike" cap="none" dirty="0">
                  <a:solidFill>
                    <a:srgbClr val="3F3F3F"/>
                  </a:solidFill>
                  <a:latin typeface="Yu Gothic" panose="020B0400000000000000" pitchFamily="34" charset="-128"/>
                  <a:ea typeface="Yu Gothic" panose="020B0400000000000000" pitchFamily="34" charset="-128"/>
                  <a:sym typeface="Arial"/>
                </a:rPr>
                <a:t>【備考】</a:t>
              </a:r>
              <a:endParaRPr dirty="0">
                <a:latin typeface="Yu Gothic" panose="020B0400000000000000" pitchFamily="34" charset="-128"/>
                <a:ea typeface="Yu Gothic" panose="020B0400000000000000" pitchFamily="34" charset="-128"/>
              </a:endParaRPr>
            </a:p>
            <a:p>
              <a:pPr marL="0" marR="0" lvl="0" indent="0" algn="l" rtl="0">
                <a:lnSpc>
                  <a:spcPct val="100000"/>
                </a:lnSpc>
                <a:spcBef>
                  <a:spcPts val="0"/>
                </a:spcBef>
                <a:spcAft>
                  <a:spcPts val="0"/>
                </a:spcAft>
                <a:buNone/>
              </a:pPr>
              <a:r>
                <a:rPr lang="ja-JP" sz="700" b="0" i="0" u="none" strike="noStrike" cap="none" dirty="0">
                  <a:solidFill>
                    <a:srgbClr val="3F3F3F"/>
                  </a:solidFill>
                  <a:latin typeface="Yu Gothic" panose="020B0400000000000000" pitchFamily="34" charset="-128"/>
                  <a:ea typeface="Yu Gothic" panose="020B0400000000000000" pitchFamily="34" charset="-128"/>
                  <a:sym typeface="Arial"/>
                </a:rPr>
                <a:t>・複数素材を入稿し、CTRの高い素材を優先露出するクリエイティブオプティマイズ、</a:t>
              </a:r>
              <a:endParaRPr sz="700" b="0" i="0" u="none" strike="noStrike" cap="none" dirty="0">
                <a:solidFill>
                  <a:srgbClr val="3F3F3F"/>
                </a:solidFill>
                <a:latin typeface="Yu Gothic" panose="020B0400000000000000" pitchFamily="34" charset="-128"/>
                <a:ea typeface="Yu Gothic" panose="020B0400000000000000" pitchFamily="34" charset="-128"/>
                <a:sym typeface="Arial"/>
              </a:endParaRPr>
            </a:p>
            <a:p>
              <a:pPr marL="0" marR="0" lvl="0" indent="0" algn="l" rtl="0">
                <a:lnSpc>
                  <a:spcPct val="100000"/>
                </a:lnSpc>
                <a:spcBef>
                  <a:spcPts val="0"/>
                </a:spcBef>
                <a:spcAft>
                  <a:spcPts val="0"/>
                </a:spcAft>
                <a:buNone/>
              </a:pPr>
              <a:r>
                <a:rPr lang="ja-JP" sz="700" b="0" i="0" u="none" strike="noStrike" cap="none" dirty="0">
                  <a:solidFill>
                    <a:srgbClr val="3F3F3F"/>
                  </a:solidFill>
                  <a:latin typeface="Yu Gothic" panose="020B0400000000000000" pitchFamily="34" charset="-128"/>
                  <a:ea typeface="Yu Gothic" panose="020B0400000000000000" pitchFamily="34" charset="-128"/>
                  <a:sym typeface="Arial"/>
                </a:rPr>
                <a:t>　又は時間帯ターゲットが可能です。詳細は、営業までお問い合わせください。</a:t>
              </a:r>
              <a:endParaRPr dirty="0">
                <a:latin typeface="Yu Gothic" panose="020B0400000000000000" pitchFamily="34" charset="-128"/>
                <a:ea typeface="Yu Gothic" panose="020B0400000000000000" pitchFamily="34" charset="-128"/>
              </a:endParaRPr>
            </a:p>
            <a:p>
              <a:pPr marL="0" marR="0" lvl="0" indent="0" algn="l" rtl="0">
                <a:lnSpc>
                  <a:spcPct val="100000"/>
                </a:lnSpc>
                <a:spcBef>
                  <a:spcPts val="0"/>
                </a:spcBef>
                <a:spcAft>
                  <a:spcPts val="0"/>
                </a:spcAft>
                <a:buNone/>
              </a:pPr>
              <a:r>
                <a:rPr lang="ja-JP" sz="700" b="0" i="0" u="none" strike="noStrike" cap="none" dirty="0">
                  <a:solidFill>
                    <a:srgbClr val="3F3F3F"/>
                  </a:solidFill>
                  <a:latin typeface="Yu Gothic" panose="020B0400000000000000" pitchFamily="34" charset="-128"/>
                  <a:ea typeface="Yu Gothic" panose="020B0400000000000000" pitchFamily="34" charset="-128"/>
                  <a:sym typeface="Arial"/>
                </a:rPr>
                <a:t>・お申込料金が100万円以上の場合のみ、2MBまでの大容量も対応可能です。</a:t>
              </a:r>
              <a:endParaRPr sz="700" b="0" i="0" u="none" strike="noStrike" cap="none" dirty="0">
                <a:solidFill>
                  <a:srgbClr val="3F3F3F"/>
                </a:solidFill>
                <a:latin typeface="Yu Gothic" panose="020B0400000000000000" pitchFamily="34" charset="-128"/>
                <a:ea typeface="Yu Gothic" panose="020B0400000000000000" pitchFamily="34" charset="-128"/>
                <a:sym typeface="Arial"/>
              </a:endParaRPr>
            </a:p>
            <a:p>
              <a:pPr marL="0" marR="0" lvl="0" indent="0" algn="l" rtl="0">
                <a:lnSpc>
                  <a:spcPct val="100000"/>
                </a:lnSpc>
                <a:spcBef>
                  <a:spcPts val="0"/>
                </a:spcBef>
                <a:spcAft>
                  <a:spcPts val="0"/>
                </a:spcAft>
                <a:buNone/>
              </a:pPr>
              <a:r>
                <a:rPr lang="ja-JP" sz="700" b="0" i="0" u="none" strike="noStrike" cap="none" dirty="0">
                  <a:solidFill>
                    <a:srgbClr val="3F3F3F"/>
                  </a:solidFill>
                  <a:latin typeface="Yu Gothic" panose="020B0400000000000000" pitchFamily="34" charset="-128"/>
                  <a:ea typeface="Yu Gothic" panose="020B0400000000000000" pitchFamily="34" charset="-128"/>
                  <a:sym typeface="Arial"/>
                </a:rPr>
                <a:t>・在庫状況等により上記の掲載面全てに必ずしも掲載されるとは限りません。</a:t>
              </a:r>
              <a:endParaRPr sz="700" b="0" i="0" u="none" strike="noStrike" cap="none" dirty="0">
                <a:solidFill>
                  <a:srgbClr val="3F3F3F"/>
                </a:solidFill>
                <a:latin typeface="Yu Gothic" panose="020B0400000000000000" pitchFamily="34" charset="-128"/>
                <a:ea typeface="Yu Gothic" panose="020B0400000000000000" pitchFamily="34" charset="-128"/>
                <a:sym typeface="Arial"/>
              </a:endParaRPr>
            </a:p>
            <a:p>
              <a:pPr marL="0" marR="0" lvl="0" indent="0" algn="l" rtl="0">
                <a:lnSpc>
                  <a:spcPct val="100000"/>
                </a:lnSpc>
                <a:spcBef>
                  <a:spcPts val="0"/>
                </a:spcBef>
                <a:spcAft>
                  <a:spcPts val="0"/>
                </a:spcAft>
                <a:buNone/>
              </a:pPr>
              <a:r>
                <a:rPr lang="ja-JP" sz="700" b="0" i="0" u="none" strike="noStrike" cap="none" dirty="0">
                  <a:solidFill>
                    <a:srgbClr val="3F3F3F"/>
                  </a:solidFill>
                  <a:latin typeface="Yu Gothic" panose="020B0400000000000000" pitchFamily="34" charset="-128"/>
                  <a:ea typeface="Yu Gothic" panose="020B0400000000000000" pitchFamily="34" charset="-128"/>
                  <a:sym typeface="Arial"/>
                </a:rPr>
                <a:t>・『Excite AD Program Guide』内、女性ターゲット レクタングルと同一の商品です。</a:t>
              </a:r>
              <a:endParaRPr sz="700" b="0" i="0" u="none" strike="noStrike" cap="none" dirty="0">
                <a:solidFill>
                  <a:srgbClr val="3F3F3F"/>
                </a:solidFill>
                <a:latin typeface="Yu Gothic" panose="020B0400000000000000" pitchFamily="34" charset="-128"/>
                <a:ea typeface="Yu Gothic" panose="020B0400000000000000" pitchFamily="34" charset="-128"/>
                <a:sym typeface="Arial"/>
              </a:endParaRPr>
            </a:p>
            <a:p>
              <a:pPr marL="0" marR="0" lvl="0" indent="0" algn="l" rtl="0">
                <a:lnSpc>
                  <a:spcPct val="100000"/>
                </a:lnSpc>
                <a:spcBef>
                  <a:spcPts val="0"/>
                </a:spcBef>
                <a:spcAft>
                  <a:spcPts val="0"/>
                </a:spcAft>
                <a:buNone/>
              </a:pPr>
              <a:r>
                <a:rPr lang="ja-JP" sz="700" b="0" i="0" u="none" strike="noStrike" cap="none" dirty="0">
                  <a:solidFill>
                    <a:srgbClr val="3F3F3F"/>
                  </a:solidFill>
                  <a:latin typeface="Yu Gothic" panose="020B0400000000000000" pitchFamily="34" charset="-128"/>
                  <a:ea typeface="Yu Gothic" panose="020B0400000000000000" pitchFamily="34" charset="-128"/>
                  <a:sym typeface="Arial"/>
                </a:rPr>
                <a:t>・JIAAインフォメーションアイコンプログラムに則り、インフォメーションアイコン（　）を</a:t>
              </a:r>
              <a:endParaRPr sz="700" b="0" i="0" u="none" strike="noStrike" cap="none" dirty="0">
                <a:solidFill>
                  <a:srgbClr val="3F3F3F"/>
                </a:solidFill>
                <a:latin typeface="Yu Gothic" panose="020B0400000000000000" pitchFamily="34" charset="-128"/>
                <a:ea typeface="Yu Gothic" panose="020B0400000000000000" pitchFamily="34" charset="-128"/>
                <a:sym typeface="Arial"/>
              </a:endParaRPr>
            </a:p>
            <a:p>
              <a:pPr marL="0" marR="0" lvl="0" indent="0" algn="l" rtl="0">
                <a:lnSpc>
                  <a:spcPct val="100000"/>
                </a:lnSpc>
                <a:spcBef>
                  <a:spcPts val="0"/>
                </a:spcBef>
                <a:spcAft>
                  <a:spcPts val="0"/>
                </a:spcAft>
                <a:buNone/>
              </a:pPr>
              <a:r>
                <a:rPr lang="ja-JP" sz="700" b="0" i="0" u="none" strike="noStrike" cap="none" dirty="0">
                  <a:solidFill>
                    <a:srgbClr val="3F3F3F"/>
                  </a:solidFill>
                  <a:latin typeface="Yu Gothic" panose="020B0400000000000000" pitchFamily="34" charset="-128"/>
                  <a:ea typeface="Yu Gothic" panose="020B0400000000000000" pitchFamily="34" charset="-128"/>
                  <a:sym typeface="Arial"/>
                </a:rPr>
                <a:t>　設置する場合がございます。</a:t>
              </a:r>
              <a:endParaRPr sz="700" b="0" i="0" u="none" strike="noStrike" cap="none" dirty="0">
                <a:solidFill>
                  <a:srgbClr val="3F3F3F"/>
                </a:solidFill>
                <a:latin typeface="Yu Gothic" panose="020B0400000000000000" pitchFamily="34" charset="-128"/>
                <a:ea typeface="Yu Gothic" panose="020B0400000000000000" pitchFamily="34" charset="-128"/>
                <a:sym typeface="Arial"/>
              </a:endParaRPr>
            </a:p>
          </p:txBody>
        </p:sp>
        <p:pic>
          <p:nvPicPr>
            <p:cNvPr id="867" name="Google Shape;867;p24"/>
            <p:cNvPicPr preferRelativeResize="0"/>
            <p:nvPr/>
          </p:nvPicPr>
          <p:blipFill rotWithShape="1">
            <a:blip r:embed="rId4">
              <a:alphaModFix/>
            </a:blip>
            <a:srcRect/>
            <a:stretch/>
          </p:blipFill>
          <p:spPr>
            <a:xfrm>
              <a:off x="7974849" y="5216149"/>
              <a:ext cx="95722" cy="79768"/>
            </a:xfrm>
            <a:prstGeom prst="rect">
              <a:avLst/>
            </a:prstGeom>
            <a:noFill/>
            <a:ln>
              <a:noFill/>
            </a:ln>
          </p:spPr>
        </p:pic>
      </p:grpSp>
      <p:graphicFrame>
        <p:nvGraphicFramePr>
          <p:cNvPr id="868" name="Google Shape;868;p24"/>
          <p:cNvGraphicFramePr/>
          <p:nvPr>
            <p:extLst>
              <p:ext uri="{D42A27DB-BD31-4B8C-83A1-F6EECF244321}">
                <p14:modId xmlns:p14="http://schemas.microsoft.com/office/powerpoint/2010/main" val="721580350"/>
              </p:ext>
            </p:extLst>
          </p:nvPr>
        </p:nvGraphicFramePr>
        <p:xfrm>
          <a:off x="4573065" y="1131371"/>
          <a:ext cx="4212150" cy="2924760"/>
        </p:xfrm>
        <a:graphic>
          <a:graphicData uri="http://schemas.openxmlformats.org/drawingml/2006/table">
            <a:tbl>
              <a:tblPr>
                <a:noFill/>
                <a:tableStyleId>{C1A2F0C5-79EA-44DB-8B3C-392F46CA1DA0}</a:tableStyleId>
              </a:tblPr>
              <a:tblGrid>
                <a:gridCol w="846125">
                  <a:extLst>
                    <a:ext uri="{9D8B030D-6E8A-4147-A177-3AD203B41FA5}">
                      <a16:colId xmlns:a16="http://schemas.microsoft.com/office/drawing/2014/main" val="20000"/>
                    </a:ext>
                  </a:extLst>
                </a:gridCol>
                <a:gridCol w="1412275">
                  <a:extLst>
                    <a:ext uri="{9D8B030D-6E8A-4147-A177-3AD203B41FA5}">
                      <a16:colId xmlns:a16="http://schemas.microsoft.com/office/drawing/2014/main" val="20001"/>
                    </a:ext>
                  </a:extLst>
                </a:gridCol>
                <a:gridCol w="1953750">
                  <a:extLst>
                    <a:ext uri="{9D8B030D-6E8A-4147-A177-3AD203B41FA5}">
                      <a16:colId xmlns:a16="http://schemas.microsoft.com/office/drawing/2014/main" val="20002"/>
                    </a:ext>
                  </a:extLst>
                </a:gridCol>
              </a:tblGrid>
              <a:tr h="335825">
                <a:tc>
                  <a:txBody>
                    <a:bodyPr/>
                    <a:lstStyle/>
                    <a:p>
                      <a:pPr marL="0" marR="0" lvl="0" indent="0" algn="ctr" rtl="0">
                        <a:lnSpc>
                          <a:spcPct val="100000"/>
                        </a:lnSpc>
                        <a:spcBef>
                          <a:spcPts val="0"/>
                        </a:spcBef>
                        <a:spcAft>
                          <a:spcPts val="0"/>
                        </a:spcAft>
                        <a:buClr>
                          <a:schemeClr val="lt1"/>
                        </a:buClr>
                        <a:buSzPts val="900"/>
                        <a:buFont typeface="Arial"/>
                        <a:buNone/>
                      </a:pPr>
                      <a:r>
                        <a:rPr lang="ja-JP" sz="900" b="0" i="0" u="none" strike="noStrike" cap="none">
                          <a:solidFill>
                            <a:schemeClr val="lt1"/>
                          </a:solidFill>
                          <a:latin typeface="Yu Gothic" panose="020B0400000000000000" pitchFamily="34" charset="-128"/>
                          <a:ea typeface="Yu Gothic" panose="020B0400000000000000" pitchFamily="34" charset="-128"/>
                          <a:cs typeface="Arial"/>
                          <a:sym typeface="Arial"/>
                        </a:rPr>
                        <a:t>メニュー名</a:t>
                      </a:r>
                      <a:endParaRPr sz="900" b="0" i="0" u="none" strike="noStrike" cap="none" dirty="0">
                        <a:solidFill>
                          <a:schemeClr val="lt1"/>
                        </a:solidFill>
                        <a:latin typeface="Yu Gothic" panose="020B0400000000000000" pitchFamily="34" charset="-128"/>
                        <a:ea typeface="Yu Gothic" panose="020B0400000000000000" pitchFamily="34" charset="-128"/>
                        <a:cs typeface="Arial"/>
                        <a:sym typeface="Arial"/>
                      </a:endParaRPr>
                    </a:p>
                  </a:txBody>
                  <a:tcPr marL="90000" marR="90000" marT="43200" marB="43200" anchor="ctr">
                    <a:lnL w="9525" cap="flat" cmpd="sng">
                      <a:solidFill>
                        <a:srgbClr val="AEABAB"/>
                      </a:solidFill>
                      <a:prstDash val="solid"/>
                      <a:round/>
                      <a:headEnd type="none" w="sm" len="sm"/>
                      <a:tailEnd type="none" w="sm" len="sm"/>
                    </a:lnL>
                    <a:lnR w="9525" cap="flat" cmpd="sng">
                      <a:solidFill>
                        <a:srgbClr val="AEABAB"/>
                      </a:solidFill>
                      <a:prstDash val="solid"/>
                      <a:round/>
                      <a:headEnd type="none" w="sm" len="sm"/>
                      <a:tailEnd type="none" w="sm" len="sm"/>
                    </a:lnR>
                    <a:lnT w="9525" cap="flat" cmpd="sng">
                      <a:solidFill>
                        <a:srgbClr val="AEABAB"/>
                      </a:solidFill>
                      <a:prstDash val="solid"/>
                      <a:round/>
                      <a:headEnd type="none" w="sm" len="sm"/>
                      <a:tailEnd type="none" w="sm" len="sm"/>
                    </a:lnT>
                    <a:lnB w="9525" cap="flat" cmpd="sng">
                      <a:solidFill>
                        <a:srgbClr val="AEABAB"/>
                      </a:solidFill>
                      <a:prstDash val="solid"/>
                      <a:round/>
                      <a:headEnd type="none" w="sm" len="sm"/>
                      <a:tailEnd type="none" w="sm" len="sm"/>
                    </a:lnB>
                    <a:solidFill>
                      <a:srgbClr val="F89D8F"/>
                    </a:solidFill>
                  </a:tcPr>
                </a:tc>
                <a:tc gridSpan="2">
                  <a:txBody>
                    <a:bodyPr/>
                    <a:lstStyle/>
                    <a:p>
                      <a:pPr marL="0" marR="0" lvl="0" indent="0" algn="ctr" rtl="0">
                        <a:lnSpc>
                          <a:spcPct val="100000"/>
                        </a:lnSpc>
                        <a:spcBef>
                          <a:spcPts val="0"/>
                        </a:spcBef>
                        <a:spcAft>
                          <a:spcPts val="0"/>
                        </a:spcAft>
                        <a:buClr>
                          <a:srgbClr val="FFFFFF"/>
                        </a:buClr>
                        <a:buSzPts val="900"/>
                        <a:buFont typeface="Arial"/>
                        <a:buNone/>
                      </a:pPr>
                      <a:r>
                        <a:rPr lang="ja-JP" sz="900" b="0" i="0" u="none" strike="noStrike" cap="none" dirty="0">
                          <a:solidFill>
                            <a:srgbClr val="FFFFFF"/>
                          </a:solidFill>
                          <a:latin typeface="Yu Gothic" panose="020B0400000000000000" pitchFamily="34" charset="-128"/>
                          <a:ea typeface="Yu Gothic" panose="020B0400000000000000" pitchFamily="34" charset="-128"/>
                          <a:cs typeface="Arial"/>
                          <a:sym typeface="Arial"/>
                        </a:rPr>
                        <a:t>ウーマンエキサイトPCレクタングル / ビッグレクタングル</a:t>
                      </a:r>
                      <a:endParaRPr sz="900" b="0" i="0" u="none" strike="noStrike" cap="none" dirty="0">
                        <a:solidFill>
                          <a:schemeClr val="dk1"/>
                        </a:solidFill>
                        <a:latin typeface="Yu Gothic" panose="020B0400000000000000" pitchFamily="34" charset="-128"/>
                        <a:ea typeface="Yu Gothic" panose="020B0400000000000000" pitchFamily="34" charset="-128"/>
                        <a:cs typeface="Meiryo"/>
                        <a:sym typeface="Meiryo"/>
                      </a:endParaRPr>
                    </a:p>
                  </a:txBody>
                  <a:tcPr marL="90000" marR="90000" marT="43200" marB="43200" anchor="ctr">
                    <a:lnL w="9525" cap="flat" cmpd="sng">
                      <a:solidFill>
                        <a:srgbClr val="AEABAB"/>
                      </a:solidFill>
                      <a:prstDash val="solid"/>
                      <a:round/>
                      <a:headEnd type="none" w="sm" len="sm"/>
                      <a:tailEnd type="none" w="sm" len="sm"/>
                    </a:lnL>
                    <a:lnR w="9525" cap="flat" cmpd="sng">
                      <a:solidFill>
                        <a:srgbClr val="AEABAB"/>
                      </a:solidFill>
                      <a:prstDash val="solid"/>
                      <a:round/>
                      <a:headEnd type="none" w="sm" len="sm"/>
                      <a:tailEnd type="none" w="sm" len="sm"/>
                    </a:lnR>
                    <a:lnT w="9525" cap="flat" cmpd="sng">
                      <a:solidFill>
                        <a:srgbClr val="AEABAB"/>
                      </a:solidFill>
                      <a:prstDash val="solid"/>
                      <a:round/>
                      <a:headEnd type="none" w="sm" len="sm"/>
                      <a:tailEnd type="none" w="sm" len="sm"/>
                    </a:lnT>
                    <a:lnB w="9525" cap="flat" cmpd="sng">
                      <a:solidFill>
                        <a:srgbClr val="AEABAB"/>
                      </a:solidFill>
                      <a:prstDash val="solid"/>
                      <a:round/>
                      <a:headEnd type="none" w="sm" len="sm"/>
                      <a:tailEnd type="none" w="sm" len="sm"/>
                    </a:lnB>
                    <a:solidFill>
                      <a:srgbClr val="F89D8F"/>
                    </a:solidFill>
                  </a:tcPr>
                </a:tc>
                <a:tc hMerge="1">
                  <a:txBody>
                    <a:bodyPr/>
                    <a:lstStyle/>
                    <a:p>
                      <a:endParaRPr lang="ja-JP"/>
                    </a:p>
                  </a:txBody>
                  <a:tcPr/>
                </a:tc>
                <a:extLst>
                  <a:ext uri="{0D108BD9-81ED-4DB2-BD59-A6C34878D82A}">
                    <a16:rowId xmlns:a16="http://schemas.microsoft.com/office/drawing/2014/main" val="10000"/>
                  </a:ext>
                </a:extLst>
              </a:tr>
              <a:tr h="278575">
                <a:tc>
                  <a:txBody>
                    <a:bodyPr/>
                    <a:lstStyle/>
                    <a:p>
                      <a:pPr marL="0" marR="0" lvl="0" indent="0" algn="ctr" rtl="0">
                        <a:lnSpc>
                          <a:spcPct val="100000"/>
                        </a:lnSpc>
                        <a:spcBef>
                          <a:spcPts val="0"/>
                        </a:spcBef>
                        <a:spcAft>
                          <a:spcPts val="0"/>
                        </a:spcAft>
                        <a:buClr>
                          <a:srgbClr val="3F3F3F"/>
                        </a:buClr>
                        <a:buSzPts val="900"/>
                        <a:buFont typeface="Arial"/>
                        <a:buNone/>
                      </a:pPr>
                      <a:r>
                        <a:rPr lang="ja-JP" sz="900" b="0" i="0" u="none" strike="noStrike" cap="none">
                          <a:solidFill>
                            <a:srgbClr val="3F3F3F"/>
                          </a:solidFill>
                          <a:latin typeface="Yu Gothic" panose="020B0400000000000000" pitchFamily="34" charset="-128"/>
                          <a:ea typeface="Yu Gothic" panose="020B0400000000000000" pitchFamily="34" charset="-128"/>
                          <a:cs typeface="Arial"/>
                          <a:sym typeface="Arial"/>
                        </a:rPr>
                        <a:t>掲載面</a:t>
                      </a:r>
                      <a:endParaRPr dirty="0">
                        <a:latin typeface="Yu Gothic" panose="020B0400000000000000" pitchFamily="34" charset="-128"/>
                        <a:ea typeface="Yu Gothic" panose="020B0400000000000000" pitchFamily="34" charset="-128"/>
                      </a:endParaRPr>
                    </a:p>
                  </a:txBody>
                  <a:tcPr marL="90000" marR="90000" marT="43200" marB="43200" anchor="ctr">
                    <a:lnL w="9525" cap="flat" cmpd="sng">
                      <a:solidFill>
                        <a:srgbClr val="AEABAB"/>
                      </a:solidFill>
                      <a:prstDash val="solid"/>
                      <a:round/>
                      <a:headEnd type="none" w="sm" len="sm"/>
                      <a:tailEnd type="none" w="sm" len="sm"/>
                    </a:lnL>
                    <a:lnR w="9525" cap="flat" cmpd="sng">
                      <a:solidFill>
                        <a:srgbClr val="AEABAB"/>
                      </a:solidFill>
                      <a:prstDash val="solid"/>
                      <a:round/>
                      <a:headEnd type="none" w="sm" len="sm"/>
                      <a:tailEnd type="none" w="sm" len="sm"/>
                    </a:lnR>
                    <a:lnT w="9525" cap="flat" cmpd="sng">
                      <a:solidFill>
                        <a:srgbClr val="AEABAB"/>
                      </a:solidFill>
                      <a:prstDash val="solid"/>
                      <a:round/>
                      <a:headEnd type="none" w="sm" len="sm"/>
                      <a:tailEnd type="none" w="sm" len="sm"/>
                    </a:lnT>
                    <a:lnB w="9525" cap="flat" cmpd="sng">
                      <a:solidFill>
                        <a:srgbClr val="AEABAB"/>
                      </a:solidFill>
                      <a:prstDash val="solid"/>
                      <a:round/>
                      <a:headEnd type="none" w="sm" len="sm"/>
                      <a:tailEnd type="none" w="sm" len="sm"/>
                    </a:lnB>
                    <a:solidFill>
                      <a:srgbClr val="F3B1A7"/>
                    </a:solidFill>
                  </a:tcPr>
                </a:tc>
                <a:tc gridSpan="2">
                  <a:txBody>
                    <a:bodyPr/>
                    <a:lstStyle/>
                    <a:p>
                      <a:pPr marL="0" marR="0" lvl="0" indent="0" algn="l" rtl="0">
                        <a:lnSpc>
                          <a:spcPct val="100000"/>
                        </a:lnSpc>
                        <a:spcBef>
                          <a:spcPts val="0"/>
                        </a:spcBef>
                        <a:spcAft>
                          <a:spcPts val="0"/>
                        </a:spcAft>
                        <a:buClr>
                          <a:srgbClr val="3F3F3F"/>
                        </a:buClr>
                        <a:buSzPts val="900"/>
                        <a:buFont typeface="Arial"/>
                        <a:buNone/>
                      </a:pPr>
                      <a:r>
                        <a:rPr lang="ja-JP" sz="900">
                          <a:solidFill>
                            <a:srgbClr val="3F3F3F"/>
                          </a:solidFill>
                          <a:latin typeface="Yu Gothic" panose="020B0400000000000000" pitchFamily="34" charset="-128"/>
                          <a:ea typeface="Yu Gothic" panose="020B0400000000000000" pitchFamily="34" charset="-128"/>
                          <a:cs typeface="Arial"/>
                          <a:sym typeface="Arial"/>
                        </a:rPr>
                        <a:t>ウーマンエキサイトPC 中面（一部のコンテンツを除く）</a:t>
                      </a:r>
                      <a:endParaRPr sz="900" dirty="0">
                        <a:solidFill>
                          <a:srgbClr val="3F3F3F"/>
                        </a:solidFill>
                        <a:latin typeface="Yu Gothic" panose="020B0400000000000000" pitchFamily="34" charset="-128"/>
                        <a:ea typeface="Yu Gothic" panose="020B0400000000000000" pitchFamily="34" charset="-128"/>
                        <a:cs typeface="Arial"/>
                        <a:sym typeface="Arial"/>
                      </a:endParaRPr>
                    </a:p>
                  </a:txBody>
                  <a:tcPr marL="90000" marR="90000" marT="43200" marB="43200" anchor="ctr">
                    <a:lnL w="9525" cap="flat" cmpd="sng">
                      <a:solidFill>
                        <a:srgbClr val="AEABAB"/>
                      </a:solidFill>
                      <a:prstDash val="solid"/>
                      <a:round/>
                      <a:headEnd type="none" w="sm" len="sm"/>
                      <a:tailEnd type="none" w="sm" len="sm"/>
                    </a:lnL>
                    <a:lnR w="9525" cap="flat" cmpd="sng">
                      <a:solidFill>
                        <a:srgbClr val="AEABAB"/>
                      </a:solidFill>
                      <a:prstDash val="solid"/>
                      <a:round/>
                      <a:headEnd type="none" w="sm" len="sm"/>
                      <a:tailEnd type="none" w="sm" len="sm"/>
                    </a:lnR>
                    <a:lnT w="9525" cap="flat" cmpd="sng">
                      <a:solidFill>
                        <a:srgbClr val="AEABAB"/>
                      </a:solidFill>
                      <a:prstDash val="solid"/>
                      <a:round/>
                      <a:headEnd type="none" w="sm" len="sm"/>
                      <a:tailEnd type="none" w="sm" len="sm"/>
                    </a:lnT>
                    <a:lnB w="9525" cap="flat" cmpd="sng">
                      <a:solidFill>
                        <a:srgbClr val="AEABAB"/>
                      </a:solidFill>
                      <a:prstDash val="solid"/>
                      <a:round/>
                      <a:headEnd type="none" w="sm" len="sm"/>
                      <a:tailEnd type="none" w="sm" len="sm"/>
                    </a:lnB>
                  </a:tcPr>
                </a:tc>
                <a:tc hMerge="1">
                  <a:txBody>
                    <a:bodyPr/>
                    <a:lstStyle/>
                    <a:p>
                      <a:endParaRPr lang="ja-JP"/>
                    </a:p>
                  </a:txBody>
                  <a:tcPr/>
                </a:tc>
                <a:extLst>
                  <a:ext uri="{0D108BD9-81ED-4DB2-BD59-A6C34878D82A}">
                    <a16:rowId xmlns:a16="http://schemas.microsoft.com/office/drawing/2014/main" val="10001"/>
                  </a:ext>
                </a:extLst>
              </a:tr>
              <a:tr h="288000">
                <a:tc>
                  <a:txBody>
                    <a:bodyPr/>
                    <a:lstStyle/>
                    <a:p>
                      <a:pPr marL="0" marR="0" lvl="0" indent="0" algn="ctr" rtl="0">
                        <a:lnSpc>
                          <a:spcPct val="100000"/>
                        </a:lnSpc>
                        <a:spcBef>
                          <a:spcPts val="0"/>
                        </a:spcBef>
                        <a:spcAft>
                          <a:spcPts val="0"/>
                        </a:spcAft>
                        <a:buClr>
                          <a:srgbClr val="3F3F3F"/>
                        </a:buClr>
                        <a:buSzPts val="900"/>
                        <a:buFont typeface="Arial"/>
                        <a:buNone/>
                      </a:pPr>
                      <a:r>
                        <a:rPr lang="ja-JP" sz="900" b="0" i="0" u="none" strike="noStrike" cap="none">
                          <a:solidFill>
                            <a:srgbClr val="3F3F3F"/>
                          </a:solidFill>
                          <a:latin typeface="Yu Gothic" panose="020B0400000000000000" pitchFamily="34" charset="-128"/>
                          <a:ea typeface="Yu Gothic" panose="020B0400000000000000" pitchFamily="34" charset="-128"/>
                          <a:cs typeface="Arial"/>
                          <a:sym typeface="Arial"/>
                        </a:rPr>
                        <a:t>掲載タイプ</a:t>
                      </a:r>
                      <a:endParaRPr dirty="0">
                        <a:latin typeface="Yu Gothic" panose="020B0400000000000000" pitchFamily="34" charset="-128"/>
                        <a:ea typeface="Yu Gothic" panose="020B0400000000000000" pitchFamily="34" charset="-128"/>
                      </a:endParaRPr>
                    </a:p>
                  </a:txBody>
                  <a:tcPr marL="90000" marR="90000" marT="43200" marB="43200" anchor="ctr">
                    <a:lnL w="9525" cap="flat" cmpd="sng">
                      <a:solidFill>
                        <a:srgbClr val="AEABAB"/>
                      </a:solidFill>
                      <a:prstDash val="solid"/>
                      <a:round/>
                      <a:headEnd type="none" w="sm" len="sm"/>
                      <a:tailEnd type="none" w="sm" len="sm"/>
                    </a:lnL>
                    <a:lnR w="9525" cap="flat" cmpd="sng">
                      <a:solidFill>
                        <a:srgbClr val="AEABAB"/>
                      </a:solidFill>
                      <a:prstDash val="solid"/>
                      <a:round/>
                      <a:headEnd type="none" w="sm" len="sm"/>
                      <a:tailEnd type="none" w="sm" len="sm"/>
                    </a:lnR>
                    <a:lnT w="9525" cap="flat" cmpd="sng">
                      <a:solidFill>
                        <a:srgbClr val="AEABAB"/>
                      </a:solidFill>
                      <a:prstDash val="solid"/>
                      <a:round/>
                      <a:headEnd type="none" w="sm" len="sm"/>
                      <a:tailEnd type="none" w="sm" len="sm"/>
                    </a:lnT>
                    <a:lnB w="9525" cap="flat" cmpd="sng">
                      <a:solidFill>
                        <a:srgbClr val="AEABAB"/>
                      </a:solidFill>
                      <a:prstDash val="solid"/>
                      <a:round/>
                      <a:headEnd type="none" w="sm" len="sm"/>
                      <a:tailEnd type="none" w="sm" len="sm"/>
                    </a:lnB>
                    <a:solidFill>
                      <a:srgbClr val="F3B1A7"/>
                    </a:solidFill>
                  </a:tcPr>
                </a:tc>
                <a:tc gridSpan="2">
                  <a:txBody>
                    <a:bodyPr/>
                    <a:lstStyle/>
                    <a:p>
                      <a:pPr marL="0" marR="0" lvl="0" indent="0" algn="l" rtl="0">
                        <a:lnSpc>
                          <a:spcPct val="100000"/>
                        </a:lnSpc>
                        <a:spcBef>
                          <a:spcPts val="0"/>
                        </a:spcBef>
                        <a:spcAft>
                          <a:spcPts val="0"/>
                        </a:spcAft>
                        <a:buClr>
                          <a:srgbClr val="3F3F3F"/>
                        </a:buClr>
                        <a:buSzPts val="900"/>
                        <a:buFont typeface="Arial"/>
                        <a:buNone/>
                      </a:pPr>
                      <a:r>
                        <a:rPr lang="ja-JP" sz="900" b="0" i="0" u="none" strike="noStrike" cap="none">
                          <a:solidFill>
                            <a:srgbClr val="3F3F3F"/>
                          </a:solidFill>
                          <a:latin typeface="Yu Gothic" panose="020B0400000000000000" pitchFamily="34" charset="-128"/>
                          <a:ea typeface="Yu Gothic" panose="020B0400000000000000" pitchFamily="34" charset="-128"/>
                          <a:cs typeface="Arial"/>
                          <a:sym typeface="Arial"/>
                        </a:rPr>
                        <a:t>imp保証</a:t>
                      </a:r>
                      <a:endParaRPr dirty="0">
                        <a:latin typeface="Yu Gothic" panose="020B0400000000000000" pitchFamily="34" charset="-128"/>
                        <a:ea typeface="Yu Gothic" panose="020B0400000000000000" pitchFamily="34" charset="-128"/>
                      </a:endParaRPr>
                    </a:p>
                  </a:txBody>
                  <a:tcPr marL="90000" marR="90000" marT="43200" marB="43200" anchor="ctr">
                    <a:lnL w="9525" cap="flat" cmpd="sng">
                      <a:solidFill>
                        <a:srgbClr val="AEABAB"/>
                      </a:solidFill>
                      <a:prstDash val="solid"/>
                      <a:round/>
                      <a:headEnd type="none" w="sm" len="sm"/>
                      <a:tailEnd type="none" w="sm" len="sm"/>
                    </a:lnL>
                    <a:lnR w="9525" cap="flat" cmpd="sng">
                      <a:solidFill>
                        <a:srgbClr val="AEABAB"/>
                      </a:solidFill>
                      <a:prstDash val="solid"/>
                      <a:round/>
                      <a:headEnd type="none" w="sm" len="sm"/>
                      <a:tailEnd type="none" w="sm" len="sm"/>
                    </a:lnR>
                    <a:lnT w="9525" cap="flat" cmpd="sng">
                      <a:solidFill>
                        <a:srgbClr val="AEABAB"/>
                      </a:solidFill>
                      <a:prstDash val="solid"/>
                      <a:round/>
                      <a:headEnd type="none" w="sm" len="sm"/>
                      <a:tailEnd type="none" w="sm" len="sm"/>
                    </a:lnT>
                    <a:lnB w="9525" cap="flat" cmpd="sng">
                      <a:solidFill>
                        <a:srgbClr val="AEABAB"/>
                      </a:solidFill>
                      <a:prstDash val="solid"/>
                      <a:round/>
                      <a:headEnd type="none" w="sm" len="sm"/>
                      <a:tailEnd type="none" w="sm" len="sm"/>
                    </a:lnB>
                  </a:tcPr>
                </a:tc>
                <a:tc hMerge="1">
                  <a:txBody>
                    <a:bodyPr/>
                    <a:lstStyle/>
                    <a:p>
                      <a:endParaRPr lang="ja-JP"/>
                    </a:p>
                  </a:txBody>
                  <a:tcPr/>
                </a:tc>
                <a:extLst>
                  <a:ext uri="{0D108BD9-81ED-4DB2-BD59-A6C34878D82A}">
                    <a16:rowId xmlns:a16="http://schemas.microsoft.com/office/drawing/2014/main" val="10002"/>
                  </a:ext>
                </a:extLst>
              </a:tr>
              <a:tr h="288000">
                <a:tc>
                  <a:txBody>
                    <a:bodyPr/>
                    <a:lstStyle/>
                    <a:p>
                      <a:pPr marL="0" marR="0" lvl="0" indent="0" algn="ctr" rtl="0">
                        <a:lnSpc>
                          <a:spcPct val="100000"/>
                        </a:lnSpc>
                        <a:spcBef>
                          <a:spcPts val="0"/>
                        </a:spcBef>
                        <a:spcAft>
                          <a:spcPts val="0"/>
                        </a:spcAft>
                        <a:buClr>
                          <a:srgbClr val="3F3F3F"/>
                        </a:buClr>
                        <a:buSzPts val="900"/>
                        <a:buFont typeface="Arial"/>
                        <a:buNone/>
                      </a:pPr>
                      <a:r>
                        <a:rPr lang="ja-JP" sz="900" b="0" i="0" u="none" strike="noStrike" cap="none">
                          <a:solidFill>
                            <a:srgbClr val="3F3F3F"/>
                          </a:solidFill>
                          <a:latin typeface="Yu Gothic" panose="020B0400000000000000" pitchFamily="34" charset="-128"/>
                          <a:ea typeface="Yu Gothic" panose="020B0400000000000000" pitchFamily="34" charset="-128"/>
                          <a:cs typeface="Arial"/>
                          <a:sym typeface="Arial"/>
                        </a:rPr>
                        <a:t>掲載期間</a:t>
                      </a:r>
                      <a:endParaRPr dirty="0">
                        <a:latin typeface="Yu Gothic" panose="020B0400000000000000" pitchFamily="34" charset="-128"/>
                        <a:ea typeface="Yu Gothic" panose="020B0400000000000000" pitchFamily="34" charset="-128"/>
                      </a:endParaRPr>
                    </a:p>
                  </a:txBody>
                  <a:tcPr marL="90000" marR="90000" marT="43200" marB="43200" anchor="ctr">
                    <a:lnL w="9525" cap="flat" cmpd="sng">
                      <a:solidFill>
                        <a:srgbClr val="AEABAB"/>
                      </a:solidFill>
                      <a:prstDash val="solid"/>
                      <a:round/>
                      <a:headEnd type="none" w="sm" len="sm"/>
                      <a:tailEnd type="none" w="sm" len="sm"/>
                    </a:lnL>
                    <a:lnR w="9525" cap="flat" cmpd="sng">
                      <a:solidFill>
                        <a:srgbClr val="AEABAB"/>
                      </a:solidFill>
                      <a:prstDash val="solid"/>
                      <a:round/>
                      <a:headEnd type="none" w="sm" len="sm"/>
                      <a:tailEnd type="none" w="sm" len="sm"/>
                    </a:lnR>
                    <a:lnT w="9525" cap="flat" cmpd="sng">
                      <a:solidFill>
                        <a:srgbClr val="AEABAB"/>
                      </a:solidFill>
                      <a:prstDash val="solid"/>
                      <a:round/>
                      <a:headEnd type="none" w="sm" len="sm"/>
                      <a:tailEnd type="none" w="sm" len="sm"/>
                    </a:lnT>
                    <a:lnB w="9525" cap="flat" cmpd="sng">
                      <a:solidFill>
                        <a:srgbClr val="AEABAB"/>
                      </a:solidFill>
                      <a:prstDash val="solid"/>
                      <a:round/>
                      <a:headEnd type="none" w="sm" len="sm"/>
                      <a:tailEnd type="none" w="sm" len="sm"/>
                    </a:lnB>
                    <a:solidFill>
                      <a:srgbClr val="F3B1A7"/>
                    </a:solidFill>
                  </a:tcPr>
                </a:tc>
                <a:tc gridSpan="2">
                  <a:txBody>
                    <a:bodyPr/>
                    <a:lstStyle/>
                    <a:p>
                      <a:pPr marL="0" marR="0" lvl="0" indent="0" algn="l" rtl="0">
                        <a:lnSpc>
                          <a:spcPct val="100000"/>
                        </a:lnSpc>
                        <a:spcBef>
                          <a:spcPts val="0"/>
                        </a:spcBef>
                        <a:spcAft>
                          <a:spcPts val="0"/>
                        </a:spcAft>
                        <a:buClr>
                          <a:srgbClr val="3F3F3F"/>
                        </a:buClr>
                        <a:buSzPts val="900"/>
                        <a:buFont typeface="Arial"/>
                        <a:buNone/>
                      </a:pPr>
                      <a:r>
                        <a:rPr lang="ja-JP" sz="900" b="0" i="0" u="none" strike="noStrike" cap="none">
                          <a:solidFill>
                            <a:srgbClr val="3F3F3F"/>
                          </a:solidFill>
                          <a:latin typeface="Yu Gothic" panose="020B0400000000000000" pitchFamily="34" charset="-128"/>
                          <a:ea typeface="Yu Gothic" panose="020B0400000000000000" pitchFamily="34" charset="-128"/>
                          <a:cs typeface="Arial"/>
                          <a:sym typeface="Arial"/>
                        </a:rPr>
                        <a:t>１週間～</a:t>
                      </a:r>
                      <a:endParaRPr dirty="0">
                        <a:latin typeface="Yu Gothic" panose="020B0400000000000000" pitchFamily="34" charset="-128"/>
                        <a:ea typeface="Yu Gothic" panose="020B0400000000000000" pitchFamily="34" charset="-128"/>
                      </a:endParaRPr>
                    </a:p>
                  </a:txBody>
                  <a:tcPr marL="90000" marR="90000" marT="43200" marB="43200" anchor="ctr">
                    <a:lnL w="9525" cap="flat" cmpd="sng">
                      <a:solidFill>
                        <a:srgbClr val="AEABAB"/>
                      </a:solidFill>
                      <a:prstDash val="solid"/>
                      <a:round/>
                      <a:headEnd type="none" w="sm" len="sm"/>
                      <a:tailEnd type="none" w="sm" len="sm"/>
                    </a:lnL>
                    <a:lnR w="9525" cap="flat" cmpd="sng">
                      <a:solidFill>
                        <a:srgbClr val="AEABAB"/>
                      </a:solidFill>
                      <a:prstDash val="solid"/>
                      <a:round/>
                      <a:headEnd type="none" w="sm" len="sm"/>
                      <a:tailEnd type="none" w="sm" len="sm"/>
                    </a:lnR>
                    <a:lnT w="9525" cap="flat" cmpd="sng">
                      <a:solidFill>
                        <a:srgbClr val="AEABAB"/>
                      </a:solidFill>
                      <a:prstDash val="solid"/>
                      <a:round/>
                      <a:headEnd type="none" w="sm" len="sm"/>
                      <a:tailEnd type="none" w="sm" len="sm"/>
                    </a:lnT>
                    <a:lnB w="9525" cap="flat" cmpd="sng">
                      <a:solidFill>
                        <a:srgbClr val="AEABAB"/>
                      </a:solidFill>
                      <a:prstDash val="solid"/>
                      <a:round/>
                      <a:headEnd type="none" w="sm" len="sm"/>
                      <a:tailEnd type="none" w="sm" len="sm"/>
                    </a:lnB>
                  </a:tcPr>
                </a:tc>
                <a:tc hMerge="1">
                  <a:txBody>
                    <a:bodyPr/>
                    <a:lstStyle/>
                    <a:p>
                      <a:endParaRPr lang="ja-JP"/>
                    </a:p>
                  </a:txBody>
                  <a:tcPr/>
                </a:tc>
                <a:extLst>
                  <a:ext uri="{0D108BD9-81ED-4DB2-BD59-A6C34878D82A}">
                    <a16:rowId xmlns:a16="http://schemas.microsoft.com/office/drawing/2014/main" val="10003"/>
                  </a:ext>
                </a:extLst>
              </a:tr>
              <a:tr h="288000">
                <a:tc>
                  <a:txBody>
                    <a:bodyPr/>
                    <a:lstStyle/>
                    <a:p>
                      <a:pPr marL="0" marR="0" lvl="0" indent="0" algn="ctr" rtl="0">
                        <a:lnSpc>
                          <a:spcPct val="100000"/>
                        </a:lnSpc>
                        <a:spcBef>
                          <a:spcPts val="0"/>
                        </a:spcBef>
                        <a:spcAft>
                          <a:spcPts val="0"/>
                        </a:spcAft>
                        <a:buClr>
                          <a:srgbClr val="3F3F3F"/>
                        </a:buClr>
                        <a:buSzPts val="900"/>
                        <a:buFont typeface="Arial"/>
                        <a:buNone/>
                      </a:pPr>
                      <a:r>
                        <a:rPr lang="ja-JP" sz="900" b="0" i="0" u="none" strike="noStrike" cap="none">
                          <a:solidFill>
                            <a:srgbClr val="3F3F3F"/>
                          </a:solidFill>
                          <a:latin typeface="Yu Gothic" panose="020B0400000000000000" pitchFamily="34" charset="-128"/>
                          <a:ea typeface="Yu Gothic" panose="020B0400000000000000" pitchFamily="34" charset="-128"/>
                          <a:cs typeface="Arial"/>
                          <a:sym typeface="Arial"/>
                        </a:rPr>
                        <a:t>掲載開始</a:t>
                      </a:r>
                      <a:endParaRPr sz="900" b="0" i="0" u="none" strike="noStrike" cap="none" dirty="0">
                        <a:solidFill>
                          <a:srgbClr val="3F3F3F"/>
                        </a:solidFill>
                        <a:latin typeface="Yu Gothic" panose="020B0400000000000000" pitchFamily="34" charset="-128"/>
                        <a:ea typeface="Yu Gothic" panose="020B0400000000000000" pitchFamily="34" charset="-128"/>
                        <a:cs typeface="Arial"/>
                        <a:sym typeface="Arial"/>
                      </a:endParaRPr>
                    </a:p>
                    <a:p>
                      <a:pPr marL="0" marR="0" lvl="0" indent="0" algn="ctr" rtl="0">
                        <a:lnSpc>
                          <a:spcPct val="100000"/>
                        </a:lnSpc>
                        <a:spcBef>
                          <a:spcPts val="180"/>
                        </a:spcBef>
                        <a:spcAft>
                          <a:spcPts val="0"/>
                        </a:spcAft>
                        <a:buClr>
                          <a:srgbClr val="3F3F3F"/>
                        </a:buClr>
                        <a:buSzPts val="900"/>
                        <a:buFont typeface="Arial"/>
                        <a:buNone/>
                      </a:pPr>
                      <a:r>
                        <a:rPr lang="ja-JP" sz="900" b="0" i="0" u="none" strike="noStrike" cap="none">
                          <a:solidFill>
                            <a:srgbClr val="3F3F3F"/>
                          </a:solidFill>
                          <a:latin typeface="Yu Gothic" panose="020B0400000000000000" pitchFamily="34" charset="-128"/>
                          <a:ea typeface="Yu Gothic" panose="020B0400000000000000" pitchFamily="34" charset="-128"/>
                          <a:cs typeface="Arial"/>
                          <a:sym typeface="Arial"/>
                        </a:rPr>
                        <a:t>終了</a:t>
                      </a:r>
                      <a:endParaRPr dirty="0">
                        <a:latin typeface="Yu Gothic" panose="020B0400000000000000" pitchFamily="34" charset="-128"/>
                        <a:ea typeface="Yu Gothic" panose="020B0400000000000000" pitchFamily="34" charset="-128"/>
                      </a:endParaRPr>
                    </a:p>
                  </a:txBody>
                  <a:tcPr marL="90000" marR="90000" marT="43200" marB="43200" anchor="ctr">
                    <a:lnL w="9525" cap="flat" cmpd="sng">
                      <a:solidFill>
                        <a:srgbClr val="AEABAB"/>
                      </a:solidFill>
                      <a:prstDash val="solid"/>
                      <a:round/>
                      <a:headEnd type="none" w="sm" len="sm"/>
                      <a:tailEnd type="none" w="sm" len="sm"/>
                    </a:lnL>
                    <a:lnR w="9525" cap="flat" cmpd="sng">
                      <a:solidFill>
                        <a:srgbClr val="AEABAB"/>
                      </a:solidFill>
                      <a:prstDash val="solid"/>
                      <a:round/>
                      <a:headEnd type="none" w="sm" len="sm"/>
                      <a:tailEnd type="none" w="sm" len="sm"/>
                    </a:lnR>
                    <a:lnT w="9525" cap="flat" cmpd="sng">
                      <a:solidFill>
                        <a:srgbClr val="AEABAB"/>
                      </a:solidFill>
                      <a:prstDash val="solid"/>
                      <a:round/>
                      <a:headEnd type="none" w="sm" len="sm"/>
                      <a:tailEnd type="none" w="sm" len="sm"/>
                    </a:lnT>
                    <a:lnB w="9525" cap="flat" cmpd="sng">
                      <a:solidFill>
                        <a:srgbClr val="AEABAB"/>
                      </a:solidFill>
                      <a:prstDash val="solid"/>
                      <a:round/>
                      <a:headEnd type="none" w="sm" len="sm"/>
                      <a:tailEnd type="none" w="sm" len="sm"/>
                    </a:lnB>
                    <a:solidFill>
                      <a:srgbClr val="F3B1A7"/>
                    </a:solidFill>
                  </a:tcPr>
                </a:tc>
                <a:tc gridSpan="2">
                  <a:txBody>
                    <a:bodyPr/>
                    <a:lstStyle/>
                    <a:p>
                      <a:pPr marL="0" marR="0" lvl="0" indent="0" algn="l" rtl="0">
                        <a:lnSpc>
                          <a:spcPct val="100000"/>
                        </a:lnSpc>
                        <a:spcBef>
                          <a:spcPts val="0"/>
                        </a:spcBef>
                        <a:spcAft>
                          <a:spcPts val="0"/>
                        </a:spcAft>
                        <a:buClr>
                          <a:srgbClr val="3F3F3F"/>
                        </a:buClr>
                        <a:buSzPts val="900"/>
                        <a:buFont typeface="Arial"/>
                        <a:buNone/>
                      </a:pPr>
                      <a:r>
                        <a:rPr lang="ja-JP" sz="900" b="0" i="0" u="none" strike="noStrike" cap="none">
                          <a:solidFill>
                            <a:srgbClr val="3F3F3F"/>
                          </a:solidFill>
                          <a:latin typeface="Yu Gothic" panose="020B0400000000000000" pitchFamily="34" charset="-128"/>
                          <a:ea typeface="Yu Gothic" panose="020B0400000000000000" pitchFamily="34" charset="-128"/>
                          <a:cs typeface="Arial"/>
                          <a:sym typeface="Arial"/>
                        </a:rPr>
                        <a:t>掲載開始日の0時00分　</a:t>
                      </a:r>
                      <a:endParaRPr sz="900" b="0" i="0" u="none" strike="noStrike" cap="none" dirty="0">
                        <a:solidFill>
                          <a:srgbClr val="3F3F3F"/>
                        </a:solidFill>
                        <a:latin typeface="Yu Gothic" panose="020B0400000000000000" pitchFamily="34" charset="-128"/>
                        <a:ea typeface="Yu Gothic" panose="020B0400000000000000" pitchFamily="34" charset="-128"/>
                        <a:cs typeface="Arial"/>
                        <a:sym typeface="Arial"/>
                      </a:endParaRPr>
                    </a:p>
                    <a:p>
                      <a:pPr marL="0" marR="0" lvl="0" indent="0" algn="l" rtl="0">
                        <a:lnSpc>
                          <a:spcPct val="100000"/>
                        </a:lnSpc>
                        <a:spcBef>
                          <a:spcPts val="180"/>
                        </a:spcBef>
                        <a:spcAft>
                          <a:spcPts val="0"/>
                        </a:spcAft>
                        <a:buClr>
                          <a:srgbClr val="3F3F3F"/>
                        </a:buClr>
                        <a:buSzPts val="900"/>
                        <a:buFont typeface="Arial"/>
                        <a:buNone/>
                      </a:pPr>
                      <a:r>
                        <a:rPr lang="ja-JP" sz="900" b="0" i="0" u="none" strike="noStrike" cap="none">
                          <a:solidFill>
                            <a:srgbClr val="3F3F3F"/>
                          </a:solidFill>
                          <a:latin typeface="Yu Gothic" panose="020B0400000000000000" pitchFamily="34" charset="-128"/>
                          <a:ea typeface="Yu Gothic" panose="020B0400000000000000" pitchFamily="34" charset="-128"/>
                          <a:cs typeface="Arial"/>
                          <a:sym typeface="Arial"/>
                        </a:rPr>
                        <a:t>掲載終了日の23時59分　（24時間表記）</a:t>
                      </a:r>
                      <a:endParaRPr dirty="0">
                        <a:latin typeface="Yu Gothic" panose="020B0400000000000000" pitchFamily="34" charset="-128"/>
                        <a:ea typeface="Yu Gothic" panose="020B0400000000000000" pitchFamily="34" charset="-128"/>
                      </a:endParaRPr>
                    </a:p>
                  </a:txBody>
                  <a:tcPr marL="90000" marR="90000" marT="43200" marB="43200" anchor="ctr">
                    <a:lnL w="9525" cap="flat" cmpd="sng">
                      <a:solidFill>
                        <a:srgbClr val="AEABAB"/>
                      </a:solidFill>
                      <a:prstDash val="solid"/>
                      <a:round/>
                      <a:headEnd type="none" w="sm" len="sm"/>
                      <a:tailEnd type="none" w="sm" len="sm"/>
                    </a:lnL>
                    <a:lnR w="9525" cap="flat" cmpd="sng">
                      <a:solidFill>
                        <a:srgbClr val="AEABAB"/>
                      </a:solidFill>
                      <a:prstDash val="solid"/>
                      <a:round/>
                      <a:headEnd type="none" w="sm" len="sm"/>
                      <a:tailEnd type="none" w="sm" len="sm"/>
                    </a:lnR>
                    <a:lnT w="9525" cap="flat" cmpd="sng">
                      <a:solidFill>
                        <a:srgbClr val="AEABAB"/>
                      </a:solidFill>
                      <a:prstDash val="solid"/>
                      <a:round/>
                      <a:headEnd type="none" w="sm" len="sm"/>
                      <a:tailEnd type="none" w="sm" len="sm"/>
                    </a:lnT>
                    <a:lnB w="9525" cap="flat" cmpd="sng">
                      <a:solidFill>
                        <a:srgbClr val="AEABAB"/>
                      </a:solidFill>
                      <a:prstDash val="solid"/>
                      <a:round/>
                      <a:headEnd type="none" w="sm" len="sm"/>
                      <a:tailEnd type="none" w="sm" len="sm"/>
                    </a:lnB>
                  </a:tcPr>
                </a:tc>
                <a:tc hMerge="1">
                  <a:txBody>
                    <a:bodyPr/>
                    <a:lstStyle/>
                    <a:p>
                      <a:endParaRPr lang="ja-JP"/>
                    </a:p>
                  </a:txBody>
                  <a:tcPr/>
                </a:tc>
                <a:extLst>
                  <a:ext uri="{0D108BD9-81ED-4DB2-BD59-A6C34878D82A}">
                    <a16:rowId xmlns:a16="http://schemas.microsoft.com/office/drawing/2014/main" val="10004"/>
                  </a:ext>
                </a:extLst>
              </a:tr>
              <a:tr h="288000">
                <a:tc>
                  <a:txBody>
                    <a:bodyPr/>
                    <a:lstStyle/>
                    <a:p>
                      <a:pPr marL="0" marR="0" lvl="0" indent="0" algn="ctr" rtl="0">
                        <a:lnSpc>
                          <a:spcPct val="100000"/>
                        </a:lnSpc>
                        <a:spcBef>
                          <a:spcPts val="0"/>
                        </a:spcBef>
                        <a:spcAft>
                          <a:spcPts val="0"/>
                        </a:spcAft>
                        <a:buClr>
                          <a:srgbClr val="3F3F3F"/>
                        </a:buClr>
                        <a:buSzPts val="900"/>
                        <a:buFont typeface="Arial"/>
                        <a:buNone/>
                      </a:pPr>
                      <a:r>
                        <a:rPr lang="ja-JP" sz="900" b="0" i="0" u="none" strike="noStrike" cap="none">
                          <a:solidFill>
                            <a:srgbClr val="3F3F3F"/>
                          </a:solidFill>
                          <a:latin typeface="Yu Gothic" panose="020B0400000000000000" pitchFamily="34" charset="-128"/>
                          <a:ea typeface="Yu Gothic" panose="020B0400000000000000" pitchFamily="34" charset="-128"/>
                          <a:cs typeface="Arial"/>
                          <a:sym typeface="Arial"/>
                        </a:rPr>
                        <a:t>掲載料金</a:t>
                      </a:r>
                      <a:endParaRPr sz="900" b="0" i="0" u="none" strike="noStrike" cap="none" dirty="0">
                        <a:solidFill>
                          <a:srgbClr val="3F3F3F"/>
                        </a:solidFill>
                        <a:latin typeface="Yu Gothic" panose="020B0400000000000000" pitchFamily="34" charset="-128"/>
                        <a:ea typeface="Yu Gothic" panose="020B0400000000000000" pitchFamily="34" charset="-128"/>
                        <a:cs typeface="Arial"/>
                        <a:sym typeface="Arial"/>
                      </a:endParaRPr>
                    </a:p>
                  </a:txBody>
                  <a:tcPr marL="90000" marR="90000" marT="43200" marB="43200" anchor="ctr">
                    <a:lnL w="9525" cap="flat" cmpd="sng">
                      <a:solidFill>
                        <a:srgbClr val="AEABAB"/>
                      </a:solidFill>
                      <a:prstDash val="solid"/>
                      <a:round/>
                      <a:headEnd type="none" w="sm" len="sm"/>
                      <a:tailEnd type="none" w="sm" len="sm"/>
                    </a:lnL>
                    <a:lnR w="9525" cap="flat" cmpd="sng">
                      <a:solidFill>
                        <a:srgbClr val="AEABAB"/>
                      </a:solidFill>
                      <a:prstDash val="solid"/>
                      <a:round/>
                      <a:headEnd type="none" w="sm" len="sm"/>
                      <a:tailEnd type="none" w="sm" len="sm"/>
                    </a:lnR>
                    <a:lnT w="9525" cap="flat" cmpd="sng">
                      <a:solidFill>
                        <a:srgbClr val="AEABAB"/>
                      </a:solidFill>
                      <a:prstDash val="solid"/>
                      <a:round/>
                      <a:headEnd type="none" w="sm" len="sm"/>
                      <a:tailEnd type="none" w="sm" len="sm"/>
                    </a:lnT>
                    <a:lnB w="9525" cap="flat" cmpd="sng">
                      <a:solidFill>
                        <a:srgbClr val="AEABAB"/>
                      </a:solidFill>
                      <a:prstDash val="solid"/>
                      <a:round/>
                      <a:headEnd type="none" w="sm" len="sm"/>
                      <a:tailEnd type="none" w="sm" len="sm"/>
                    </a:lnB>
                    <a:solidFill>
                      <a:srgbClr val="F3B1A7"/>
                    </a:solidFill>
                  </a:tcPr>
                </a:tc>
                <a:tc>
                  <a:txBody>
                    <a:bodyPr/>
                    <a:lstStyle/>
                    <a:p>
                      <a:pPr marL="0" marR="0" lvl="0" indent="0" algn="ctr" rtl="0">
                        <a:lnSpc>
                          <a:spcPct val="100000"/>
                        </a:lnSpc>
                        <a:spcBef>
                          <a:spcPts val="0"/>
                        </a:spcBef>
                        <a:spcAft>
                          <a:spcPts val="0"/>
                        </a:spcAft>
                        <a:buClr>
                          <a:srgbClr val="3F3F3F"/>
                        </a:buClr>
                        <a:buSzPts val="900"/>
                        <a:buFont typeface="Arial"/>
                        <a:buNone/>
                      </a:pPr>
                      <a:r>
                        <a:rPr lang="ja-JP" sz="900" b="0" i="0" u="none" strike="noStrike" cap="none">
                          <a:solidFill>
                            <a:srgbClr val="3F3F3F"/>
                          </a:solidFill>
                          <a:latin typeface="Yu Gothic" panose="020B0400000000000000" pitchFamily="34" charset="-128"/>
                          <a:ea typeface="Yu Gothic" panose="020B0400000000000000" pitchFamily="34" charset="-128"/>
                          <a:cs typeface="Arial"/>
                          <a:sym typeface="Arial"/>
                        </a:rPr>
                        <a:t>1,000,000imp～</a:t>
                      </a:r>
                      <a:endParaRPr dirty="0">
                        <a:latin typeface="Yu Gothic" panose="020B0400000000000000" pitchFamily="34" charset="-128"/>
                        <a:ea typeface="Yu Gothic" panose="020B0400000000000000" pitchFamily="34" charset="-128"/>
                      </a:endParaRPr>
                    </a:p>
                  </a:txBody>
                  <a:tcPr marL="90000" marR="90000" marT="43200" marB="43200" anchor="ctr">
                    <a:lnL w="9525" cap="flat" cmpd="sng">
                      <a:solidFill>
                        <a:srgbClr val="AEABAB"/>
                      </a:solidFill>
                      <a:prstDash val="solid"/>
                      <a:round/>
                      <a:headEnd type="none" w="sm" len="sm"/>
                      <a:tailEnd type="none" w="sm" len="sm"/>
                    </a:lnL>
                    <a:lnR w="9525" cap="flat" cmpd="sng">
                      <a:solidFill>
                        <a:srgbClr val="AEABAB"/>
                      </a:solidFill>
                      <a:prstDash val="solid"/>
                      <a:round/>
                      <a:headEnd type="none" w="sm" len="sm"/>
                      <a:tailEnd type="none" w="sm" len="sm"/>
                    </a:lnR>
                    <a:lnT w="9525" cap="flat" cmpd="sng">
                      <a:solidFill>
                        <a:srgbClr val="AEABAB"/>
                      </a:solidFill>
                      <a:prstDash val="solid"/>
                      <a:round/>
                      <a:headEnd type="none" w="sm" len="sm"/>
                      <a:tailEnd type="none" w="sm" len="sm"/>
                    </a:lnT>
                    <a:lnB w="9525" cap="flat" cmpd="sng">
                      <a:solidFill>
                        <a:srgbClr val="AEABAB"/>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3F3F3F"/>
                        </a:buClr>
                        <a:buSzPts val="900"/>
                        <a:buFont typeface="Arial"/>
                        <a:buNone/>
                      </a:pPr>
                      <a:r>
                        <a:rPr lang="ja-JP" sz="900" b="0" i="0" u="none" strike="noStrike" cap="none">
                          <a:solidFill>
                            <a:srgbClr val="3F3F3F"/>
                          </a:solidFill>
                          <a:latin typeface="Yu Gothic" panose="020B0400000000000000" pitchFamily="34" charset="-128"/>
                          <a:ea typeface="Yu Gothic" panose="020B0400000000000000" pitchFamily="34" charset="-128"/>
                          <a:cs typeface="Arial"/>
                          <a:sym typeface="Arial"/>
                        </a:rPr>
                        <a:t> ＠0.3円</a:t>
                      </a:r>
                      <a:endParaRPr dirty="0">
                        <a:latin typeface="Yu Gothic" panose="020B0400000000000000" pitchFamily="34" charset="-128"/>
                        <a:ea typeface="Yu Gothic" panose="020B0400000000000000" pitchFamily="34" charset="-128"/>
                      </a:endParaRPr>
                    </a:p>
                  </a:txBody>
                  <a:tcPr marL="90000" marR="90000" marT="43200" marB="43200" anchor="ctr">
                    <a:lnL w="9525" cap="flat" cmpd="sng">
                      <a:solidFill>
                        <a:srgbClr val="AEABAB"/>
                      </a:solidFill>
                      <a:prstDash val="solid"/>
                      <a:round/>
                      <a:headEnd type="none" w="sm" len="sm"/>
                      <a:tailEnd type="none" w="sm" len="sm"/>
                    </a:lnL>
                    <a:lnR w="9525" cap="flat" cmpd="sng">
                      <a:solidFill>
                        <a:srgbClr val="AEABAB"/>
                      </a:solidFill>
                      <a:prstDash val="solid"/>
                      <a:round/>
                      <a:headEnd type="none" w="sm" len="sm"/>
                      <a:tailEnd type="none" w="sm" len="sm"/>
                    </a:lnR>
                    <a:lnT w="9525" cap="flat" cmpd="sng">
                      <a:solidFill>
                        <a:srgbClr val="AEABAB"/>
                      </a:solidFill>
                      <a:prstDash val="solid"/>
                      <a:round/>
                      <a:headEnd type="none" w="sm" len="sm"/>
                      <a:tailEnd type="none" w="sm" len="sm"/>
                    </a:lnT>
                    <a:lnB w="9525" cap="flat" cmpd="sng">
                      <a:solidFill>
                        <a:srgbClr val="AEABAB"/>
                      </a:solidFill>
                      <a:prstDash val="solid"/>
                      <a:round/>
                      <a:headEnd type="none" w="sm" len="sm"/>
                      <a:tailEnd type="none" w="sm" len="sm"/>
                    </a:lnB>
                  </a:tcPr>
                </a:tc>
                <a:extLst>
                  <a:ext uri="{0D108BD9-81ED-4DB2-BD59-A6C34878D82A}">
                    <a16:rowId xmlns:a16="http://schemas.microsoft.com/office/drawing/2014/main" val="10005"/>
                  </a:ext>
                </a:extLst>
              </a:tr>
              <a:tr h="196150">
                <a:tc>
                  <a:txBody>
                    <a:bodyPr/>
                    <a:lstStyle/>
                    <a:p>
                      <a:pPr marL="0" marR="0" lvl="0" indent="0" algn="ctr" rtl="0">
                        <a:lnSpc>
                          <a:spcPct val="100000"/>
                        </a:lnSpc>
                        <a:spcBef>
                          <a:spcPts val="0"/>
                        </a:spcBef>
                        <a:spcAft>
                          <a:spcPts val="0"/>
                        </a:spcAft>
                        <a:buClr>
                          <a:srgbClr val="3F3F3F"/>
                        </a:buClr>
                        <a:buSzPts val="900"/>
                        <a:buFont typeface="Arial"/>
                        <a:buNone/>
                      </a:pPr>
                      <a:r>
                        <a:rPr lang="ja-JP" sz="900" b="0" i="0" u="none" strike="noStrike" cap="none">
                          <a:solidFill>
                            <a:srgbClr val="3F3F3F"/>
                          </a:solidFill>
                          <a:latin typeface="Yu Gothic" panose="020B0400000000000000" pitchFamily="34" charset="-128"/>
                          <a:ea typeface="Yu Gothic" panose="020B0400000000000000" pitchFamily="34" charset="-128"/>
                          <a:cs typeface="Arial"/>
                          <a:sym typeface="Arial"/>
                        </a:rPr>
                        <a:t>スペック</a:t>
                      </a:r>
                      <a:endParaRPr dirty="0">
                        <a:latin typeface="Yu Gothic" panose="020B0400000000000000" pitchFamily="34" charset="-128"/>
                        <a:ea typeface="Yu Gothic" panose="020B0400000000000000" pitchFamily="34" charset="-128"/>
                      </a:endParaRPr>
                    </a:p>
                  </a:txBody>
                  <a:tcPr marL="90000" marR="90000" marT="43200" marB="43200" anchor="ctr">
                    <a:lnL w="9525" cap="flat" cmpd="sng">
                      <a:solidFill>
                        <a:srgbClr val="AEABAB"/>
                      </a:solidFill>
                      <a:prstDash val="solid"/>
                      <a:round/>
                      <a:headEnd type="none" w="sm" len="sm"/>
                      <a:tailEnd type="none" w="sm" len="sm"/>
                    </a:lnL>
                    <a:lnR w="9525" cap="flat" cmpd="sng">
                      <a:solidFill>
                        <a:srgbClr val="AEABAB"/>
                      </a:solidFill>
                      <a:prstDash val="solid"/>
                      <a:round/>
                      <a:headEnd type="none" w="sm" len="sm"/>
                      <a:tailEnd type="none" w="sm" len="sm"/>
                    </a:lnR>
                    <a:lnT w="9525" cap="flat" cmpd="sng">
                      <a:solidFill>
                        <a:srgbClr val="AEABAB"/>
                      </a:solidFill>
                      <a:prstDash val="solid"/>
                      <a:round/>
                      <a:headEnd type="none" w="sm" len="sm"/>
                      <a:tailEnd type="none" w="sm" len="sm"/>
                    </a:lnT>
                    <a:lnB w="9525" cap="flat" cmpd="sng">
                      <a:solidFill>
                        <a:srgbClr val="AEABAB"/>
                      </a:solidFill>
                      <a:prstDash val="solid"/>
                      <a:round/>
                      <a:headEnd type="none" w="sm" len="sm"/>
                      <a:tailEnd type="none" w="sm" len="sm"/>
                    </a:lnB>
                    <a:solidFill>
                      <a:srgbClr val="F3B1A7"/>
                    </a:solidFill>
                  </a:tcPr>
                </a:tc>
                <a:tc gridSpan="2">
                  <a:txBody>
                    <a:bodyPr/>
                    <a:lstStyle/>
                    <a:p>
                      <a:pPr marL="0" marR="0" lvl="0" indent="0" algn="l" rtl="0">
                        <a:lnSpc>
                          <a:spcPct val="100000"/>
                        </a:lnSpc>
                        <a:spcBef>
                          <a:spcPts val="0"/>
                        </a:spcBef>
                        <a:spcAft>
                          <a:spcPts val="0"/>
                        </a:spcAft>
                        <a:buClr>
                          <a:srgbClr val="3F3F3F"/>
                        </a:buClr>
                        <a:buSzPts val="900"/>
                        <a:buFont typeface="Arial"/>
                        <a:buNone/>
                      </a:pPr>
                      <a:r>
                        <a:rPr lang="ja-JP" sz="900" b="0" i="0" u="none" strike="noStrike" cap="none" dirty="0">
                          <a:solidFill>
                            <a:srgbClr val="3F3F3F"/>
                          </a:solidFill>
                          <a:latin typeface="Yu Gothic" panose="020B0400000000000000" pitchFamily="34" charset="-128"/>
                          <a:ea typeface="Yu Gothic" panose="020B0400000000000000" pitchFamily="34" charset="-128"/>
                          <a:cs typeface="Arial"/>
                          <a:sym typeface="Arial"/>
                        </a:rPr>
                        <a:t>W300xH250/W300×600</a:t>
                      </a:r>
                      <a:endParaRPr dirty="0">
                        <a:latin typeface="Yu Gothic" panose="020B0400000000000000" pitchFamily="34" charset="-128"/>
                        <a:ea typeface="Yu Gothic" panose="020B0400000000000000" pitchFamily="34" charset="-128"/>
                      </a:endParaRPr>
                    </a:p>
                    <a:p>
                      <a:pPr marL="0" marR="0" lvl="0" indent="0" algn="l" rtl="0">
                        <a:lnSpc>
                          <a:spcPct val="100000"/>
                        </a:lnSpc>
                        <a:spcBef>
                          <a:spcPts val="180"/>
                        </a:spcBef>
                        <a:spcAft>
                          <a:spcPts val="0"/>
                        </a:spcAft>
                        <a:buClr>
                          <a:srgbClr val="3F3F3F"/>
                        </a:buClr>
                        <a:buSzPts val="900"/>
                        <a:buFont typeface="Arial"/>
                        <a:buNone/>
                      </a:pPr>
                      <a:r>
                        <a:rPr lang="ja-JP" altLang="en-US" sz="900" b="0" i="0" u="none" strike="noStrike" cap="none" dirty="0">
                          <a:solidFill>
                            <a:srgbClr val="3F3F3F"/>
                          </a:solidFill>
                          <a:latin typeface="Yu Gothic" panose="020B0400000000000000" pitchFamily="34" charset="-128"/>
                          <a:ea typeface="Yu Gothic" panose="020B0400000000000000" pitchFamily="34" charset="-128"/>
                          <a:cs typeface="Arial"/>
                          <a:sym typeface="Arial"/>
                        </a:rPr>
                        <a:t> </a:t>
                      </a:r>
                      <a:r>
                        <a:rPr lang="en-US" altLang="ja-JP" sz="900" b="0" i="0" u="none" strike="noStrike" cap="none" dirty="0">
                          <a:solidFill>
                            <a:srgbClr val="3F3F3F"/>
                          </a:solidFill>
                          <a:latin typeface="Yu Gothic" panose="020B0400000000000000" pitchFamily="34" charset="-128"/>
                          <a:ea typeface="Yu Gothic" panose="020B0400000000000000" pitchFamily="34" charset="-128"/>
                          <a:cs typeface="Arial"/>
                          <a:sym typeface="Arial"/>
                        </a:rPr>
                        <a:t>GIF</a:t>
                      </a:r>
                      <a:r>
                        <a:rPr lang="ja-JP" altLang="en-US" sz="900" b="0" i="0" u="none" strike="noStrike" cap="none" dirty="0">
                          <a:solidFill>
                            <a:srgbClr val="3F3F3F"/>
                          </a:solidFill>
                          <a:latin typeface="Yu Gothic" panose="020B0400000000000000" pitchFamily="34" charset="-128"/>
                          <a:ea typeface="Yu Gothic" panose="020B0400000000000000" pitchFamily="34" charset="-128"/>
                          <a:cs typeface="Arial"/>
                          <a:sym typeface="Arial"/>
                        </a:rPr>
                        <a:t>・</a:t>
                      </a:r>
                      <a:r>
                        <a:rPr lang="en-US" altLang="ja-JP" sz="900" b="0" i="0" u="none" strike="noStrike" cap="none" dirty="0">
                          <a:solidFill>
                            <a:srgbClr val="3F3F3F"/>
                          </a:solidFill>
                          <a:latin typeface="Yu Gothic" panose="020B0400000000000000" pitchFamily="34" charset="-128"/>
                          <a:ea typeface="Yu Gothic" panose="020B0400000000000000" pitchFamily="34" charset="-128"/>
                          <a:cs typeface="Arial"/>
                          <a:sym typeface="Arial"/>
                        </a:rPr>
                        <a:t>JPEG</a:t>
                      </a:r>
                      <a:r>
                        <a:rPr lang="ja-JP" altLang="en-US" sz="900" b="0" i="0" u="none" strike="noStrike" cap="none" dirty="0">
                          <a:solidFill>
                            <a:srgbClr val="3F3F3F"/>
                          </a:solidFill>
                          <a:latin typeface="Yu Gothic" panose="020B0400000000000000" pitchFamily="34" charset="-128"/>
                          <a:ea typeface="Yu Gothic" panose="020B0400000000000000" pitchFamily="34" charset="-128"/>
                          <a:cs typeface="Arial"/>
                          <a:sym typeface="Arial"/>
                        </a:rPr>
                        <a:t>・</a:t>
                      </a:r>
                      <a:r>
                        <a:rPr lang="en-US" altLang="ja-JP" sz="900" b="0" i="0" u="none" strike="noStrike" cap="none" dirty="0">
                          <a:solidFill>
                            <a:srgbClr val="3F3F3F"/>
                          </a:solidFill>
                          <a:latin typeface="Yu Gothic" panose="020B0400000000000000" pitchFamily="34" charset="-128"/>
                          <a:ea typeface="Yu Gothic" panose="020B0400000000000000" pitchFamily="34" charset="-128"/>
                          <a:cs typeface="Arial"/>
                          <a:sym typeface="Arial"/>
                        </a:rPr>
                        <a:t>PNG </a:t>
                      </a:r>
                      <a:r>
                        <a:rPr lang="ja-JP" altLang="en-US" sz="900" b="0" i="0" u="none" strike="noStrike" cap="none" dirty="0">
                          <a:solidFill>
                            <a:srgbClr val="3F3F3F"/>
                          </a:solidFill>
                          <a:latin typeface="Yu Gothic" panose="020B0400000000000000" pitchFamily="34" charset="-128"/>
                          <a:ea typeface="Yu Gothic" panose="020B0400000000000000" pitchFamily="34" charset="-128"/>
                          <a:cs typeface="Arial"/>
                          <a:sym typeface="Arial"/>
                        </a:rPr>
                        <a:t>／ </a:t>
                      </a:r>
                      <a:r>
                        <a:rPr lang="en-US" altLang="ja-JP" sz="900" b="0" i="0" u="none" strike="noStrike" cap="none" dirty="0">
                          <a:solidFill>
                            <a:srgbClr val="3F3F3F"/>
                          </a:solidFill>
                          <a:latin typeface="Yu Gothic" panose="020B0400000000000000" pitchFamily="34" charset="-128"/>
                          <a:ea typeface="Yu Gothic" panose="020B0400000000000000" pitchFamily="34" charset="-128"/>
                          <a:cs typeface="Arial"/>
                          <a:sym typeface="Arial"/>
                        </a:rPr>
                        <a:t>150KB</a:t>
                      </a:r>
                      <a:r>
                        <a:rPr lang="ja-JP" altLang="en-US" sz="900" b="0" i="0" u="none" strike="noStrike" cap="none" dirty="0">
                          <a:solidFill>
                            <a:srgbClr val="3F3F3F"/>
                          </a:solidFill>
                          <a:latin typeface="Yu Gothic" panose="020B0400000000000000" pitchFamily="34" charset="-128"/>
                          <a:ea typeface="Yu Gothic" panose="020B0400000000000000" pitchFamily="34" charset="-128"/>
                          <a:cs typeface="Arial"/>
                          <a:sym typeface="Arial"/>
                        </a:rPr>
                        <a:t>以内 </a:t>
                      </a:r>
                    </a:p>
                  </a:txBody>
                  <a:tcPr marL="90000" marR="90000" marT="43200" marB="43200" anchor="ctr">
                    <a:lnL w="9525" cap="flat" cmpd="sng">
                      <a:solidFill>
                        <a:srgbClr val="AEABAB"/>
                      </a:solidFill>
                      <a:prstDash val="solid"/>
                      <a:round/>
                      <a:headEnd type="none" w="sm" len="sm"/>
                      <a:tailEnd type="none" w="sm" len="sm"/>
                    </a:lnL>
                    <a:lnR w="9525" cap="flat" cmpd="sng">
                      <a:solidFill>
                        <a:srgbClr val="AEABAB"/>
                      </a:solidFill>
                      <a:prstDash val="solid"/>
                      <a:round/>
                      <a:headEnd type="none" w="sm" len="sm"/>
                      <a:tailEnd type="none" w="sm" len="sm"/>
                    </a:lnR>
                    <a:lnT w="9525" cap="flat" cmpd="sng">
                      <a:solidFill>
                        <a:srgbClr val="AEABAB"/>
                      </a:solidFill>
                      <a:prstDash val="solid"/>
                      <a:round/>
                      <a:headEnd type="none" w="sm" len="sm"/>
                      <a:tailEnd type="none" w="sm" len="sm"/>
                    </a:lnT>
                    <a:lnB w="9525" cap="flat" cmpd="sng">
                      <a:solidFill>
                        <a:srgbClr val="AEABAB"/>
                      </a:solidFill>
                      <a:prstDash val="solid"/>
                      <a:round/>
                      <a:headEnd type="none" w="sm" len="sm"/>
                      <a:tailEnd type="none" w="sm" len="sm"/>
                    </a:lnB>
                  </a:tcPr>
                </a:tc>
                <a:tc hMerge="1">
                  <a:txBody>
                    <a:bodyPr/>
                    <a:lstStyle/>
                    <a:p>
                      <a:endParaRPr lang="ja-JP"/>
                    </a:p>
                  </a:txBody>
                  <a:tcPr/>
                </a:tc>
                <a:extLst>
                  <a:ext uri="{0D108BD9-81ED-4DB2-BD59-A6C34878D82A}">
                    <a16:rowId xmlns:a16="http://schemas.microsoft.com/office/drawing/2014/main" val="10006"/>
                  </a:ext>
                </a:extLst>
              </a:tr>
              <a:tr h="288000">
                <a:tc>
                  <a:txBody>
                    <a:bodyPr/>
                    <a:lstStyle/>
                    <a:p>
                      <a:pPr marL="0" marR="0" lvl="0" indent="0" algn="ctr" rtl="0">
                        <a:lnSpc>
                          <a:spcPct val="100000"/>
                        </a:lnSpc>
                        <a:spcBef>
                          <a:spcPts val="0"/>
                        </a:spcBef>
                        <a:spcAft>
                          <a:spcPts val="0"/>
                        </a:spcAft>
                        <a:buClr>
                          <a:srgbClr val="3F3F3F"/>
                        </a:buClr>
                        <a:buSzPts val="900"/>
                        <a:buFont typeface="Arial"/>
                        <a:buNone/>
                      </a:pPr>
                      <a:r>
                        <a:rPr lang="ja-JP" sz="900" b="0" i="0" u="none" strike="noStrike" cap="none">
                          <a:solidFill>
                            <a:srgbClr val="3F3F3F"/>
                          </a:solidFill>
                          <a:latin typeface="Yu Gothic" panose="020B0400000000000000" pitchFamily="34" charset="-128"/>
                          <a:ea typeface="Yu Gothic" panose="020B0400000000000000" pitchFamily="34" charset="-128"/>
                          <a:cs typeface="Arial"/>
                          <a:sym typeface="Arial"/>
                        </a:rPr>
                        <a:t>掲載本数</a:t>
                      </a:r>
                      <a:endParaRPr sz="900" b="0" i="0" u="none" strike="noStrike" cap="none" dirty="0">
                        <a:solidFill>
                          <a:srgbClr val="3F3F3F"/>
                        </a:solidFill>
                        <a:latin typeface="Yu Gothic" panose="020B0400000000000000" pitchFamily="34" charset="-128"/>
                        <a:ea typeface="Yu Gothic" panose="020B0400000000000000" pitchFamily="34" charset="-128"/>
                        <a:cs typeface="Arial"/>
                        <a:sym typeface="Arial"/>
                      </a:endParaRPr>
                    </a:p>
                    <a:p>
                      <a:pPr marL="0" marR="0" lvl="0" indent="0" algn="ctr" rtl="0">
                        <a:lnSpc>
                          <a:spcPct val="100000"/>
                        </a:lnSpc>
                        <a:spcBef>
                          <a:spcPts val="180"/>
                        </a:spcBef>
                        <a:spcAft>
                          <a:spcPts val="0"/>
                        </a:spcAft>
                        <a:buClr>
                          <a:srgbClr val="3F3F3F"/>
                        </a:buClr>
                        <a:buSzPts val="900"/>
                        <a:buFont typeface="Arial"/>
                        <a:buNone/>
                      </a:pPr>
                      <a:r>
                        <a:rPr lang="ja-JP" sz="900" b="0" i="0" u="none" strike="noStrike" cap="none">
                          <a:solidFill>
                            <a:srgbClr val="3F3F3F"/>
                          </a:solidFill>
                          <a:latin typeface="Yu Gothic" panose="020B0400000000000000" pitchFamily="34" charset="-128"/>
                          <a:ea typeface="Yu Gothic" panose="020B0400000000000000" pitchFamily="34" charset="-128"/>
                          <a:cs typeface="Arial"/>
                          <a:sym typeface="Arial"/>
                        </a:rPr>
                        <a:t>差替</a:t>
                      </a:r>
                      <a:endParaRPr dirty="0">
                        <a:latin typeface="Yu Gothic" panose="020B0400000000000000" pitchFamily="34" charset="-128"/>
                        <a:ea typeface="Yu Gothic" panose="020B0400000000000000" pitchFamily="34" charset="-128"/>
                      </a:endParaRPr>
                    </a:p>
                  </a:txBody>
                  <a:tcPr marL="90000" marR="90000" marT="43200" marB="43200" anchor="ctr">
                    <a:lnL w="9525" cap="flat" cmpd="sng">
                      <a:solidFill>
                        <a:srgbClr val="AEABAB"/>
                      </a:solidFill>
                      <a:prstDash val="solid"/>
                      <a:round/>
                      <a:headEnd type="none" w="sm" len="sm"/>
                      <a:tailEnd type="none" w="sm" len="sm"/>
                    </a:lnL>
                    <a:lnR w="9525" cap="flat" cmpd="sng">
                      <a:solidFill>
                        <a:srgbClr val="AEABAB"/>
                      </a:solidFill>
                      <a:prstDash val="solid"/>
                      <a:round/>
                      <a:headEnd type="none" w="sm" len="sm"/>
                      <a:tailEnd type="none" w="sm" len="sm"/>
                    </a:lnR>
                    <a:lnT w="9525" cap="flat" cmpd="sng">
                      <a:solidFill>
                        <a:srgbClr val="AEABAB"/>
                      </a:solidFill>
                      <a:prstDash val="solid"/>
                      <a:round/>
                      <a:headEnd type="none" w="sm" len="sm"/>
                      <a:tailEnd type="none" w="sm" len="sm"/>
                    </a:lnT>
                    <a:lnB w="9525" cap="flat" cmpd="sng">
                      <a:solidFill>
                        <a:srgbClr val="AEABAB"/>
                      </a:solidFill>
                      <a:prstDash val="solid"/>
                      <a:round/>
                      <a:headEnd type="none" w="sm" len="sm"/>
                      <a:tailEnd type="none" w="sm" len="sm"/>
                    </a:lnB>
                    <a:solidFill>
                      <a:srgbClr val="F3B1A7"/>
                    </a:solidFill>
                  </a:tcPr>
                </a:tc>
                <a:tc gridSpan="2">
                  <a:txBody>
                    <a:bodyPr/>
                    <a:lstStyle/>
                    <a:p>
                      <a:pPr marL="0" marR="0" lvl="0" indent="0" algn="l" rtl="0">
                        <a:lnSpc>
                          <a:spcPct val="100000"/>
                        </a:lnSpc>
                        <a:spcBef>
                          <a:spcPts val="0"/>
                        </a:spcBef>
                        <a:spcAft>
                          <a:spcPts val="0"/>
                        </a:spcAft>
                        <a:buClr>
                          <a:srgbClr val="3F3F3F"/>
                        </a:buClr>
                        <a:buSzPts val="900"/>
                        <a:buFont typeface="Arial"/>
                        <a:buNone/>
                      </a:pPr>
                      <a:r>
                        <a:rPr lang="ja-JP" sz="900" b="0" i="0" u="none" strike="noStrike" cap="none">
                          <a:solidFill>
                            <a:srgbClr val="3F3F3F"/>
                          </a:solidFill>
                          <a:latin typeface="Yu Gothic" panose="020B0400000000000000" pitchFamily="34" charset="-128"/>
                          <a:ea typeface="Yu Gothic" panose="020B0400000000000000" pitchFamily="34" charset="-128"/>
                          <a:cs typeface="Arial"/>
                          <a:sym typeface="Arial"/>
                        </a:rPr>
                        <a:t>4本以内　/　可（週1回、土日・祝日を除く）</a:t>
                      </a:r>
                      <a:endParaRPr sz="900" b="0" i="0" u="none" strike="noStrike" cap="none" dirty="0">
                        <a:solidFill>
                          <a:srgbClr val="3F3F3F"/>
                        </a:solidFill>
                        <a:latin typeface="Yu Gothic" panose="020B0400000000000000" pitchFamily="34" charset="-128"/>
                        <a:ea typeface="Yu Gothic" panose="020B0400000000000000" pitchFamily="34" charset="-128"/>
                        <a:cs typeface="Arial"/>
                        <a:sym typeface="Arial"/>
                      </a:endParaRPr>
                    </a:p>
                  </a:txBody>
                  <a:tcPr marL="90000" marR="90000" marT="43200" marB="43200" anchor="ctr">
                    <a:lnL w="9525" cap="flat" cmpd="sng">
                      <a:solidFill>
                        <a:srgbClr val="AEABAB"/>
                      </a:solidFill>
                      <a:prstDash val="solid"/>
                      <a:round/>
                      <a:headEnd type="none" w="sm" len="sm"/>
                      <a:tailEnd type="none" w="sm" len="sm"/>
                    </a:lnL>
                    <a:lnR w="9525" cap="flat" cmpd="sng">
                      <a:solidFill>
                        <a:srgbClr val="AEABAB"/>
                      </a:solidFill>
                      <a:prstDash val="solid"/>
                      <a:round/>
                      <a:headEnd type="none" w="sm" len="sm"/>
                      <a:tailEnd type="none" w="sm" len="sm"/>
                    </a:lnR>
                    <a:lnT w="9525" cap="flat" cmpd="sng">
                      <a:solidFill>
                        <a:srgbClr val="AEABAB"/>
                      </a:solidFill>
                      <a:prstDash val="solid"/>
                      <a:round/>
                      <a:headEnd type="none" w="sm" len="sm"/>
                      <a:tailEnd type="none" w="sm" len="sm"/>
                    </a:lnT>
                    <a:lnB w="9525" cap="flat" cmpd="sng">
                      <a:solidFill>
                        <a:srgbClr val="AEABAB"/>
                      </a:solidFill>
                      <a:prstDash val="solid"/>
                      <a:round/>
                      <a:headEnd type="none" w="sm" len="sm"/>
                      <a:tailEnd type="none" w="sm" len="sm"/>
                    </a:lnB>
                  </a:tcPr>
                </a:tc>
                <a:tc hMerge="1">
                  <a:txBody>
                    <a:bodyPr/>
                    <a:lstStyle/>
                    <a:p>
                      <a:endParaRPr lang="ja-JP"/>
                    </a:p>
                  </a:txBody>
                  <a:tcPr/>
                </a:tc>
                <a:extLst>
                  <a:ext uri="{0D108BD9-81ED-4DB2-BD59-A6C34878D82A}">
                    <a16:rowId xmlns:a16="http://schemas.microsoft.com/office/drawing/2014/main" val="10007"/>
                  </a:ext>
                </a:extLst>
              </a:tr>
              <a:tr h="288000">
                <a:tc>
                  <a:txBody>
                    <a:bodyPr/>
                    <a:lstStyle/>
                    <a:p>
                      <a:pPr marL="0" marR="0" lvl="0" indent="0" algn="ctr" rtl="0">
                        <a:lnSpc>
                          <a:spcPct val="100000"/>
                        </a:lnSpc>
                        <a:spcBef>
                          <a:spcPts val="0"/>
                        </a:spcBef>
                        <a:spcAft>
                          <a:spcPts val="0"/>
                        </a:spcAft>
                        <a:buClr>
                          <a:srgbClr val="3F3F3F"/>
                        </a:buClr>
                        <a:buSzPts val="900"/>
                        <a:buFont typeface="Arial"/>
                        <a:buNone/>
                      </a:pPr>
                      <a:r>
                        <a:rPr lang="ja-JP" sz="900" b="0" i="0" u="none" strike="noStrike" cap="none">
                          <a:solidFill>
                            <a:srgbClr val="3F3F3F"/>
                          </a:solidFill>
                          <a:latin typeface="Yu Gothic" panose="020B0400000000000000" pitchFamily="34" charset="-128"/>
                          <a:ea typeface="Yu Gothic" panose="020B0400000000000000" pitchFamily="34" charset="-128"/>
                          <a:cs typeface="Arial"/>
                          <a:sym typeface="Arial"/>
                        </a:rPr>
                        <a:t>入稿締切</a:t>
                      </a:r>
                      <a:endParaRPr dirty="0">
                        <a:latin typeface="Yu Gothic" panose="020B0400000000000000" pitchFamily="34" charset="-128"/>
                        <a:ea typeface="Yu Gothic" panose="020B0400000000000000" pitchFamily="34" charset="-128"/>
                      </a:endParaRPr>
                    </a:p>
                  </a:txBody>
                  <a:tcPr marL="90000" marR="90000" marT="43200" marB="43200" anchor="ctr">
                    <a:lnL w="9525" cap="flat" cmpd="sng">
                      <a:solidFill>
                        <a:srgbClr val="AEABAB"/>
                      </a:solidFill>
                      <a:prstDash val="solid"/>
                      <a:round/>
                      <a:headEnd type="none" w="sm" len="sm"/>
                      <a:tailEnd type="none" w="sm" len="sm"/>
                    </a:lnL>
                    <a:lnR w="9525" cap="flat" cmpd="sng">
                      <a:solidFill>
                        <a:srgbClr val="AEABAB"/>
                      </a:solidFill>
                      <a:prstDash val="solid"/>
                      <a:round/>
                      <a:headEnd type="none" w="sm" len="sm"/>
                      <a:tailEnd type="none" w="sm" len="sm"/>
                    </a:lnR>
                    <a:lnT w="9525" cap="flat" cmpd="sng">
                      <a:solidFill>
                        <a:srgbClr val="AEABAB"/>
                      </a:solidFill>
                      <a:prstDash val="solid"/>
                      <a:round/>
                      <a:headEnd type="none" w="sm" len="sm"/>
                      <a:tailEnd type="none" w="sm" len="sm"/>
                    </a:lnT>
                    <a:lnB w="9525" cap="flat" cmpd="sng">
                      <a:solidFill>
                        <a:srgbClr val="AEABAB"/>
                      </a:solidFill>
                      <a:prstDash val="solid"/>
                      <a:round/>
                      <a:headEnd type="none" w="sm" len="sm"/>
                      <a:tailEnd type="none" w="sm" len="sm"/>
                    </a:lnB>
                    <a:solidFill>
                      <a:srgbClr val="F3B1A7"/>
                    </a:solidFill>
                  </a:tcPr>
                </a:tc>
                <a:tc gridSpan="2">
                  <a:txBody>
                    <a:bodyPr/>
                    <a:lstStyle/>
                    <a:p>
                      <a:pPr marL="0" marR="0" lvl="0" indent="0" algn="l" rtl="0">
                        <a:lnSpc>
                          <a:spcPct val="120000"/>
                        </a:lnSpc>
                        <a:spcBef>
                          <a:spcPts val="0"/>
                        </a:spcBef>
                        <a:spcAft>
                          <a:spcPts val="0"/>
                        </a:spcAft>
                        <a:buClr>
                          <a:srgbClr val="3F3F3F"/>
                        </a:buClr>
                        <a:buSzPts val="900"/>
                        <a:buFont typeface="Arial"/>
                        <a:buNone/>
                      </a:pPr>
                      <a:r>
                        <a:rPr lang="ja-JP" sz="900" b="0" i="0" u="none" strike="noStrike" cap="none" dirty="0">
                          <a:solidFill>
                            <a:srgbClr val="3F3F3F"/>
                          </a:solidFill>
                          <a:latin typeface="Yu Gothic" panose="020B0400000000000000" pitchFamily="34" charset="-128"/>
                          <a:ea typeface="Yu Gothic" panose="020B0400000000000000" pitchFamily="34" charset="-128"/>
                          <a:cs typeface="Arial"/>
                          <a:sym typeface="Arial"/>
                        </a:rPr>
                        <a:t>掲載開始日の５営業日前　（掲載期間中の原稿差替え含む）</a:t>
                      </a:r>
                      <a:endParaRPr dirty="0">
                        <a:latin typeface="Yu Gothic" panose="020B0400000000000000" pitchFamily="34" charset="-128"/>
                        <a:ea typeface="Yu Gothic" panose="020B0400000000000000" pitchFamily="34" charset="-128"/>
                      </a:endParaRPr>
                    </a:p>
                  </a:txBody>
                  <a:tcPr marL="90000" marR="90000" marT="43200" marB="43200" anchor="ctr">
                    <a:lnL w="9525" cap="flat" cmpd="sng">
                      <a:solidFill>
                        <a:srgbClr val="AEABAB"/>
                      </a:solidFill>
                      <a:prstDash val="solid"/>
                      <a:round/>
                      <a:headEnd type="none" w="sm" len="sm"/>
                      <a:tailEnd type="none" w="sm" len="sm"/>
                    </a:lnL>
                    <a:lnR w="9525" cap="flat" cmpd="sng">
                      <a:solidFill>
                        <a:srgbClr val="AEABAB"/>
                      </a:solidFill>
                      <a:prstDash val="solid"/>
                      <a:round/>
                      <a:headEnd type="none" w="sm" len="sm"/>
                      <a:tailEnd type="none" w="sm" len="sm"/>
                    </a:lnR>
                    <a:lnT w="9525" cap="flat" cmpd="sng">
                      <a:solidFill>
                        <a:srgbClr val="AEABAB"/>
                      </a:solidFill>
                      <a:prstDash val="solid"/>
                      <a:round/>
                      <a:headEnd type="none" w="sm" len="sm"/>
                      <a:tailEnd type="none" w="sm" len="sm"/>
                    </a:lnT>
                    <a:lnB w="9525" cap="flat" cmpd="sng">
                      <a:solidFill>
                        <a:srgbClr val="AEABAB"/>
                      </a:solidFill>
                      <a:prstDash val="solid"/>
                      <a:round/>
                      <a:headEnd type="none" w="sm" len="sm"/>
                      <a:tailEnd type="none" w="sm" len="sm"/>
                    </a:lnB>
                  </a:tcPr>
                </a:tc>
                <a:tc hMerge="1">
                  <a:txBody>
                    <a:bodyPr/>
                    <a:lstStyle/>
                    <a:p>
                      <a:endParaRPr lang="ja-JP"/>
                    </a:p>
                  </a:txBody>
                  <a:tcPr/>
                </a:tc>
                <a:extLst>
                  <a:ext uri="{0D108BD9-81ED-4DB2-BD59-A6C34878D82A}">
                    <a16:rowId xmlns:a16="http://schemas.microsoft.com/office/drawing/2014/main" val="10008"/>
                  </a:ext>
                </a:extLst>
              </a:tr>
            </a:tbl>
          </a:graphicData>
        </a:graphic>
      </p:graphicFrame>
      <p:pic>
        <p:nvPicPr>
          <p:cNvPr id="870" name="Google Shape;870;p24"/>
          <p:cNvPicPr preferRelativeResize="0"/>
          <p:nvPr/>
        </p:nvPicPr>
        <p:blipFill rotWithShape="1">
          <a:blip r:embed="rId5">
            <a:alphaModFix/>
          </a:blip>
          <a:srcRect/>
          <a:stretch/>
        </p:blipFill>
        <p:spPr>
          <a:xfrm>
            <a:off x="2056091" y="3943552"/>
            <a:ext cx="1811667" cy="1879597"/>
          </a:xfrm>
          <a:prstGeom prst="rect">
            <a:avLst/>
          </a:prstGeom>
          <a:noFill/>
          <a:ln w="9525" cap="flat" cmpd="sng">
            <a:solidFill>
              <a:srgbClr val="7F7F7F"/>
            </a:solidFill>
            <a:prstDash val="solid"/>
            <a:round/>
            <a:headEnd type="none" w="sm" len="sm"/>
            <a:tailEnd type="none" w="sm" len="sm"/>
          </a:ln>
        </p:spPr>
      </p:pic>
      <p:sp>
        <p:nvSpPr>
          <p:cNvPr id="871" name="Google Shape;871;p24"/>
          <p:cNvSpPr/>
          <p:nvPr/>
        </p:nvSpPr>
        <p:spPr>
          <a:xfrm>
            <a:off x="2266025" y="5861165"/>
            <a:ext cx="1531188" cy="20005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ja-JP" sz="700" b="0" i="0" u="none" strike="noStrike" cap="none">
                <a:solidFill>
                  <a:srgbClr val="3F3F3F"/>
                </a:solidFill>
                <a:latin typeface="Yu Gothic" panose="020B0400000000000000" pitchFamily="34" charset="-128"/>
                <a:ea typeface="Yu Gothic" panose="020B0400000000000000" pitchFamily="34" charset="-128"/>
                <a:sym typeface="Arial"/>
              </a:rPr>
              <a:t>※ビッグサイズ対応も可能です。</a:t>
            </a:r>
            <a:endParaRPr dirty="0">
              <a:latin typeface="Yu Gothic" panose="020B0400000000000000" pitchFamily="34" charset="-128"/>
              <a:ea typeface="Yu Gothic" panose="020B0400000000000000" pitchFamily="34" charset="-128"/>
            </a:endParaRPr>
          </a:p>
        </p:txBody>
      </p:sp>
      <p:sp>
        <p:nvSpPr>
          <p:cNvPr id="874" name="Google Shape;874;p24"/>
          <p:cNvSpPr/>
          <p:nvPr/>
        </p:nvSpPr>
        <p:spPr>
          <a:xfrm>
            <a:off x="2610950" y="2232648"/>
            <a:ext cx="990193" cy="825203"/>
          </a:xfrm>
          <a:prstGeom prst="rect">
            <a:avLst/>
          </a:prstGeom>
          <a:solidFill>
            <a:schemeClr val="lt1"/>
          </a:solidFill>
          <a:ln w="9525" cap="flat" cmpd="sng">
            <a:solidFill>
              <a:srgbClr val="FF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300" b="0" i="0" u="none" strike="noStrike" cap="none" dirty="0">
              <a:solidFill>
                <a:srgbClr val="FFFFFF"/>
              </a:solidFill>
              <a:latin typeface="Yu Gothic" panose="020B0400000000000000" pitchFamily="34" charset="-128"/>
              <a:ea typeface="Yu Gothic" panose="020B0400000000000000" pitchFamily="34" charset="-128"/>
              <a:sym typeface="Arial"/>
            </a:endParaRPr>
          </a:p>
        </p:txBody>
      </p:sp>
      <p:pic>
        <p:nvPicPr>
          <p:cNvPr id="875" name="Google Shape;875;p24" descr="C:\Users\toshiya.hamaji\Desktop\素材\ウーマンロゴ.gif"/>
          <p:cNvPicPr preferRelativeResize="0"/>
          <p:nvPr/>
        </p:nvPicPr>
        <p:blipFill rotWithShape="1">
          <a:blip r:embed="rId6" cstate="print">
            <a:alphaModFix/>
            <a:extLst>
              <a:ext uri="{28A0092B-C50C-407E-A947-70E740481C1C}">
                <a14:useLocalDpi xmlns:a14="http://schemas.microsoft.com/office/drawing/2010/main"/>
              </a:ext>
            </a:extLst>
          </a:blip>
          <a:srcRect/>
          <a:stretch/>
        </p:blipFill>
        <p:spPr>
          <a:xfrm>
            <a:off x="2699990" y="2491139"/>
            <a:ext cx="857701" cy="180337"/>
          </a:xfrm>
          <a:prstGeom prst="rect">
            <a:avLst/>
          </a:prstGeom>
          <a:noFill/>
          <a:ln>
            <a:noFill/>
          </a:ln>
        </p:spPr>
      </p:pic>
      <p:sp>
        <p:nvSpPr>
          <p:cNvPr id="876" name="Google Shape;876;p24"/>
          <p:cNvSpPr txBox="1"/>
          <p:nvPr/>
        </p:nvSpPr>
        <p:spPr>
          <a:xfrm>
            <a:off x="2634554" y="2701215"/>
            <a:ext cx="958916" cy="215444"/>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None/>
            </a:pPr>
            <a:r>
              <a:rPr lang="ja-JP" sz="800" b="0" i="0" u="none" strike="noStrike" cap="none">
                <a:solidFill>
                  <a:srgbClr val="000000"/>
                </a:solidFill>
                <a:latin typeface="Yu Gothic" panose="020B0400000000000000" pitchFamily="34" charset="-128"/>
                <a:ea typeface="Yu Gothic" panose="020B0400000000000000" pitchFamily="34" charset="-128"/>
                <a:sym typeface="Arial"/>
              </a:rPr>
              <a:t>（W300xH250）</a:t>
            </a:r>
            <a:endParaRPr dirty="0">
              <a:latin typeface="Yu Gothic" panose="020B0400000000000000" pitchFamily="34" charset="-128"/>
              <a:ea typeface="Yu Gothic" panose="020B0400000000000000" pitchFamily="34" charset="-128"/>
            </a:endParaRPr>
          </a:p>
        </p:txBody>
      </p:sp>
      <p:sp>
        <p:nvSpPr>
          <p:cNvPr id="877" name="Google Shape;877;p24"/>
          <p:cNvSpPr/>
          <p:nvPr/>
        </p:nvSpPr>
        <p:spPr>
          <a:xfrm>
            <a:off x="2608105" y="2232648"/>
            <a:ext cx="1011814" cy="825204"/>
          </a:xfrm>
          <a:prstGeom prst="rect">
            <a:avLst/>
          </a:prstGeom>
          <a:noFill/>
          <a:ln w="38100" cap="flat" cmpd="sng">
            <a:solidFill>
              <a:srgbClr val="FF000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000" b="0" i="0" u="none" strike="noStrike" cap="none" dirty="0">
              <a:solidFill>
                <a:srgbClr val="FFFFFF"/>
              </a:solidFill>
              <a:latin typeface="Yu Gothic" panose="020B0400000000000000" pitchFamily="34" charset="-128"/>
              <a:ea typeface="Yu Gothic" panose="020B0400000000000000" pitchFamily="34" charset="-128"/>
              <a:sym typeface="Arial"/>
            </a:endParaRPr>
          </a:p>
        </p:txBody>
      </p:sp>
      <p:sp>
        <p:nvSpPr>
          <p:cNvPr id="878" name="Google Shape;878;p24"/>
          <p:cNvSpPr/>
          <p:nvPr/>
        </p:nvSpPr>
        <p:spPr>
          <a:xfrm>
            <a:off x="3298167" y="4389761"/>
            <a:ext cx="499046" cy="825203"/>
          </a:xfrm>
          <a:prstGeom prst="rect">
            <a:avLst/>
          </a:prstGeom>
          <a:solidFill>
            <a:schemeClr val="lt1"/>
          </a:solidFill>
          <a:ln w="9525" cap="flat" cmpd="sng">
            <a:solidFill>
              <a:srgbClr val="BFBFBF"/>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300" b="0" i="0" u="none" strike="noStrike" cap="none" dirty="0">
              <a:solidFill>
                <a:srgbClr val="FFFFFF"/>
              </a:solidFill>
              <a:latin typeface="Yu Gothic" panose="020B0400000000000000" pitchFamily="34" charset="-128"/>
              <a:ea typeface="Yu Gothic" panose="020B0400000000000000" pitchFamily="34" charset="-128"/>
              <a:sym typeface="Arial"/>
            </a:endParaRPr>
          </a:p>
        </p:txBody>
      </p:sp>
      <p:sp>
        <p:nvSpPr>
          <p:cNvPr id="879" name="Google Shape;879;p24"/>
          <p:cNvSpPr/>
          <p:nvPr/>
        </p:nvSpPr>
        <p:spPr>
          <a:xfrm>
            <a:off x="3295321" y="4389761"/>
            <a:ext cx="509943" cy="825204"/>
          </a:xfrm>
          <a:prstGeom prst="rect">
            <a:avLst/>
          </a:prstGeom>
          <a:noFill/>
          <a:ln w="38100" cap="flat" cmpd="sng">
            <a:solidFill>
              <a:srgbClr val="FF000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000" b="0" i="0" u="none" strike="noStrike" cap="none" dirty="0">
              <a:solidFill>
                <a:srgbClr val="FFFFFF"/>
              </a:solidFill>
              <a:latin typeface="Yu Gothic" panose="020B0400000000000000" pitchFamily="34" charset="-128"/>
              <a:ea typeface="Yu Gothic" panose="020B0400000000000000" pitchFamily="34" charset="-128"/>
              <a:sym typeface="Arial"/>
            </a:endParaRPr>
          </a:p>
        </p:txBody>
      </p:sp>
      <p:grpSp>
        <p:nvGrpSpPr>
          <p:cNvPr id="880" name="Google Shape;880;p24"/>
          <p:cNvGrpSpPr/>
          <p:nvPr/>
        </p:nvGrpSpPr>
        <p:grpSpPr>
          <a:xfrm>
            <a:off x="3356350" y="4645707"/>
            <a:ext cx="400575" cy="80340"/>
            <a:chOff x="490881" y="878482"/>
            <a:chExt cx="5349690" cy="1124071"/>
          </a:xfrm>
        </p:grpSpPr>
        <p:pic>
          <p:nvPicPr>
            <p:cNvPr id="881" name="Google Shape;881;p24" descr="C:\Users\toshiya.hamaji\Desktop\素材\ウーマンロゴ.gif"/>
            <p:cNvPicPr preferRelativeResize="0"/>
            <p:nvPr/>
          </p:nvPicPr>
          <p:blipFill rotWithShape="1">
            <a:blip r:embed="rId6" cstate="print">
              <a:alphaModFix/>
              <a:extLst>
                <a:ext uri="{28A0092B-C50C-407E-A947-70E740481C1C}">
                  <a14:useLocalDpi xmlns:a14="http://schemas.microsoft.com/office/drawing/2010/main"/>
                </a:ext>
              </a:extLst>
            </a:blip>
            <a:srcRect/>
            <a:stretch/>
          </p:blipFill>
          <p:spPr>
            <a:xfrm>
              <a:off x="494379" y="878482"/>
              <a:ext cx="5346192" cy="1124071"/>
            </a:xfrm>
            <a:prstGeom prst="rect">
              <a:avLst/>
            </a:prstGeom>
            <a:noFill/>
            <a:ln>
              <a:noFill/>
            </a:ln>
          </p:spPr>
        </p:pic>
        <p:sp>
          <p:nvSpPr>
            <p:cNvPr id="882" name="Google Shape;882;p24"/>
            <p:cNvSpPr/>
            <p:nvPr/>
          </p:nvSpPr>
          <p:spPr>
            <a:xfrm>
              <a:off x="490881" y="1478980"/>
              <a:ext cx="138941" cy="159028"/>
            </a:xfrm>
            <a:prstGeom prst="ellipse">
              <a:avLst/>
            </a:prstGeom>
            <a:solidFill>
              <a:schemeClr val="dk1"/>
            </a:solidFill>
            <a:ln w="12700" cap="flat" cmpd="sng">
              <a:solidFill>
                <a:schemeClr val="dk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Arial"/>
                <a:buNone/>
              </a:pPr>
              <a:endParaRPr sz="1800" b="0" i="0" u="none" strike="noStrike" cap="none" dirty="0">
                <a:solidFill>
                  <a:srgbClr val="FFFFFF"/>
                </a:solidFill>
                <a:latin typeface="Yu Gothic" panose="020B0400000000000000" pitchFamily="34" charset="-128"/>
                <a:ea typeface="Yu Gothic" panose="020B0400000000000000" pitchFamily="34" charset="-128"/>
                <a:sym typeface="Arial"/>
              </a:endParaRPr>
            </a:p>
          </p:txBody>
        </p:sp>
      </p:grpSp>
      <p:sp>
        <p:nvSpPr>
          <p:cNvPr id="883" name="Google Shape;883;p24"/>
          <p:cNvSpPr txBox="1"/>
          <p:nvPr/>
        </p:nvSpPr>
        <p:spPr>
          <a:xfrm>
            <a:off x="3174291" y="4767364"/>
            <a:ext cx="764953" cy="18466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None/>
            </a:pPr>
            <a:r>
              <a:rPr lang="ja-JP" sz="600" b="0" i="0" u="none" strike="noStrike" cap="none">
                <a:solidFill>
                  <a:srgbClr val="000000"/>
                </a:solidFill>
                <a:latin typeface="Yu Gothic" panose="020B0400000000000000" pitchFamily="34" charset="-128"/>
                <a:ea typeface="Yu Gothic" panose="020B0400000000000000" pitchFamily="34" charset="-128"/>
                <a:sym typeface="Arial"/>
              </a:rPr>
              <a:t>（W300xH600）</a:t>
            </a:r>
            <a:endParaRPr dirty="0">
              <a:latin typeface="Yu Gothic" panose="020B0400000000000000" pitchFamily="34" charset="-128"/>
              <a:ea typeface="Yu Gothic" panose="020B0400000000000000" pitchFamily="34" charset="-128"/>
            </a:endParaRPr>
          </a:p>
        </p:txBody>
      </p:sp>
      <p:sp>
        <p:nvSpPr>
          <p:cNvPr id="884" name="Google Shape;884;p24"/>
          <p:cNvSpPr/>
          <p:nvPr/>
        </p:nvSpPr>
        <p:spPr>
          <a:xfrm>
            <a:off x="359218" y="1141614"/>
            <a:ext cx="1674854" cy="246300"/>
          </a:xfrm>
          <a:prstGeom prst="rect">
            <a:avLst/>
          </a:prstGeom>
          <a:solidFill>
            <a:srgbClr val="F89D8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r>
              <a:rPr lang="ja-JP" sz="900" b="0" i="0" u="none" strike="noStrike" cap="none">
                <a:solidFill>
                  <a:schemeClr val="lt1"/>
                </a:solidFill>
                <a:latin typeface="Yu Gothic" panose="020B0400000000000000" pitchFamily="34" charset="-128"/>
                <a:ea typeface="Yu Gothic" panose="020B0400000000000000" pitchFamily="34" charset="-128"/>
                <a:sym typeface="Arial"/>
              </a:rPr>
              <a:t>ウーマンエキサイト PC 中面</a:t>
            </a:r>
            <a:endParaRPr sz="900" b="0" i="0" u="none" strike="noStrike" cap="none" dirty="0">
              <a:solidFill>
                <a:schemeClr val="lt1"/>
              </a:solidFill>
              <a:latin typeface="Yu Gothic" panose="020B0400000000000000" pitchFamily="34" charset="-128"/>
              <a:ea typeface="Yu Gothic" panose="020B0400000000000000" pitchFamily="34" charset="-128"/>
              <a:sym typeface="Arial"/>
            </a:endParaRPr>
          </a:p>
        </p:txBody>
      </p:sp>
      <p:sp>
        <p:nvSpPr>
          <p:cNvPr id="885" name="Google Shape;885;p24"/>
          <p:cNvSpPr/>
          <p:nvPr/>
        </p:nvSpPr>
        <p:spPr>
          <a:xfrm>
            <a:off x="358775" y="5947286"/>
            <a:ext cx="4218125" cy="307736"/>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700"/>
              <a:buFont typeface="Arial"/>
              <a:buNone/>
            </a:pPr>
            <a:r>
              <a:rPr lang="ja-JP" sz="700" b="0" i="0" u="none" strike="noStrike" cap="none">
                <a:solidFill>
                  <a:srgbClr val="3F3F3F"/>
                </a:solidFill>
                <a:latin typeface="Yu Gothic" panose="020B0400000000000000" pitchFamily="34" charset="-128"/>
                <a:ea typeface="Yu Gothic" panose="020B0400000000000000" pitchFamily="34" charset="-128"/>
                <a:sym typeface="Arial"/>
              </a:rPr>
              <a:t>※上記は掲載イメージです</a:t>
            </a:r>
            <a:endParaRPr sz="700" b="0" i="0" u="none" strike="noStrike" cap="none" dirty="0">
              <a:solidFill>
                <a:srgbClr val="3F3F3F"/>
              </a:solidFill>
              <a:latin typeface="Yu Gothic" panose="020B0400000000000000" pitchFamily="34" charset="-128"/>
              <a:ea typeface="Yu Gothic" panose="020B0400000000000000" pitchFamily="34" charset="-128"/>
              <a:sym typeface="Arial"/>
            </a:endParaRPr>
          </a:p>
          <a:p>
            <a:pPr marL="0" marR="0" lvl="0" indent="0" algn="l" rtl="0">
              <a:lnSpc>
                <a:spcPct val="100000"/>
              </a:lnSpc>
              <a:spcBef>
                <a:spcPts val="0"/>
              </a:spcBef>
              <a:spcAft>
                <a:spcPts val="0"/>
              </a:spcAft>
              <a:buClr>
                <a:srgbClr val="000000"/>
              </a:buClr>
              <a:buSzPts val="700"/>
              <a:buFont typeface="Arial"/>
              <a:buNone/>
            </a:pPr>
            <a:r>
              <a:rPr lang="ja-JP" sz="700" b="0" i="0" u="none" strike="noStrike" cap="none">
                <a:solidFill>
                  <a:srgbClr val="3F3F3F"/>
                </a:solidFill>
                <a:latin typeface="Yu Gothic" panose="020B0400000000000000" pitchFamily="34" charset="-128"/>
                <a:ea typeface="Yu Gothic" panose="020B0400000000000000" pitchFamily="34" charset="-128"/>
                <a:sym typeface="Arial"/>
              </a:rPr>
              <a:t>リニューアルや弊社の都合によりデザイン等が変更となる場合がございます</a:t>
            </a:r>
            <a:endParaRPr sz="1400" b="0" i="0" u="none" strike="noStrike" cap="none" dirty="0">
              <a:solidFill>
                <a:srgbClr val="3F3F3F"/>
              </a:solidFill>
              <a:latin typeface="Yu Gothic" panose="020B0400000000000000" pitchFamily="34" charset="-128"/>
              <a:ea typeface="Yu Gothic" panose="020B0400000000000000" pitchFamily="34" charset="-128"/>
              <a:sym typeface="Arial"/>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71"/>
        <p:cNvGrpSpPr/>
        <p:nvPr/>
      </p:nvGrpSpPr>
      <p:grpSpPr>
        <a:xfrm>
          <a:off x="0" y="0"/>
          <a:ext cx="0" cy="0"/>
          <a:chOff x="0" y="0"/>
          <a:chExt cx="0" cy="0"/>
        </a:xfrm>
      </p:grpSpPr>
      <p:sp>
        <p:nvSpPr>
          <p:cNvPr id="73" name="Google Shape;73;p41"/>
          <p:cNvSpPr txBox="1"/>
          <p:nvPr/>
        </p:nvSpPr>
        <p:spPr>
          <a:xfrm>
            <a:off x="1869905" y="6362138"/>
            <a:ext cx="6641400" cy="338700"/>
          </a:xfrm>
          <a:prstGeom prst="rect">
            <a:avLst/>
          </a:prstGeom>
          <a:noFill/>
          <a:ln>
            <a:noFill/>
          </a:ln>
        </p:spPr>
        <p:txBody>
          <a:bodyPr spcFirstLastPara="1" wrap="square" lIns="91425" tIns="45700" rIns="91425" bIns="45700" anchor="t" anchorCtr="0">
            <a:noAutofit/>
          </a:bodyPr>
          <a:lstStyle/>
          <a:p>
            <a:pPr marL="0" marR="0" lvl="0" indent="0" algn="r" rtl="0">
              <a:lnSpc>
                <a:spcPct val="100000"/>
              </a:lnSpc>
              <a:spcBef>
                <a:spcPts val="0"/>
              </a:spcBef>
              <a:spcAft>
                <a:spcPts val="0"/>
              </a:spcAft>
              <a:buClr>
                <a:srgbClr val="000000"/>
              </a:buClr>
              <a:buSzPts val="800"/>
              <a:buFont typeface="Arial"/>
              <a:buNone/>
            </a:pPr>
            <a:r>
              <a:rPr lang="ja-JP" sz="800" b="0" i="0" u="none" strike="noStrike" cap="none" dirty="0">
                <a:solidFill>
                  <a:srgbClr val="3F3F3F"/>
                </a:solidFill>
                <a:latin typeface="Yu Gothic" panose="020B0400000000000000" pitchFamily="34" charset="-128"/>
                <a:ea typeface="Yu Gothic" panose="020B0400000000000000" pitchFamily="34" charset="-128"/>
                <a:sym typeface="Arial"/>
              </a:rPr>
              <a:t>※ 20</a:t>
            </a:r>
            <a:r>
              <a:rPr lang="en-US" altLang="ja-JP" sz="800" b="0" i="0" u="none" strike="noStrike" cap="none" dirty="0">
                <a:solidFill>
                  <a:srgbClr val="3F3F3F"/>
                </a:solidFill>
                <a:latin typeface="Yu Gothic" panose="020B0400000000000000" pitchFamily="34" charset="-128"/>
                <a:ea typeface="Yu Gothic" panose="020B0400000000000000" pitchFamily="34" charset="-128"/>
                <a:sym typeface="Arial"/>
              </a:rPr>
              <a:t>22</a:t>
            </a:r>
            <a:r>
              <a:rPr lang="ja-JP" sz="800" b="0" i="0" u="none" strike="noStrike" cap="none" dirty="0">
                <a:solidFill>
                  <a:srgbClr val="3F3F3F"/>
                </a:solidFill>
                <a:latin typeface="Yu Gothic" panose="020B0400000000000000" pitchFamily="34" charset="-128"/>
                <a:ea typeface="Yu Gothic" panose="020B0400000000000000" pitchFamily="34" charset="-128"/>
                <a:sym typeface="Arial"/>
              </a:rPr>
              <a:t>年</a:t>
            </a:r>
            <a:r>
              <a:rPr lang="en-US" altLang="ja-JP" sz="800" dirty="0">
                <a:solidFill>
                  <a:srgbClr val="3F3F3F"/>
                </a:solidFill>
                <a:latin typeface="Yu Gothic" panose="020B0400000000000000" pitchFamily="34" charset="-128"/>
                <a:ea typeface="Yu Gothic" panose="020B0400000000000000" pitchFamily="34" charset="-128"/>
              </a:rPr>
              <a:t>5</a:t>
            </a:r>
            <a:r>
              <a:rPr lang="ja-JP" sz="800" b="0" i="0" u="none" strike="noStrike" cap="none" dirty="0">
                <a:solidFill>
                  <a:srgbClr val="3F3F3F"/>
                </a:solidFill>
                <a:latin typeface="Yu Gothic" panose="020B0400000000000000" pitchFamily="34" charset="-128"/>
                <a:ea typeface="Yu Gothic" panose="020B0400000000000000" pitchFamily="34" charset="-128"/>
                <a:sym typeface="Arial"/>
              </a:rPr>
              <a:t>月</a:t>
            </a:r>
            <a:r>
              <a:rPr lang="ja-JP" altLang="en-US" sz="800" dirty="0">
                <a:solidFill>
                  <a:srgbClr val="3F3F3F"/>
                </a:solidFill>
                <a:latin typeface="Yu Gothic" panose="020B0400000000000000" pitchFamily="34" charset="-128"/>
                <a:ea typeface="Yu Gothic" panose="020B0400000000000000" pitchFamily="34" charset="-128"/>
              </a:rPr>
              <a:t> </a:t>
            </a:r>
            <a:r>
              <a:rPr lang="ja-JP" sz="800" b="0" i="0" u="none" strike="noStrike" cap="none" dirty="0">
                <a:solidFill>
                  <a:srgbClr val="3F3F3F"/>
                </a:solidFill>
                <a:latin typeface="Yu Gothic" panose="020B0400000000000000" pitchFamily="34" charset="-128"/>
                <a:ea typeface="Yu Gothic" panose="020B0400000000000000" pitchFamily="34" charset="-128"/>
                <a:sym typeface="Arial"/>
              </a:rPr>
              <a:t>自社調査による</a:t>
            </a:r>
            <a:endParaRPr sz="1400" b="0" i="0" u="none" strike="noStrike" cap="none" dirty="0">
              <a:solidFill>
                <a:srgbClr val="3F3F3F"/>
              </a:solidFill>
              <a:latin typeface="Yu Gothic" panose="020B0400000000000000" pitchFamily="34" charset="-128"/>
              <a:ea typeface="Yu Gothic" panose="020B0400000000000000" pitchFamily="34" charset="-128"/>
              <a:sym typeface="Arial"/>
            </a:endParaRPr>
          </a:p>
        </p:txBody>
      </p:sp>
      <p:sp>
        <p:nvSpPr>
          <p:cNvPr id="74" name="Google Shape;74;p41"/>
          <p:cNvSpPr txBox="1"/>
          <p:nvPr/>
        </p:nvSpPr>
        <p:spPr>
          <a:xfrm>
            <a:off x="25" y="0"/>
            <a:ext cx="9144000" cy="651600"/>
          </a:xfrm>
          <a:prstGeom prst="rect">
            <a:avLst/>
          </a:prstGeom>
          <a:solidFill>
            <a:srgbClr val="FFFFFF"/>
          </a:solid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ja-JP" sz="1400" b="1" i="0" u="none" strike="noStrike" cap="none">
                <a:solidFill>
                  <a:srgbClr val="FFFFFF"/>
                </a:solidFill>
                <a:latin typeface="Yu Gothic" panose="020B0400000000000000" pitchFamily="34" charset="-128"/>
                <a:ea typeface="Yu Gothic" panose="020B0400000000000000" pitchFamily="34" charset="-128"/>
                <a:cs typeface="Calibri"/>
                <a:sym typeface="Calibri"/>
              </a:rPr>
              <a:t>画像はイメージ</a:t>
            </a:r>
            <a:endParaRPr sz="1400" b="1" i="0" u="none" strike="noStrike" cap="none" dirty="0">
              <a:solidFill>
                <a:srgbClr val="FFFFFF"/>
              </a:solidFill>
              <a:latin typeface="Yu Gothic" panose="020B0400000000000000" pitchFamily="34" charset="-128"/>
              <a:ea typeface="Yu Gothic" panose="020B0400000000000000" pitchFamily="34" charset="-128"/>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ja-JP" sz="1400" b="1" i="0" u="none" strike="noStrike" cap="none">
                <a:solidFill>
                  <a:srgbClr val="FFFFFF"/>
                </a:solidFill>
                <a:latin typeface="Yu Gothic" panose="020B0400000000000000" pitchFamily="34" charset="-128"/>
                <a:ea typeface="Yu Gothic" panose="020B0400000000000000" pitchFamily="34" charset="-128"/>
                <a:cs typeface="Calibri"/>
                <a:sym typeface="Calibri"/>
              </a:rPr>
              <a:t>コミックをいれてもいいのでは</a:t>
            </a:r>
            <a:endParaRPr sz="1400" b="1" i="0" u="none" strike="noStrike" cap="none" dirty="0">
              <a:solidFill>
                <a:srgbClr val="FFFFFF"/>
              </a:solidFill>
              <a:latin typeface="Yu Gothic" panose="020B0400000000000000" pitchFamily="34" charset="-128"/>
              <a:ea typeface="Yu Gothic" panose="020B0400000000000000" pitchFamily="34" charset="-128"/>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ja-JP" sz="1400" b="1" i="0" u="none" strike="noStrike" cap="none">
                <a:solidFill>
                  <a:srgbClr val="FFFFFF"/>
                </a:solidFill>
                <a:latin typeface="Yu Gothic" panose="020B0400000000000000" pitchFamily="34" charset="-128"/>
                <a:ea typeface="Yu Gothic" panose="020B0400000000000000" pitchFamily="34" charset="-128"/>
                <a:cs typeface="Calibri"/>
                <a:sym typeface="Calibri"/>
              </a:rPr>
              <a:t>※要確認</a:t>
            </a:r>
            <a:endParaRPr sz="1400" b="1" i="0" u="none" strike="noStrike" cap="none" dirty="0">
              <a:solidFill>
                <a:srgbClr val="FFFFFF"/>
              </a:solidFill>
              <a:latin typeface="Yu Gothic" panose="020B0400000000000000" pitchFamily="34" charset="-128"/>
              <a:ea typeface="Yu Gothic" panose="020B0400000000000000" pitchFamily="34" charset="-128"/>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400" b="1" i="0" u="none" strike="noStrike" cap="none" dirty="0">
              <a:solidFill>
                <a:srgbClr val="FFFFFF"/>
              </a:solidFill>
              <a:latin typeface="Yu Gothic" panose="020B0400000000000000" pitchFamily="34" charset="-128"/>
              <a:ea typeface="Yu Gothic" panose="020B0400000000000000" pitchFamily="34" charset="-128"/>
              <a:cs typeface="Calibri"/>
              <a:sym typeface="Calibri"/>
            </a:endParaRPr>
          </a:p>
        </p:txBody>
      </p:sp>
      <p:sp>
        <p:nvSpPr>
          <p:cNvPr id="75" name="Google Shape;75;p41"/>
          <p:cNvSpPr txBox="1"/>
          <p:nvPr/>
        </p:nvSpPr>
        <p:spPr>
          <a:xfrm>
            <a:off x="25" y="0"/>
            <a:ext cx="9144000" cy="745200"/>
          </a:xfrm>
          <a:prstGeom prst="rect">
            <a:avLst/>
          </a:prstGeom>
          <a:solidFill>
            <a:srgbClr val="FFFFFF"/>
          </a:solid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ja-JP" sz="1400" b="1" i="0" u="none" strike="noStrike" cap="none">
                <a:solidFill>
                  <a:srgbClr val="FFFFFF"/>
                </a:solidFill>
                <a:latin typeface="Yu Gothic" panose="020B0400000000000000" pitchFamily="34" charset="-128"/>
                <a:ea typeface="Yu Gothic" panose="020B0400000000000000" pitchFamily="34" charset="-128"/>
                <a:cs typeface="Calibri"/>
                <a:sym typeface="Calibri"/>
              </a:rPr>
              <a:t>画像はイメージ</a:t>
            </a:r>
            <a:endParaRPr sz="1400" b="1" i="0" u="none" strike="noStrike" cap="none" dirty="0">
              <a:solidFill>
                <a:srgbClr val="FFFFFF"/>
              </a:solidFill>
              <a:latin typeface="Yu Gothic" panose="020B0400000000000000" pitchFamily="34" charset="-128"/>
              <a:ea typeface="Yu Gothic" panose="020B0400000000000000" pitchFamily="34" charset="-128"/>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ja-JP" sz="1400" b="1" i="0" u="none" strike="noStrike" cap="none">
                <a:solidFill>
                  <a:srgbClr val="FFFFFF"/>
                </a:solidFill>
                <a:latin typeface="Yu Gothic" panose="020B0400000000000000" pitchFamily="34" charset="-128"/>
                <a:ea typeface="Yu Gothic" panose="020B0400000000000000" pitchFamily="34" charset="-128"/>
                <a:cs typeface="Calibri"/>
                <a:sym typeface="Calibri"/>
              </a:rPr>
              <a:t>コミックをいれてもいいのでは</a:t>
            </a:r>
            <a:endParaRPr sz="1400" b="1" i="0" u="none" strike="noStrike" cap="none" dirty="0">
              <a:solidFill>
                <a:srgbClr val="FFFFFF"/>
              </a:solidFill>
              <a:latin typeface="Yu Gothic" panose="020B0400000000000000" pitchFamily="34" charset="-128"/>
              <a:ea typeface="Yu Gothic" panose="020B0400000000000000" pitchFamily="34" charset="-128"/>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ja-JP" sz="1400" b="1" i="0" u="none" strike="noStrike" cap="none">
                <a:solidFill>
                  <a:srgbClr val="FFFFFF"/>
                </a:solidFill>
                <a:latin typeface="Yu Gothic" panose="020B0400000000000000" pitchFamily="34" charset="-128"/>
                <a:ea typeface="Yu Gothic" panose="020B0400000000000000" pitchFamily="34" charset="-128"/>
                <a:cs typeface="Calibri"/>
                <a:sym typeface="Calibri"/>
              </a:rPr>
              <a:t>※要確認</a:t>
            </a:r>
            <a:endParaRPr sz="1400" b="1" i="0" u="none" strike="noStrike" cap="none" dirty="0">
              <a:solidFill>
                <a:srgbClr val="FFFFFF"/>
              </a:solidFill>
              <a:latin typeface="Yu Gothic" panose="020B0400000000000000" pitchFamily="34" charset="-128"/>
              <a:ea typeface="Yu Gothic" panose="020B0400000000000000" pitchFamily="34" charset="-128"/>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400" b="1" i="0" u="none" strike="noStrike" cap="none" dirty="0">
              <a:solidFill>
                <a:srgbClr val="FFFFFF"/>
              </a:solidFill>
              <a:latin typeface="Yu Gothic" panose="020B0400000000000000" pitchFamily="34" charset="-128"/>
              <a:ea typeface="Yu Gothic" panose="020B0400000000000000" pitchFamily="34" charset="-128"/>
              <a:cs typeface="Calibri"/>
              <a:sym typeface="Calibri"/>
            </a:endParaRPr>
          </a:p>
        </p:txBody>
      </p:sp>
      <p:sp>
        <p:nvSpPr>
          <p:cNvPr id="76" name="Google Shape;76;p41"/>
          <p:cNvSpPr txBox="1"/>
          <p:nvPr/>
        </p:nvSpPr>
        <p:spPr>
          <a:xfrm>
            <a:off x="254981" y="271451"/>
            <a:ext cx="8059738" cy="331353"/>
          </a:xfrm>
          <a:prstGeom prst="rect">
            <a:avLst/>
          </a:prstGeom>
          <a:noFill/>
          <a:ln>
            <a:noFill/>
          </a:ln>
        </p:spPr>
        <p:txBody>
          <a:bodyPr spcFirstLastPara="1" wrap="square" lIns="91425" tIns="91425" rIns="91425" bIns="91425" anchor="t" anchorCtr="0">
            <a:noAutofit/>
          </a:bodyPr>
          <a:lstStyle/>
          <a:p>
            <a:pPr marL="0" marR="0" lvl="0" indent="0" algn="l" rtl="0">
              <a:lnSpc>
                <a:spcPct val="110000"/>
              </a:lnSpc>
              <a:spcBef>
                <a:spcPts val="0"/>
              </a:spcBef>
              <a:spcAft>
                <a:spcPts val="0"/>
              </a:spcAft>
              <a:buNone/>
            </a:pPr>
            <a:r>
              <a:rPr lang="ja-JP" sz="1500" b="1" i="0" u="none" strike="noStrike" cap="none" dirty="0">
                <a:solidFill>
                  <a:srgbClr val="7F7F7F"/>
                </a:solidFill>
                <a:latin typeface="Yu Gothic" panose="020B0400000000000000" pitchFamily="34" charset="-128"/>
                <a:ea typeface="Yu Gothic" panose="020B0400000000000000" pitchFamily="34" charset="-128"/>
                <a:sym typeface="Arial"/>
              </a:rPr>
              <a:t>ユーザー属性</a:t>
            </a:r>
            <a:endParaRPr sz="1500" b="1" i="0" u="none" strike="noStrike" cap="none" dirty="0">
              <a:solidFill>
                <a:srgbClr val="7F7F7F"/>
              </a:solidFill>
              <a:latin typeface="Yu Gothic" panose="020B0400000000000000" pitchFamily="34" charset="-128"/>
              <a:ea typeface="Yu Gothic" panose="020B0400000000000000" pitchFamily="34" charset="-128"/>
              <a:sym typeface="Arial"/>
            </a:endParaRPr>
          </a:p>
        </p:txBody>
      </p:sp>
      <p:cxnSp>
        <p:nvCxnSpPr>
          <p:cNvPr id="77" name="Google Shape;77;p41"/>
          <p:cNvCxnSpPr/>
          <p:nvPr/>
        </p:nvCxnSpPr>
        <p:spPr>
          <a:xfrm rot="10800000" flipH="1">
            <a:off x="1990394" y="434654"/>
            <a:ext cx="6794831" cy="35262"/>
          </a:xfrm>
          <a:prstGeom prst="straightConnector1">
            <a:avLst/>
          </a:prstGeom>
          <a:noFill/>
          <a:ln w="9525" cap="rnd" cmpd="sng">
            <a:solidFill>
              <a:srgbClr val="CCCCCC"/>
            </a:solidFill>
            <a:prstDash val="solid"/>
            <a:miter lim="800000"/>
            <a:headEnd type="none" w="sm" len="sm"/>
            <a:tailEnd type="none" w="sm" len="sm"/>
          </a:ln>
        </p:spPr>
      </p:cxnSp>
      <p:sp>
        <p:nvSpPr>
          <p:cNvPr id="78" name="Google Shape;78;p41"/>
          <p:cNvSpPr txBox="1"/>
          <p:nvPr/>
        </p:nvSpPr>
        <p:spPr>
          <a:xfrm>
            <a:off x="0" y="708721"/>
            <a:ext cx="9144000" cy="331353"/>
          </a:xfrm>
          <a:prstGeom prst="rect">
            <a:avLst/>
          </a:prstGeom>
          <a:noFill/>
          <a:ln>
            <a:noFill/>
          </a:ln>
        </p:spPr>
        <p:txBody>
          <a:bodyPr spcFirstLastPara="1" wrap="square" lIns="91425" tIns="91425" rIns="91425" bIns="91425" anchor="ctr" anchorCtr="0">
            <a:noAutofit/>
          </a:bodyPr>
          <a:lstStyle/>
          <a:p>
            <a:pPr marL="0" marR="0" lvl="0" indent="0" algn="ctr" rtl="0">
              <a:lnSpc>
                <a:spcPct val="150000"/>
              </a:lnSpc>
              <a:spcBef>
                <a:spcPts val="0"/>
              </a:spcBef>
              <a:spcAft>
                <a:spcPts val="0"/>
              </a:spcAft>
              <a:buNone/>
            </a:pPr>
            <a:r>
              <a:rPr lang="ja-JP" sz="1200" b="1" i="0" u="none" strike="noStrike" cap="none" dirty="0">
                <a:solidFill>
                  <a:srgbClr val="3F3F3F"/>
                </a:solidFill>
                <a:latin typeface="Yu Gothic" panose="020B0400000000000000" pitchFamily="34" charset="-128"/>
                <a:ea typeface="Yu Gothic" panose="020B0400000000000000" pitchFamily="34" charset="-128"/>
                <a:sym typeface="Arial"/>
              </a:rPr>
              <a:t>未就学児</a:t>
            </a:r>
            <a:r>
              <a:rPr lang="ja-JP" sz="1200" b="1" i="0" u="none" strike="noStrike" cap="none">
                <a:solidFill>
                  <a:srgbClr val="3F3F3F"/>
                </a:solidFill>
                <a:latin typeface="Yu Gothic" panose="020B0400000000000000" pitchFamily="34" charset="-128"/>
                <a:ea typeface="Yu Gothic" panose="020B0400000000000000" pitchFamily="34" charset="-128"/>
                <a:sym typeface="Arial"/>
              </a:rPr>
              <a:t>～小学生</a:t>
            </a:r>
            <a:r>
              <a:rPr lang="ja-JP" altLang="en-US" sz="1200" b="1" i="0" u="none" strike="noStrike" cap="none">
                <a:solidFill>
                  <a:srgbClr val="3F3F3F"/>
                </a:solidFill>
                <a:latin typeface="Yu Gothic" panose="020B0400000000000000" pitchFamily="34" charset="-128"/>
                <a:ea typeface="Yu Gothic" panose="020B0400000000000000" pitchFamily="34" charset="-128"/>
                <a:sym typeface="Arial"/>
              </a:rPr>
              <a:t>高学</a:t>
            </a:r>
            <a:r>
              <a:rPr lang="ja-JP" sz="1200" b="1" i="0" u="none" strike="noStrike" cap="none">
                <a:solidFill>
                  <a:srgbClr val="3F3F3F"/>
                </a:solidFill>
                <a:latin typeface="Yu Gothic" panose="020B0400000000000000" pitchFamily="34" charset="-128"/>
                <a:ea typeface="Yu Gothic" panose="020B0400000000000000" pitchFamily="34" charset="-128"/>
                <a:sym typeface="Arial"/>
              </a:rPr>
              <a:t>年</a:t>
            </a:r>
            <a:r>
              <a:rPr lang="ja-JP" sz="1200" b="1" i="0" u="none" strike="noStrike" cap="none" dirty="0">
                <a:solidFill>
                  <a:srgbClr val="3F3F3F"/>
                </a:solidFill>
                <a:latin typeface="Yu Gothic" panose="020B0400000000000000" pitchFamily="34" charset="-128"/>
                <a:ea typeface="Yu Gothic" panose="020B0400000000000000" pitchFamily="34" charset="-128"/>
                <a:sym typeface="Arial"/>
              </a:rPr>
              <a:t>までの子を持つ働くママたち</a:t>
            </a:r>
            <a:endParaRPr sz="1200" b="1" i="0" u="none" strike="noStrike" cap="none" dirty="0">
              <a:solidFill>
                <a:srgbClr val="3F3F3F"/>
              </a:solidFill>
              <a:latin typeface="Yu Gothic" panose="020B0400000000000000" pitchFamily="34" charset="-128"/>
              <a:ea typeface="Yu Gothic" panose="020B0400000000000000" pitchFamily="34" charset="-128"/>
              <a:sym typeface="Arial"/>
            </a:endParaRPr>
          </a:p>
        </p:txBody>
      </p:sp>
      <p:grpSp>
        <p:nvGrpSpPr>
          <p:cNvPr id="15" name="グループ化 14">
            <a:extLst>
              <a:ext uri="{FF2B5EF4-FFF2-40B4-BE49-F238E27FC236}">
                <a16:creationId xmlns:a16="http://schemas.microsoft.com/office/drawing/2014/main" id="{117C4C0E-C51D-4FD8-5283-E11ACB5509D9}"/>
              </a:ext>
            </a:extLst>
          </p:cNvPr>
          <p:cNvGrpSpPr/>
          <p:nvPr/>
        </p:nvGrpSpPr>
        <p:grpSpPr>
          <a:xfrm>
            <a:off x="64654" y="1129538"/>
            <a:ext cx="9060873" cy="5130006"/>
            <a:chOff x="64654" y="1129538"/>
            <a:chExt cx="9060873" cy="5130006"/>
          </a:xfrm>
        </p:grpSpPr>
        <p:pic>
          <p:nvPicPr>
            <p:cNvPr id="13" name="図 12" descr="タイムライン&#10;&#10;自動的に生成された説明">
              <a:extLst>
                <a:ext uri="{FF2B5EF4-FFF2-40B4-BE49-F238E27FC236}">
                  <a16:creationId xmlns:a16="http://schemas.microsoft.com/office/drawing/2014/main" id="{B51D0C9B-9F88-6B30-0392-16F798D11AE2}"/>
                </a:ext>
              </a:extLst>
            </p:cNvPr>
            <p:cNvPicPr>
              <a:picLocks noChangeAspect="1"/>
            </p:cNvPicPr>
            <p:nvPr/>
          </p:nvPicPr>
          <p:blipFill rotWithShape="1">
            <a:blip r:embed="rId3" cstate="hqprint">
              <a:extLst>
                <a:ext uri="{28A0092B-C50C-407E-A947-70E740481C1C}">
                  <a14:useLocalDpi xmlns:a14="http://schemas.microsoft.com/office/drawing/2010/main"/>
                </a:ext>
              </a:extLst>
            </a:blip>
            <a:srcRect/>
            <a:stretch/>
          </p:blipFill>
          <p:spPr>
            <a:xfrm>
              <a:off x="64654" y="1129538"/>
              <a:ext cx="9060873" cy="2528053"/>
            </a:xfrm>
            <a:prstGeom prst="rect">
              <a:avLst/>
            </a:prstGeom>
          </p:spPr>
        </p:pic>
        <p:pic>
          <p:nvPicPr>
            <p:cNvPr id="14" name="図 13" descr="タイムライン&#10;&#10;自動的に生成された説明">
              <a:extLst>
                <a:ext uri="{FF2B5EF4-FFF2-40B4-BE49-F238E27FC236}">
                  <a16:creationId xmlns:a16="http://schemas.microsoft.com/office/drawing/2014/main" id="{81D2CA56-68AC-F5B2-B6DE-8539BF124721}"/>
                </a:ext>
              </a:extLst>
            </p:cNvPr>
            <p:cNvPicPr>
              <a:picLocks noChangeAspect="1"/>
            </p:cNvPicPr>
            <p:nvPr/>
          </p:nvPicPr>
          <p:blipFill rotWithShape="1">
            <a:blip r:embed="rId4" cstate="hqprint">
              <a:extLst>
                <a:ext uri="{28A0092B-C50C-407E-A947-70E740481C1C}">
                  <a14:useLocalDpi xmlns:a14="http://schemas.microsoft.com/office/drawing/2010/main"/>
                </a:ext>
              </a:extLst>
            </a:blip>
            <a:srcRect/>
            <a:stretch/>
          </p:blipFill>
          <p:spPr>
            <a:xfrm>
              <a:off x="886690" y="3731491"/>
              <a:ext cx="7342909" cy="2528053"/>
            </a:xfrm>
            <a:prstGeom prst="rect">
              <a:avLst/>
            </a:prstGeom>
          </p:spPr>
        </p:pic>
      </p:gr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889"/>
        <p:cNvGrpSpPr/>
        <p:nvPr/>
      </p:nvGrpSpPr>
      <p:grpSpPr>
        <a:xfrm>
          <a:off x="0" y="0"/>
          <a:ext cx="0" cy="0"/>
          <a:chOff x="0" y="0"/>
          <a:chExt cx="0" cy="0"/>
        </a:xfrm>
      </p:grpSpPr>
      <p:pic>
        <p:nvPicPr>
          <p:cNvPr id="891" name="Google Shape;891;p27"/>
          <p:cNvPicPr preferRelativeResize="0"/>
          <p:nvPr/>
        </p:nvPicPr>
        <p:blipFill rotWithShape="1">
          <a:blip r:embed="rId3">
            <a:alphaModFix/>
          </a:blip>
          <a:srcRect/>
          <a:stretch/>
        </p:blipFill>
        <p:spPr>
          <a:xfrm>
            <a:off x="1492902" y="1484313"/>
            <a:ext cx="1660903" cy="2092297"/>
          </a:xfrm>
          <a:prstGeom prst="rect">
            <a:avLst/>
          </a:prstGeom>
          <a:noFill/>
          <a:ln>
            <a:noFill/>
          </a:ln>
        </p:spPr>
      </p:pic>
      <p:sp>
        <p:nvSpPr>
          <p:cNvPr id="893" name="Google Shape;893;p27"/>
          <p:cNvSpPr txBox="1"/>
          <p:nvPr/>
        </p:nvSpPr>
        <p:spPr>
          <a:xfrm>
            <a:off x="358774" y="5862762"/>
            <a:ext cx="3906900" cy="3621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7F7F7F"/>
              </a:buClr>
              <a:buSzPts val="700"/>
              <a:buFont typeface="Meiryo"/>
              <a:buNone/>
            </a:pPr>
            <a:r>
              <a:rPr lang="ja-JP" sz="700" b="0" i="0" u="none" strike="noStrike" cap="none">
                <a:solidFill>
                  <a:srgbClr val="3F3F3F"/>
                </a:solidFill>
                <a:latin typeface="Yu Gothic" panose="020B0400000000000000" pitchFamily="34" charset="-128"/>
                <a:ea typeface="Yu Gothic" panose="020B0400000000000000" pitchFamily="34" charset="-128"/>
                <a:sym typeface="Arial"/>
              </a:rPr>
              <a:t>※上記は掲載イメージです。リニューアルや弊社の都合により広告掲載面・広告掲載位置や</a:t>
            </a:r>
            <a:endParaRPr sz="700" b="0" i="0" u="none" strike="noStrike" cap="none" dirty="0">
              <a:solidFill>
                <a:srgbClr val="3F3F3F"/>
              </a:solidFill>
              <a:latin typeface="Yu Gothic" panose="020B0400000000000000" pitchFamily="34" charset="-128"/>
              <a:ea typeface="Yu Gothic" panose="020B0400000000000000" pitchFamily="34" charset="-128"/>
              <a:sym typeface="Arial"/>
            </a:endParaRPr>
          </a:p>
          <a:p>
            <a:pPr marL="0" marR="0" lvl="0" indent="0" algn="l" rtl="0">
              <a:lnSpc>
                <a:spcPct val="100000"/>
              </a:lnSpc>
              <a:spcBef>
                <a:spcPts val="350"/>
              </a:spcBef>
              <a:spcAft>
                <a:spcPts val="0"/>
              </a:spcAft>
              <a:buClr>
                <a:srgbClr val="7F7F7F"/>
              </a:buClr>
              <a:buSzPts val="700"/>
              <a:buFont typeface="Meiryo"/>
              <a:buNone/>
            </a:pPr>
            <a:r>
              <a:rPr lang="ja-JP" sz="700" b="0" i="0" u="none" strike="noStrike" cap="none">
                <a:solidFill>
                  <a:srgbClr val="3F3F3F"/>
                </a:solidFill>
                <a:latin typeface="Yu Gothic" panose="020B0400000000000000" pitchFamily="34" charset="-128"/>
                <a:ea typeface="Yu Gothic" panose="020B0400000000000000" pitchFamily="34" charset="-128"/>
                <a:sym typeface="Arial"/>
              </a:rPr>
              <a:t>　サイト内のデザイン等が変更となる場合がございます。</a:t>
            </a:r>
            <a:endParaRPr sz="1400" b="0" i="0" u="none" strike="noStrike" cap="none" dirty="0">
              <a:solidFill>
                <a:srgbClr val="3F3F3F"/>
              </a:solidFill>
              <a:latin typeface="Yu Gothic" panose="020B0400000000000000" pitchFamily="34" charset="-128"/>
              <a:ea typeface="Yu Gothic" panose="020B0400000000000000" pitchFamily="34" charset="-128"/>
              <a:sym typeface="Arial"/>
            </a:endParaRPr>
          </a:p>
        </p:txBody>
      </p:sp>
      <p:graphicFrame>
        <p:nvGraphicFramePr>
          <p:cNvPr id="894" name="Google Shape;894;p27"/>
          <p:cNvGraphicFramePr/>
          <p:nvPr>
            <p:extLst>
              <p:ext uri="{D42A27DB-BD31-4B8C-83A1-F6EECF244321}">
                <p14:modId xmlns:p14="http://schemas.microsoft.com/office/powerpoint/2010/main" val="1035132360"/>
              </p:ext>
            </p:extLst>
          </p:nvPr>
        </p:nvGraphicFramePr>
        <p:xfrm>
          <a:off x="4572000" y="1126902"/>
          <a:ext cx="4213225" cy="3609905"/>
        </p:xfrm>
        <a:graphic>
          <a:graphicData uri="http://schemas.openxmlformats.org/drawingml/2006/table">
            <a:tbl>
              <a:tblPr>
                <a:noFill/>
                <a:tableStyleId>{6D8E67B2-B5D8-4F0E-BA5D-749BAAE9FA0E}</a:tableStyleId>
              </a:tblPr>
              <a:tblGrid>
                <a:gridCol w="800100">
                  <a:extLst>
                    <a:ext uri="{9D8B030D-6E8A-4147-A177-3AD203B41FA5}">
                      <a16:colId xmlns:a16="http://schemas.microsoft.com/office/drawing/2014/main" val="20000"/>
                    </a:ext>
                  </a:extLst>
                </a:gridCol>
                <a:gridCol w="1541375">
                  <a:extLst>
                    <a:ext uri="{9D8B030D-6E8A-4147-A177-3AD203B41FA5}">
                      <a16:colId xmlns:a16="http://schemas.microsoft.com/office/drawing/2014/main" val="20001"/>
                    </a:ext>
                  </a:extLst>
                </a:gridCol>
                <a:gridCol w="1871750">
                  <a:extLst>
                    <a:ext uri="{9D8B030D-6E8A-4147-A177-3AD203B41FA5}">
                      <a16:colId xmlns:a16="http://schemas.microsoft.com/office/drawing/2014/main" val="20002"/>
                    </a:ext>
                  </a:extLst>
                </a:gridCol>
              </a:tblGrid>
              <a:tr h="365025">
                <a:tc>
                  <a:txBody>
                    <a:bodyPr/>
                    <a:lstStyle/>
                    <a:p>
                      <a:pPr marL="0" marR="0" lvl="0" indent="0" algn="ctr" rtl="0">
                        <a:lnSpc>
                          <a:spcPct val="100000"/>
                        </a:lnSpc>
                        <a:spcBef>
                          <a:spcPts val="0"/>
                        </a:spcBef>
                        <a:spcAft>
                          <a:spcPts val="0"/>
                        </a:spcAft>
                        <a:buClr>
                          <a:schemeClr val="lt1"/>
                        </a:buClr>
                        <a:buSzPts val="1000"/>
                        <a:buFont typeface="Meiryo"/>
                        <a:buNone/>
                      </a:pPr>
                      <a:r>
                        <a:rPr lang="ja-JP" sz="900">
                          <a:solidFill>
                            <a:schemeClr val="lt1"/>
                          </a:solidFill>
                          <a:latin typeface="Yu Gothic" panose="020B0400000000000000" pitchFamily="34" charset="-128"/>
                          <a:ea typeface="Yu Gothic" panose="020B0400000000000000" pitchFamily="34" charset="-128"/>
                          <a:cs typeface="Arial"/>
                          <a:sym typeface="Arial"/>
                        </a:rPr>
                        <a:t>メニュー名</a:t>
                      </a:r>
                      <a:endParaRPr sz="900" dirty="0">
                        <a:solidFill>
                          <a:schemeClr val="lt1"/>
                        </a:solidFill>
                        <a:latin typeface="Yu Gothic" panose="020B0400000000000000" pitchFamily="34" charset="-128"/>
                        <a:ea typeface="Yu Gothic" panose="020B0400000000000000" pitchFamily="34" charset="-128"/>
                        <a:cs typeface="Arial"/>
                        <a:sym typeface="Arial"/>
                      </a:endParaRPr>
                    </a:p>
                  </a:txBody>
                  <a:tcPr marL="91425" marR="91425" marT="45700" marB="45700" anchor="ctr">
                    <a:lnL w="9525" cap="flat" cmpd="sng">
                      <a:solidFill>
                        <a:srgbClr val="AEABAB"/>
                      </a:solidFill>
                      <a:prstDash val="solid"/>
                      <a:round/>
                      <a:headEnd type="none" w="sm" len="sm"/>
                      <a:tailEnd type="none" w="sm" len="sm"/>
                    </a:lnL>
                    <a:lnR w="9525" cap="flat" cmpd="sng">
                      <a:solidFill>
                        <a:srgbClr val="AEABAB"/>
                      </a:solidFill>
                      <a:prstDash val="solid"/>
                      <a:round/>
                      <a:headEnd type="none" w="sm" len="sm"/>
                      <a:tailEnd type="none" w="sm" len="sm"/>
                    </a:lnR>
                    <a:lnT w="9525" cap="flat" cmpd="sng">
                      <a:solidFill>
                        <a:srgbClr val="AEABAB"/>
                      </a:solidFill>
                      <a:prstDash val="solid"/>
                      <a:round/>
                      <a:headEnd type="none" w="sm" len="sm"/>
                      <a:tailEnd type="none" w="sm" len="sm"/>
                    </a:lnT>
                    <a:lnB w="9525" cap="flat" cmpd="sng">
                      <a:solidFill>
                        <a:srgbClr val="AEABAB"/>
                      </a:solidFill>
                      <a:prstDash val="solid"/>
                      <a:round/>
                      <a:headEnd type="none" w="sm" len="sm"/>
                      <a:tailEnd type="none" w="sm" len="sm"/>
                    </a:lnB>
                    <a:solidFill>
                      <a:srgbClr val="F89D8F"/>
                    </a:solidFill>
                  </a:tcPr>
                </a:tc>
                <a:tc gridSpan="2">
                  <a:txBody>
                    <a:bodyPr/>
                    <a:lstStyle/>
                    <a:p>
                      <a:pPr marL="0" marR="0" lvl="0" indent="0" algn="ctr" rtl="0">
                        <a:spcBef>
                          <a:spcPts val="0"/>
                        </a:spcBef>
                        <a:spcAft>
                          <a:spcPts val="0"/>
                        </a:spcAft>
                        <a:buNone/>
                      </a:pPr>
                      <a:r>
                        <a:rPr lang="ja-JP" sz="900" b="0" i="0" u="none" strike="noStrike" cap="none">
                          <a:solidFill>
                            <a:schemeClr val="lt1"/>
                          </a:solidFill>
                          <a:latin typeface="Yu Gothic" panose="020B0400000000000000" pitchFamily="34" charset="-128"/>
                          <a:ea typeface="Yu Gothic" panose="020B0400000000000000" pitchFamily="34" charset="-128"/>
                          <a:cs typeface="Arial"/>
                          <a:sym typeface="Arial"/>
                        </a:rPr>
                        <a:t>ウーマンエキサイトSPレクタングル</a:t>
                      </a:r>
                      <a:endParaRPr sz="1350" dirty="0">
                        <a:latin typeface="Yu Gothic" panose="020B0400000000000000" pitchFamily="34" charset="-128"/>
                        <a:ea typeface="Yu Gothic" panose="020B0400000000000000" pitchFamily="34" charset="-128"/>
                        <a:cs typeface="Arial"/>
                        <a:sym typeface="Arial"/>
                      </a:endParaRPr>
                    </a:p>
                  </a:txBody>
                  <a:tcPr marL="91425" marR="91425" marT="45700" marB="45700" anchor="ctr">
                    <a:lnL w="9525" cap="flat" cmpd="sng">
                      <a:solidFill>
                        <a:srgbClr val="AEABAB"/>
                      </a:solidFill>
                      <a:prstDash val="solid"/>
                      <a:round/>
                      <a:headEnd type="none" w="sm" len="sm"/>
                      <a:tailEnd type="none" w="sm" len="sm"/>
                    </a:lnL>
                    <a:lnR w="9525" cap="flat" cmpd="sng">
                      <a:solidFill>
                        <a:srgbClr val="AEABAB"/>
                      </a:solidFill>
                      <a:prstDash val="solid"/>
                      <a:round/>
                      <a:headEnd type="none" w="sm" len="sm"/>
                      <a:tailEnd type="none" w="sm" len="sm"/>
                    </a:lnR>
                    <a:lnT w="9525" cap="flat" cmpd="sng">
                      <a:solidFill>
                        <a:srgbClr val="AEABAB"/>
                      </a:solidFill>
                      <a:prstDash val="solid"/>
                      <a:round/>
                      <a:headEnd type="none" w="sm" len="sm"/>
                      <a:tailEnd type="none" w="sm" len="sm"/>
                    </a:lnT>
                    <a:lnB w="9525" cap="flat" cmpd="sng">
                      <a:solidFill>
                        <a:srgbClr val="AEABAB"/>
                      </a:solidFill>
                      <a:prstDash val="solid"/>
                      <a:round/>
                      <a:headEnd type="none" w="sm" len="sm"/>
                      <a:tailEnd type="none" w="sm" len="sm"/>
                    </a:lnB>
                    <a:solidFill>
                      <a:srgbClr val="F89D8F"/>
                    </a:solidFill>
                  </a:tcPr>
                </a:tc>
                <a:tc hMerge="1">
                  <a:txBody>
                    <a:bodyPr/>
                    <a:lstStyle/>
                    <a:p>
                      <a:endParaRPr lang="ja-JP"/>
                    </a:p>
                  </a:txBody>
                  <a:tcPr/>
                </a:tc>
                <a:extLst>
                  <a:ext uri="{0D108BD9-81ED-4DB2-BD59-A6C34878D82A}">
                    <a16:rowId xmlns:a16="http://schemas.microsoft.com/office/drawing/2014/main" val="10000"/>
                  </a:ext>
                </a:extLst>
              </a:tr>
              <a:tr h="360000">
                <a:tc>
                  <a:txBody>
                    <a:bodyPr/>
                    <a:lstStyle/>
                    <a:p>
                      <a:pPr marL="0" marR="0" lvl="0" indent="0" algn="ctr" rtl="0">
                        <a:lnSpc>
                          <a:spcPct val="100000"/>
                        </a:lnSpc>
                        <a:spcBef>
                          <a:spcPts val="0"/>
                        </a:spcBef>
                        <a:spcAft>
                          <a:spcPts val="0"/>
                        </a:spcAft>
                        <a:buClr>
                          <a:schemeClr val="dk1"/>
                        </a:buClr>
                        <a:buSzPts val="800"/>
                        <a:buFont typeface="Meiryo"/>
                        <a:buNone/>
                      </a:pPr>
                      <a:r>
                        <a:rPr lang="ja-JP" sz="900" b="0" i="0" u="none" strike="noStrike" cap="none">
                          <a:solidFill>
                            <a:srgbClr val="3F3F3F"/>
                          </a:solidFill>
                          <a:latin typeface="Yu Gothic" panose="020B0400000000000000" pitchFamily="34" charset="-128"/>
                          <a:ea typeface="Yu Gothic" panose="020B0400000000000000" pitchFamily="34" charset="-128"/>
                          <a:cs typeface="Arial"/>
                          <a:sym typeface="Arial"/>
                        </a:rPr>
                        <a:t>掲載面</a:t>
                      </a:r>
                      <a:endParaRPr sz="900" dirty="0">
                        <a:solidFill>
                          <a:srgbClr val="3F3F3F"/>
                        </a:solidFill>
                        <a:latin typeface="Yu Gothic" panose="020B0400000000000000" pitchFamily="34" charset="-128"/>
                        <a:ea typeface="Yu Gothic" panose="020B0400000000000000" pitchFamily="34" charset="-128"/>
                        <a:cs typeface="Arial"/>
                        <a:sym typeface="Arial"/>
                      </a:endParaRPr>
                    </a:p>
                  </a:txBody>
                  <a:tcPr marL="91425" marR="91425" marT="45700" marB="45700" anchor="ctr">
                    <a:lnL w="9525" cap="flat" cmpd="sng">
                      <a:solidFill>
                        <a:srgbClr val="AEABAB"/>
                      </a:solidFill>
                      <a:prstDash val="solid"/>
                      <a:round/>
                      <a:headEnd type="none" w="sm" len="sm"/>
                      <a:tailEnd type="none" w="sm" len="sm"/>
                    </a:lnL>
                    <a:lnR w="9525" cap="flat" cmpd="sng">
                      <a:solidFill>
                        <a:srgbClr val="AEABAB"/>
                      </a:solidFill>
                      <a:prstDash val="solid"/>
                      <a:round/>
                      <a:headEnd type="none" w="sm" len="sm"/>
                      <a:tailEnd type="none" w="sm" len="sm"/>
                    </a:lnR>
                    <a:lnT w="9525" cap="flat" cmpd="sng">
                      <a:solidFill>
                        <a:srgbClr val="AEABAB"/>
                      </a:solidFill>
                      <a:prstDash val="solid"/>
                      <a:round/>
                      <a:headEnd type="none" w="sm" len="sm"/>
                      <a:tailEnd type="none" w="sm" len="sm"/>
                    </a:lnT>
                    <a:lnB w="9525" cap="flat" cmpd="sng">
                      <a:solidFill>
                        <a:srgbClr val="AEABAB"/>
                      </a:solidFill>
                      <a:prstDash val="solid"/>
                      <a:round/>
                      <a:headEnd type="none" w="sm" len="sm"/>
                      <a:tailEnd type="none" w="sm" len="sm"/>
                    </a:lnB>
                    <a:solidFill>
                      <a:srgbClr val="F3B1A7"/>
                    </a:solidFill>
                  </a:tcPr>
                </a:tc>
                <a:tc gridSpan="2">
                  <a:txBody>
                    <a:bodyPr/>
                    <a:lstStyle/>
                    <a:p>
                      <a:pPr marL="0" marR="0" lvl="0" indent="0" algn="l" rtl="0">
                        <a:lnSpc>
                          <a:spcPct val="100000"/>
                        </a:lnSpc>
                        <a:spcBef>
                          <a:spcPts val="0"/>
                        </a:spcBef>
                        <a:spcAft>
                          <a:spcPts val="0"/>
                        </a:spcAft>
                        <a:buClr>
                          <a:schemeClr val="dk1"/>
                        </a:buClr>
                        <a:buSzPts val="900"/>
                        <a:buFont typeface="Meiryo"/>
                        <a:buNone/>
                      </a:pPr>
                      <a:r>
                        <a:rPr lang="ja-JP" sz="900" b="0" i="0" u="none" strike="noStrike" cap="none">
                          <a:solidFill>
                            <a:srgbClr val="3F3F3F"/>
                          </a:solidFill>
                          <a:latin typeface="Yu Gothic" panose="020B0400000000000000" pitchFamily="34" charset="-128"/>
                          <a:ea typeface="Yu Gothic" panose="020B0400000000000000" pitchFamily="34" charset="-128"/>
                          <a:cs typeface="Arial"/>
                          <a:sym typeface="Arial"/>
                        </a:rPr>
                        <a:t>ウーマンエキサイト SP 中面　（一部のコンテンツを除く）</a:t>
                      </a:r>
                      <a:r>
                        <a:rPr lang="ja-JP" sz="900" b="0" i="0" u="none" strike="noStrike">
                          <a:solidFill>
                            <a:srgbClr val="3F3F3F"/>
                          </a:solidFill>
                          <a:latin typeface="Yu Gothic" panose="020B0400000000000000" pitchFamily="34" charset="-128"/>
                          <a:ea typeface="Yu Gothic" panose="020B0400000000000000" pitchFamily="34" charset="-128"/>
                          <a:cs typeface="Arial"/>
                          <a:sym typeface="Arial"/>
                        </a:rPr>
                        <a:t>　</a:t>
                      </a:r>
                      <a:endParaRPr sz="900" b="0" i="0" u="none" strike="noStrike" cap="none" dirty="0">
                        <a:solidFill>
                          <a:srgbClr val="3F3F3F"/>
                        </a:solidFill>
                        <a:latin typeface="Yu Gothic" panose="020B0400000000000000" pitchFamily="34" charset="-128"/>
                        <a:ea typeface="Yu Gothic" panose="020B0400000000000000" pitchFamily="34" charset="-128"/>
                        <a:cs typeface="Arial"/>
                        <a:sym typeface="Arial"/>
                      </a:endParaRPr>
                    </a:p>
                  </a:txBody>
                  <a:tcPr marL="91425" marR="91425" marT="45700" marB="45700" anchor="ctr">
                    <a:lnL w="9525" cap="flat" cmpd="sng">
                      <a:solidFill>
                        <a:srgbClr val="AEABAB"/>
                      </a:solidFill>
                      <a:prstDash val="solid"/>
                      <a:round/>
                      <a:headEnd type="none" w="sm" len="sm"/>
                      <a:tailEnd type="none" w="sm" len="sm"/>
                    </a:lnL>
                    <a:lnR w="9525" cap="flat" cmpd="sng">
                      <a:solidFill>
                        <a:srgbClr val="AEABAB"/>
                      </a:solidFill>
                      <a:prstDash val="solid"/>
                      <a:round/>
                      <a:headEnd type="none" w="sm" len="sm"/>
                      <a:tailEnd type="none" w="sm" len="sm"/>
                    </a:lnR>
                    <a:lnT w="9525" cap="flat" cmpd="sng">
                      <a:solidFill>
                        <a:srgbClr val="AEABAB"/>
                      </a:solidFill>
                      <a:prstDash val="solid"/>
                      <a:round/>
                      <a:headEnd type="none" w="sm" len="sm"/>
                      <a:tailEnd type="none" w="sm" len="sm"/>
                    </a:lnT>
                    <a:lnB w="9525" cap="flat" cmpd="sng">
                      <a:solidFill>
                        <a:srgbClr val="AEABAB"/>
                      </a:solidFill>
                      <a:prstDash val="solid"/>
                      <a:round/>
                      <a:headEnd type="none" w="sm" len="sm"/>
                      <a:tailEnd type="none" w="sm" len="sm"/>
                    </a:lnB>
                  </a:tcPr>
                </a:tc>
                <a:tc hMerge="1">
                  <a:txBody>
                    <a:bodyPr/>
                    <a:lstStyle/>
                    <a:p>
                      <a:endParaRPr lang="ja-JP"/>
                    </a:p>
                  </a:txBody>
                  <a:tcPr/>
                </a:tc>
                <a:extLst>
                  <a:ext uri="{0D108BD9-81ED-4DB2-BD59-A6C34878D82A}">
                    <a16:rowId xmlns:a16="http://schemas.microsoft.com/office/drawing/2014/main" val="10001"/>
                  </a:ext>
                </a:extLst>
              </a:tr>
              <a:tr h="360000">
                <a:tc>
                  <a:txBody>
                    <a:bodyPr/>
                    <a:lstStyle/>
                    <a:p>
                      <a:pPr marL="0" marR="0" lvl="0" indent="0" algn="ctr" rtl="0">
                        <a:lnSpc>
                          <a:spcPct val="100000"/>
                        </a:lnSpc>
                        <a:spcBef>
                          <a:spcPts val="0"/>
                        </a:spcBef>
                        <a:spcAft>
                          <a:spcPts val="0"/>
                        </a:spcAft>
                        <a:buClr>
                          <a:schemeClr val="dk1"/>
                        </a:buClr>
                        <a:buSzPts val="800"/>
                        <a:buFont typeface="Meiryo"/>
                        <a:buNone/>
                      </a:pPr>
                      <a:r>
                        <a:rPr lang="ja-JP" sz="900" b="0" i="0" u="none" strike="noStrike" cap="none">
                          <a:solidFill>
                            <a:srgbClr val="3F3F3F"/>
                          </a:solidFill>
                          <a:latin typeface="Yu Gothic" panose="020B0400000000000000" pitchFamily="34" charset="-128"/>
                          <a:ea typeface="Yu Gothic" panose="020B0400000000000000" pitchFamily="34" charset="-128"/>
                          <a:cs typeface="Arial"/>
                          <a:sym typeface="Arial"/>
                        </a:rPr>
                        <a:t>掲載タイプ</a:t>
                      </a:r>
                      <a:endParaRPr sz="900" dirty="0">
                        <a:solidFill>
                          <a:srgbClr val="3F3F3F"/>
                        </a:solidFill>
                        <a:latin typeface="Yu Gothic" panose="020B0400000000000000" pitchFamily="34" charset="-128"/>
                        <a:ea typeface="Yu Gothic" panose="020B0400000000000000" pitchFamily="34" charset="-128"/>
                        <a:cs typeface="Arial"/>
                        <a:sym typeface="Arial"/>
                      </a:endParaRPr>
                    </a:p>
                  </a:txBody>
                  <a:tcPr marL="91425" marR="91425" marT="45700" marB="45700" anchor="ctr">
                    <a:lnL w="9525" cap="flat" cmpd="sng">
                      <a:solidFill>
                        <a:srgbClr val="AEABAB"/>
                      </a:solidFill>
                      <a:prstDash val="solid"/>
                      <a:round/>
                      <a:headEnd type="none" w="sm" len="sm"/>
                      <a:tailEnd type="none" w="sm" len="sm"/>
                    </a:lnL>
                    <a:lnR w="9525" cap="flat" cmpd="sng">
                      <a:solidFill>
                        <a:srgbClr val="AEABAB"/>
                      </a:solidFill>
                      <a:prstDash val="solid"/>
                      <a:round/>
                      <a:headEnd type="none" w="sm" len="sm"/>
                      <a:tailEnd type="none" w="sm" len="sm"/>
                    </a:lnR>
                    <a:lnT w="9525" cap="flat" cmpd="sng">
                      <a:solidFill>
                        <a:srgbClr val="AEABAB"/>
                      </a:solidFill>
                      <a:prstDash val="solid"/>
                      <a:round/>
                      <a:headEnd type="none" w="sm" len="sm"/>
                      <a:tailEnd type="none" w="sm" len="sm"/>
                    </a:lnT>
                    <a:lnB w="9525" cap="flat" cmpd="sng">
                      <a:solidFill>
                        <a:srgbClr val="AEABAB"/>
                      </a:solidFill>
                      <a:prstDash val="solid"/>
                      <a:round/>
                      <a:headEnd type="none" w="sm" len="sm"/>
                      <a:tailEnd type="none" w="sm" len="sm"/>
                    </a:lnB>
                    <a:solidFill>
                      <a:srgbClr val="F3B1A7"/>
                    </a:solidFill>
                  </a:tcPr>
                </a:tc>
                <a:tc gridSpan="2">
                  <a:txBody>
                    <a:bodyPr/>
                    <a:lstStyle/>
                    <a:p>
                      <a:pPr marL="0" marR="0" lvl="0" indent="0" algn="l" rtl="0">
                        <a:lnSpc>
                          <a:spcPct val="100000"/>
                        </a:lnSpc>
                        <a:spcBef>
                          <a:spcPts val="0"/>
                        </a:spcBef>
                        <a:spcAft>
                          <a:spcPts val="0"/>
                        </a:spcAft>
                        <a:buClr>
                          <a:schemeClr val="dk1"/>
                        </a:buClr>
                        <a:buSzPts val="900"/>
                        <a:buFont typeface="Meiryo"/>
                        <a:buNone/>
                      </a:pPr>
                      <a:r>
                        <a:rPr lang="ja-JP" sz="900" b="0" i="0" u="none" strike="noStrike" cap="none">
                          <a:solidFill>
                            <a:srgbClr val="3F3F3F"/>
                          </a:solidFill>
                          <a:latin typeface="Yu Gothic" panose="020B0400000000000000" pitchFamily="34" charset="-128"/>
                          <a:ea typeface="Yu Gothic" panose="020B0400000000000000" pitchFamily="34" charset="-128"/>
                          <a:cs typeface="Arial"/>
                          <a:sym typeface="Arial"/>
                        </a:rPr>
                        <a:t>imp保証／ローテーション</a:t>
                      </a:r>
                      <a:endParaRPr sz="900" dirty="0">
                        <a:solidFill>
                          <a:srgbClr val="3F3F3F"/>
                        </a:solidFill>
                        <a:latin typeface="Yu Gothic" panose="020B0400000000000000" pitchFamily="34" charset="-128"/>
                        <a:ea typeface="Yu Gothic" panose="020B0400000000000000" pitchFamily="34" charset="-128"/>
                        <a:cs typeface="Arial"/>
                        <a:sym typeface="Arial"/>
                      </a:endParaRPr>
                    </a:p>
                  </a:txBody>
                  <a:tcPr marL="91425" marR="91425" marT="45700" marB="45700" anchor="ctr">
                    <a:lnL w="9525" cap="flat" cmpd="sng">
                      <a:solidFill>
                        <a:srgbClr val="AEABAB"/>
                      </a:solidFill>
                      <a:prstDash val="solid"/>
                      <a:round/>
                      <a:headEnd type="none" w="sm" len="sm"/>
                      <a:tailEnd type="none" w="sm" len="sm"/>
                    </a:lnL>
                    <a:lnR w="9525" cap="flat" cmpd="sng">
                      <a:solidFill>
                        <a:srgbClr val="AEABAB"/>
                      </a:solidFill>
                      <a:prstDash val="solid"/>
                      <a:round/>
                      <a:headEnd type="none" w="sm" len="sm"/>
                      <a:tailEnd type="none" w="sm" len="sm"/>
                    </a:lnR>
                    <a:lnT w="9525" cap="flat" cmpd="sng">
                      <a:solidFill>
                        <a:srgbClr val="AEABAB"/>
                      </a:solidFill>
                      <a:prstDash val="solid"/>
                      <a:round/>
                      <a:headEnd type="none" w="sm" len="sm"/>
                      <a:tailEnd type="none" w="sm" len="sm"/>
                    </a:lnT>
                    <a:lnB w="9525" cap="flat" cmpd="sng">
                      <a:solidFill>
                        <a:srgbClr val="AEABAB"/>
                      </a:solidFill>
                      <a:prstDash val="solid"/>
                      <a:round/>
                      <a:headEnd type="none" w="sm" len="sm"/>
                      <a:tailEnd type="none" w="sm" len="sm"/>
                    </a:lnB>
                  </a:tcPr>
                </a:tc>
                <a:tc hMerge="1">
                  <a:txBody>
                    <a:bodyPr/>
                    <a:lstStyle/>
                    <a:p>
                      <a:endParaRPr lang="ja-JP"/>
                    </a:p>
                  </a:txBody>
                  <a:tcPr/>
                </a:tc>
                <a:extLst>
                  <a:ext uri="{0D108BD9-81ED-4DB2-BD59-A6C34878D82A}">
                    <a16:rowId xmlns:a16="http://schemas.microsoft.com/office/drawing/2014/main" val="10002"/>
                  </a:ext>
                </a:extLst>
              </a:tr>
              <a:tr h="360000">
                <a:tc>
                  <a:txBody>
                    <a:bodyPr/>
                    <a:lstStyle/>
                    <a:p>
                      <a:pPr marL="0" marR="0" lvl="0" indent="0" algn="ctr" rtl="0">
                        <a:lnSpc>
                          <a:spcPct val="100000"/>
                        </a:lnSpc>
                        <a:spcBef>
                          <a:spcPts val="0"/>
                        </a:spcBef>
                        <a:spcAft>
                          <a:spcPts val="0"/>
                        </a:spcAft>
                        <a:buClr>
                          <a:schemeClr val="dk1"/>
                        </a:buClr>
                        <a:buSzPts val="800"/>
                        <a:buFont typeface="Meiryo"/>
                        <a:buNone/>
                      </a:pPr>
                      <a:r>
                        <a:rPr lang="ja-JP" sz="900" b="0" i="0" u="none" strike="noStrike" cap="none">
                          <a:solidFill>
                            <a:srgbClr val="3F3F3F"/>
                          </a:solidFill>
                          <a:latin typeface="Yu Gothic" panose="020B0400000000000000" pitchFamily="34" charset="-128"/>
                          <a:ea typeface="Yu Gothic" panose="020B0400000000000000" pitchFamily="34" charset="-128"/>
                          <a:cs typeface="Arial"/>
                          <a:sym typeface="Arial"/>
                        </a:rPr>
                        <a:t>掲載期間</a:t>
                      </a:r>
                      <a:endParaRPr sz="900" dirty="0">
                        <a:solidFill>
                          <a:srgbClr val="3F3F3F"/>
                        </a:solidFill>
                        <a:latin typeface="Yu Gothic" panose="020B0400000000000000" pitchFamily="34" charset="-128"/>
                        <a:ea typeface="Yu Gothic" panose="020B0400000000000000" pitchFamily="34" charset="-128"/>
                        <a:cs typeface="Arial"/>
                        <a:sym typeface="Arial"/>
                      </a:endParaRPr>
                    </a:p>
                  </a:txBody>
                  <a:tcPr marL="91425" marR="91425" marT="45725" marB="45725" anchor="ctr">
                    <a:lnL w="9525" cap="flat" cmpd="sng">
                      <a:solidFill>
                        <a:srgbClr val="AEABAB"/>
                      </a:solidFill>
                      <a:prstDash val="solid"/>
                      <a:round/>
                      <a:headEnd type="none" w="sm" len="sm"/>
                      <a:tailEnd type="none" w="sm" len="sm"/>
                    </a:lnL>
                    <a:lnR w="9525" cap="flat" cmpd="sng">
                      <a:solidFill>
                        <a:srgbClr val="AEABAB"/>
                      </a:solidFill>
                      <a:prstDash val="solid"/>
                      <a:round/>
                      <a:headEnd type="none" w="sm" len="sm"/>
                      <a:tailEnd type="none" w="sm" len="sm"/>
                    </a:lnR>
                    <a:lnT w="9525" cap="flat" cmpd="sng">
                      <a:solidFill>
                        <a:srgbClr val="AEABAB"/>
                      </a:solidFill>
                      <a:prstDash val="solid"/>
                      <a:round/>
                      <a:headEnd type="none" w="sm" len="sm"/>
                      <a:tailEnd type="none" w="sm" len="sm"/>
                    </a:lnT>
                    <a:lnB w="9525" cap="flat" cmpd="sng">
                      <a:solidFill>
                        <a:srgbClr val="AEABAB"/>
                      </a:solidFill>
                      <a:prstDash val="solid"/>
                      <a:round/>
                      <a:headEnd type="none" w="sm" len="sm"/>
                      <a:tailEnd type="none" w="sm" len="sm"/>
                    </a:lnB>
                    <a:solidFill>
                      <a:srgbClr val="F3B1A7"/>
                    </a:solidFill>
                  </a:tcPr>
                </a:tc>
                <a:tc gridSpan="2">
                  <a:txBody>
                    <a:bodyPr/>
                    <a:lstStyle/>
                    <a:p>
                      <a:pPr marL="0" marR="0" lvl="0" indent="0" algn="l" rtl="0">
                        <a:lnSpc>
                          <a:spcPct val="100000"/>
                        </a:lnSpc>
                        <a:spcBef>
                          <a:spcPts val="0"/>
                        </a:spcBef>
                        <a:spcAft>
                          <a:spcPts val="0"/>
                        </a:spcAft>
                        <a:buClr>
                          <a:schemeClr val="dk1"/>
                        </a:buClr>
                        <a:buSzPts val="900"/>
                        <a:buFont typeface="Meiryo"/>
                        <a:buNone/>
                      </a:pPr>
                      <a:r>
                        <a:rPr lang="ja-JP" sz="900" b="0" i="0" u="none" strike="noStrike" cap="none">
                          <a:solidFill>
                            <a:srgbClr val="3F3F3F"/>
                          </a:solidFill>
                          <a:latin typeface="Yu Gothic" panose="020B0400000000000000" pitchFamily="34" charset="-128"/>
                          <a:ea typeface="Yu Gothic" panose="020B0400000000000000" pitchFamily="34" charset="-128"/>
                          <a:cs typeface="Arial"/>
                          <a:sym typeface="Arial"/>
                        </a:rPr>
                        <a:t>1週間～（掲載開始日は平日任意）</a:t>
                      </a:r>
                      <a:endParaRPr sz="900" dirty="0">
                        <a:solidFill>
                          <a:srgbClr val="3F3F3F"/>
                        </a:solidFill>
                        <a:latin typeface="Yu Gothic" panose="020B0400000000000000" pitchFamily="34" charset="-128"/>
                        <a:ea typeface="Yu Gothic" panose="020B0400000000000000" pitchFamily="34" charset="-128"/>
                        <a:cs typeface="Arial"/>
                        <a:sym typeface="Arial"/>
                      </a:endParaRPr>
                    </a:p>
                  </a:txBody>
                  <a:tcPr marL="91425" marR="91425" marT="45725" marB="45725" anchor="ctr">
                    <a:lnL w="9525" cap="flat" cmpd="sng">
                      <a:solidFill>
                        <a:srgbClr val="AEABAB"/>
                      </a:solidFill>
                      <a:prstDash val="solid"/>
                      <a:round/>
                      <a:headEnd type="none" w="sm" len="sm"/>
                      <a:tailEnd type="none" w="sm" len="sm"/>
                    </a:lnL>
                    <a:lnR w="9525" cap="flat" cmpd="sng">
                      <a:solidFill>
                        <a:srgbClr val="AEABAB"/>
                      </a:solidFill>
                      <a:prstDash val="solid"/>
                      <a:round/>
                      <a:headEnd type="none" w="sm" len="sm"/>
                      <a:tailEnd type="none" w="sm" len="sm"/>
                    </a:lnR>
                    <a:lnT w="9525" cap="flat" cmpd="sng">
                      <a:solidFill>
                        <a:srgbClr val="AEABAB"/>
                      </a:solidFill>
                      <a:prstDash val="solid"/>
                      <a:round/>
                      <a:headEnd type="none" w="sm" len="sm"/>
                      <a:tailEnd type="none" w="sm" len="sm"/>
                    </a:lnT>
                    <a:lnB w="9525" cap="flat" cmpd="sng">
                      <a:solidFill>
                        <a:srgbClr val="AEABAB"/>
                      </a:solidFill>
                      <a:prstDash val="solid"/>
                      <a:round/>
                      <a:headEnd type="none" w="sm" len="sm"/>
                      <a:tailEnd type="none" w="sm" len="sm"/>
                    </a:lnB>
                  </a:tcPr>
                </a:tc>
                <a:tc hMerge="1">
                  <a:txBody>
                    <a:bodyPr/>
                    <a:lstStyle/>
                    <a:p>
                      <a:endParaRPr lang="ja-JP"/>
                    </a:p>
                  </a:txBody>
                  <a:tcPr/>
                </a:tc>
                <a:extLst>
                  <a:ext uri="{0D108BD9-81ED-4DB2-BD59-A6C34878D82A}">
                    <a16:rowId xmlns:a16="http://schemas.microsoft.com/office/drawing/2014/main" val="10003"/>
                  </a:ext>
                </a:extLst>
              </a:tr>
              <a:tr h="360000">
                <a:tc>
                  <a:txBody>
                    <a:bodyPr/>
                    <a:lstStyle/>
                    <a:p>
                      <a:pPr marL="0" marR="0" lvl="0" indent="0" algn="ctr" rtl="0">
                        <a:lnSpc>
                          <a:spcPct val="100000"/>
                        </a:lnSpc>
                        <a:spcBef>
                          <a:spcPts val="0"/>
                        </a:spcBef>
                        <a:spcAft>
                          <a:spcPts val="0"/>
                        </a:spcAft>
                        <a:buClr>
                          <a:schemeClr val="dk1"/>
                        </a:buClr>
                        <a:buSzPts val="800"/>
                        <a:buFont typeface="Meiryo"/>
                        <a:buNone/>
                      </a:pPr>
                      <a:r>
                        <a:rPr lang="ja-JP" sz="900" b="0" i="0" u="none" strike="noStrike" cap="none">
                          <a:solidFill>
                            <a:srgbClr val="3F3F3F"/>
                          </a:solidFill>
                          <a:latin typeface="Yu Gothic" panose="020B0400000000000000" pitchFamily="34" charset="-128"/>
                          <a:ea typeface="Yu Gothic" panose="020B0400000000000000" pitchFamily="34" charset="-128"/>
                          <a:cs typeface="Arial"/>
                          <a:sym typeface="Arial"/>
                        </a:rPr>
                        <a:t>掲載開始</a:t>
                      </a:r>
                      <a:endParaRPr sz="900" b="0" i="0" u="none" strike="noStrike" cap="none" dirty="0">
                        <a:solidFill>
                          <a:srgbClr val="3F3F3F"/>
                        </a:solidFill>
                        <a:latin typeface="Yu Gothic" panose="020B0400000000000000" pitchFamily="34" charset="-128"/>
                        <a:ea typeface="Yu Gothic" panose="020B0400000000000000" pitchFamily="34" charset="-128"/>
                        <a:cs typeface="Arial"/>
                        <a:sym typeface="Arial"/>
                      </a:endParaRPr>
                    </a:p>
                    <a:p>
                      <a:pPr marL="0" marR="0" lvl="0" indent="0" algn="ctr" rtl="0">
                        <a:lnSpc>
                          <a:spcPct val="100000"/>
                        </a:lnSpc>
                        <a:spcBef>
                          <a:spcPts val="0"/>
                        </a:spcBef>
                        <a:spcAft>
                          <a:spcPts val="0"/>
                        </a:spcAft>
                        <a:buClr>
                          <a:schemeClr val="dk1"/>
                        </a:buClr>
                        <a:buSzPts val="800"/>
                        <a:buFont typeface="Meiryo"/>
                        <a:buNone/>
                      </a:pPr>
                      <a:r>
                        <a:rPr lang="ja-JP" sz="900" b="0" i="0" u="none" strike="noStrike" cap="none">
                          <a:solidFill>
                            <a:srgbClr val="3F3F3F"/>
                          </a:solidFill>
                          <a:latin typeface="Yu Gothic" panose="020B0400000000000000" pitchFamily="34" charset="-128"/>
                          <a:ea typeface="Yu Gothic" panose="020B0400000000000000" pitchFamily="34" charset="-128"/>
                          <a:cs typeface="Arial"/>
                          <a:sym typeface="Arial"/>
                        </a:rPr>
                        <a:t>終了</a:t>
                      </a:r>
                      <a:endParaRPr sz="900" dirty="0">
                        <a:solidFill>
                          <a:srgbClr val="3F3F3F"/>
                        </a:solidFill>
                        <a:latin typeface="Yu Gothic" panose="020B0400000000000000" pitchFamily="34" charset="-128"/>
                        <a:ea typeface="Yu Gothic" panose="020B0400000000000000" pitchFamily="34" charset="-128"/>
                        <a:cs typeface="Arial"/>
                        <a:sym typeface="Arial"/>
                      </a:endParaRPr>
                    </a:p>
                  </a:txBody>
                  <a:tcPr marL="90000" marR="90000" marT="46800" marB="46800" anchor="ctr">
                    <a:lnL w="9525" cap="flat" cmpd="sng">
                      <a:solidFill>
                        <a:srgbClr val="AEABAB"/>
                      </a:solidFill>
                      <a:prstDash val="solid"/>
                      <a:round/>
                      <a:headEnd type="none" w="sm" len="sm"/>
                      <a:tailEnd type="none" w="sm" len="sm"/>
                    </a:lnL>
                    <a:lnR w="9525" cap="flat" cmpd="sng">
                      <a:solidFill>
                        <a:srgbClr val="AEABAB"/>
                      </a:solidFill>
                      <a:prstDash val="solid"/>
                      <a:round/>
                      <a:headEnd type="none" w="sm" len="sm"/>
                      <a:tailEnd type="none" w="sm" len="sm"/>
                    </a:lnR>
                    <a:lnT w="9525" cap="flat" cmpd="sng">
                      <a:solidFill>
                        <a:srgbClr val="AEABAB"/>
                      </a:solidFill>
                      <a:prstDash val="solid"/>
                      <a:round/>
                      <a:headEnd type="none" w="sm" len="sm"/>
                      <a:tailEnd type="none" w="sm" len="sm"/>
                    </a:lnT>
                    <a:lnB w="9525" cap="flat" cmpd="sng">
                      <a:solidFill>
                        <a:srgbClr val="AEABAB"/>
                      </a:solidFill>
                      <a:prstDash val="solid"/>
                      <a:round/>
                      <a:headEnd type="none" w="sm" len="sm"/>
                      <a:tailEnd type="none" w="sm" len="sm"/>
                    </a:lnB>
                    <a:solidFill>
                      <a:srgbClr val="F3B1A7"/>
                    </a:solidFill>
                  </a:tcPr>
                </a:tc>
                <a:tc gridSpan="2">
                  <a:txBody>
                    <a:bodyPr/>
                    <a:lstStyle/>
                    <a:p>
                      <a:pPr marL="0" marR="0" lvl="0" indent="0" algn="l" rtl="0">
                        <a:lnSpc>
                          <a:spcPct val="100000"/>
                        </a:lnSpc>
                        <a:spcBef>
                          <a:spcPts val="0"/>
                        </a:spcBef>
                        <a:spcAft>
                          <a:spcPts val="0"/>
                        </a:spcAft>
                        <a:buClr>
                          <a:schemeClr val="dk1"/>
                        </a:buClr>
                        <a:buSzPts val="900"/>
                        <a:buFont typeface="Meiryo"/>
                        <a:buNone/>
                      </a:pPr>
                      <a:r>
                        <a:rPr lang="ja-JP" sz="900" b="0" i="0" u="none" strike="noStrike" cap="none">
                          <a:solidFill>
                            <a:srgbClr val="3F3F3F"/>
                          </a:solidFill>
                          <a:latin typeface="Yu Gothic" panose="020B0400000000000000" pitchFamily="34" charset="-128"/>
                          <a:ea typeface="Yu Gothic" panose="020B0400000000000000" pitchFamily="34" charset="-128"/>
                          <a:cs typeface="Arial"/>
                          <a:sym typeface="Arial"/>
                        </a:rPr>
                        <a:t>掲載開始日の0時00分 / 掲載終了日の23時59分（24時間表記）</a:t>
                      </a:r>
                      <a:endParaRPr sz="900" dirty="0">
                        <a:solidFill>
                          <a:srgbClr val="3F3F3F"/>
                        </a:solidFill>
                        <a:latin typeface="Yu Gothic" panose="020B0400000000000000" pitchFamily="34" charset="-128"/>
                        <a:ea typeface="Yu Gothic" panose="020B0400000000000000" pitchFamily="34" charset="-128"/>
                        <a:cs typeface="Arial"/>
                        <a:sym typeface="Arial"/>
                      </a:endParaRPr>
                    </a:p>
                  </a:txBody>
                  <a:tcPr marL="90000" marR="90000" marT="46800" marB="46800" anchor="ctr">
                    <a:lnL w="9525" cap="flat" cmpd="sng">
                      <a:solidFill>
                        <a:srgbClr val="AEABAB"/>
                      </a:solidFill>
                      <a:prstDash val="solid"/>
                      <a:round/>
                      <a:headEnd type="none" w="sm" len="sm"/>
                      <a:tailEnd type="none" w="sm" len="sm"/>
                    </a:lnL>
                    <a:lnR w="9525" cap="flat" cmpd="sng">
                      <a:solidFill>
                        <a:srgbClr val="AEABAB"/>
                      </a:solidFill>
                      <a:prstDash val="solid"/>
                      <a:round/>
                      <a:headEnd type="none" w="sm" len="sm"/>
                      <a:tailEnd type="none" w="sm" len="sm"/>
                    </a:lnR>
                    <a:lnT w="9525" cap="flat" cmpd="sng">
                      <a:solidFill>
                        <a:srgbClr val="AEABAB"/>
                      </a:solidFill>
                      <a:prstDash val="solid"/>
                      <a:round/>
                      <a:headEnd type="none" w="sm" len="sm"/>
                      <a:tailEnd type="none" w="sm" len="sm"/>
                    </a:lnT>
                    <a:lnB w="9525" cap="flat" cmpd="sng">
                      <a:solidFill>
                        <a:srgbClr val="AEABAB"/>
                      </a:solidFill>
                      <a:prstDash val="solid"/>
                      <a:round/>
                      <a:headEnd type="none" w="sm" len="sm"/>
                      <a:tailEnd type="none" w="sm" len="sm"/>
                    </a:lnB>
                  </a:tcPr>
                </a:tc>
                <a:tc hMerge="1">
                  <a:txBody>
                    <a:bodyPr/>
                    <a:lstStyle/>
                    <a:p>
                      <a:endParaRPr lang="ja-JP"/>
                    </a:p>
                  </a:txBody>
                  <a:tcPr/>
                </a:tc>
                <a:extLst>
                  <a:ext uri="{0D108BD9-81ED-4DB2-BD59-A6C34878D82A}">
                    <a16:rowId xmlns:a16="http://schemas.microsoft.com/office/drawing/2014/main" val="10004"/>
                  </a:ext>
                </a:extLst>
              </a:tr>
              <a:tr h="360000">
                <a:tc>
                  <a:txBody>
                    <a:bodyPr/>
                    <a:lstStyle/>
                    <a:p>
                      <a:pPr marL="0" marR="0" lvl="0" indent="0" algn="ctr" rtl="0">
                        <a:lnSpc>
                          <a:spcPct val="100000"/>
                        </a:lnSpc>
                        <a:spcBef>
                          <a:spcPts val="0"/>
                        </a:spcBef>
                        <a:spcAft>
                          <a:spcPts val="0"/>
                        </a:spcAft>
                        <a:buClr>
                          <a:schemeClr val="dk1"/>
                        </a:buClr>
                        <a:buSzPts val="800"/>
                        <a:buFont typeface="Meiryo"/>
                        <a:buNone/>
                      </a:pPr>
                      <a:r>
                        <a:rPr lang="ja-JP" sz="900" b="0" i="0" u="none" strike="noStrike" cap="none">
                          <a:solidFill>
                            <a:srgbClr val="3F3F3F"/>
                          </a:solidFill>
                          <a:latin typeface="Yu Gothic" panose="020B0400000000000000" pitchFamily="34" charset="-128"/>
                          <a:ea typeface="Yu Gothic" panose="020B0400000000000000" pitchFamily="34" charset="-128"/>
                          <a:cs typeface="Arial"/>
                          <a:sym typeface="Arial"/>
                        </a:rPr>
                        <a:t>掲載料金</a:t>
                      </a:r>
                      <a:endParaRPr sz="900" dirty="0">
                        <a:solidFill>
                          <a:srgbClr val="3F3F3F"/>
                        </a:solidFill>
                        <a:latin typeface="Yu Gothic" panose="020B0400000000000000" pitchFamily="34" charset="-128"/>
                        <a:ea typeface="Yu Gothic" panose="020B0400000000000000" pitchFamily="34" charset="-128"/>
                        <a:cs typeface="Arial"/>
                        <a:sym typeface="Arial"/>
                      </a:endParaRPr>
                    </a:p>
                  </a:txBody>
                  <a:tcPr marL="91425" marR="91425" marT="45700" marB="45700" anchor="ctr">
                    <a:lnL w="9525" cap="flat" cmpd="sng">
                      <a:solidFill>
                        <a:srgbClr val="AEABAB"/>
                      </a:solidFill>
                      <a:prstDash val="solid"/>
                      <a:round/>
                      <a:headEnd type="none" w="sm" len="sm"/>
                      <a:tailEnd type="none" w="sm" len="sm"/>
                    </a:lnL>
                    <a:lnR w="9525" cap="flat" cmpd="sng">
                      <a:solidFill>
                        <a:srgbClr val="AEABAB"/>
                      </a:solidFill>
                      <a:prstDash val="solid"/>
                      <a:round/>
                      <a:headEnd type="none" w="sm" len="sm"/>
                      <a:tailEnd type="none" w="sm" len="sm"/>
                    </a:lnR>
                    <a:lnT w="9525" cap="flat" cmpd="sng">
                      <a:solidFill>
                        <a:srgbClr val="AEABAB"/>
                      </a:solidFill>
                      <a:prstDash val="solid"/>
                      <a:round/>
                      <a:headEnd type="none" w="sm" len="sm"/>
                      <a:tailEnd type="none" w="sm" len="sm"/>
                    </a:lnT>
                    <a:lnB w="9525" cap="flat" cmpd="sng">
                      <a:solidFill>
                        <a:srgbClr val="AEABAB"/>
                      </a:solidFill>
                      <a:prstDash val="solid"/>
                      <a:round/>
                      <a:headEnd type="none" w="sm" len="sm"/>
                      <a:tailEnd type="none" w="sm" len="sm"/>
                    </a:lnB>
                    <a:solidFill>
                      <a:srgbClr val="F3B1A7"/>
                    </a:solidFill>
                  </a:tcPr>
                </a:tc>
                <a:tc>
                  <a:txBody>
                    <a:bodyPr/>
                    <a:lstStyle/>
                    <a:p>
                      <a:pPr marL="0" marR="0" lvl="0" indent="0" algn="ctr" rtl="0">
                        <a:lnSpc>
                          <a:spcPct val="100000"/>
                        </a:lnSpc>
                        <a:spcBef>
                          <a:spcPts val="0"/>
                        </a:spcBef>
                        <a:spcAft>
                          <a:spcPts val="0"/>
                        </a:spcAft>
                        <a:buClr>
                          <a:schemeClr val="dk1"/>
                        </a:buClr>
                        <a:buSzPts val="900"/>
                        <a:buFont typeface="Meiryo"/>
                        <a:buNone/>
                      </a:pPr>
                      <a:r>
                        <a:rPr lang="ja-JP" sz="900" b="0" i="0" u="none" strike="noStrike" cap="none">
                          <a:solidFill>
                            <a:srgbClr val="3F3F3F"/>
                          </a:solidFill>
                          <a:latin typeface="Yu Gothic" panose="020B0400000000000000" pitchFamily="34" charset="-128"/>
                          <a:ea typeface="Yu Gothic" panose="020B0400000000000000" pitchFamily="34" charset="-128"/>
                          <a:cs typeface="Arial"/>
                          <a:sym typeface="Arial"/>
                        </a:rPr>
                        <a:t>1,000,000imp～</a:t>
                      </a:r>
                      <a:endParaRPr sz="900" dirty="0">
                        <a:solidFill>
                          <a:srgbClr val="3F3F3F"/>
                        </a:solidFill>
                        <a:latin typeface="Yu Gothic" panose="020B0400000000000000" pitchFamily="34" charset="-128"/>
                        <a:ea typeface="Yu Gothic" panose="020B0400000000000000" pitchFamily="34" charset="-128"/>
                        <a:cs typeface="Arial"/>
                        <a:sym typeface="Arial"/>
                      </a:endParaRPr>
                    </a:p>
                  </a:txBody>
                  <a:tcPr marL="91425" marR="91425" marT="45700" marB="45700" anchor="ctr">
                    <a:lnL w="9525" cap="flat" cmpd="sng">
                      <a:solidFill>
                        <a:srgbClr val="AEABAB"/>
                      </a:solidFill>
                      <a:prstDash val="solid"/>
                      <a:round/>
                      <a:headEnd type="none" w="sm" len="sm"/>
                      <a:tailEnd type="none" w="sm" len="sm"/>
                    </a:lnL>
                    <a:lnR w="9525" cap="flat" cmpd="sng">
                      <a:solidFill>
                        <a:srgbClr val="AEABAB"/>
                      </a:solidFill>
                      <a:prstDash val="solid"/>
                      <a:round/>
                      <a:headEnd type="none" w="sm" len="sm"/>
                      <a:tailEnd type="none" w="sm" len="sm"/>
                    </a:lnR>
                    <a:lnT w="9525" cap="flat" cmpd="sng">
                      <a:solidFill>
                        <a:srgbClr val="AEABAB"/>
                      </a:solidFill>
                      <a:prstDash val="solid"/>
                      <a:round/>
                      <a:headEnd type="none" w="sm" len="sm"/>
                      <a:tailEnd type="none" w="sm" len="sm"/>
                    </a:lnT>
                    <a:lnB w="9525" cap="flat" cmpd="sng">
                      <a:solidFill>
                        <a:srgbClr val="AEABAB"/>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900"/>
                        <a:buFont typeface="Meiryo"/>
                        <a:buNone/>
                      </a:pPr>
                      <a:r>
                        <a:rPr lang="ja-JP" sz="900" b="0" i="0" u="none" strike="noStrike" cap="none">
                          <a:solidFill>
                            <a:srgbClr val="3F3F3F"/>
                          </a:solidFill>
                          <a:latin typeface="Yu Gothic" panose="020B0400000000000000" pitchFamily="34" charset="-128"/>
                          <a:ea typeface="Yu Gothic" panose="020B0400000000000000" pitchFamily="34" charset="-128"/>
                          <a:cs typeface="Arial"/>
                          <a:sym typeface="Arial"/>
                        </a:rPr>
                        <a:t>@0.35円</a:t>
                      </a:r>
                      <a:endParaRPr sz="900" dirty="0">
                        <a:solidFill>
                          <a:srgbClr val="3F3F3F"/>
                        </a:solidFill>
                        <a:latin typeface="Yu Gothic" panose="020B0400000000000000" pitchFamily="34" charset="-128"/>
                        <a:ea typeface="Yu Gothic" panose="020B0400000000000000" pitchFamily="34" charset="-128"/>
                        <a:cs typeface="Arial"/>
                        <a:sym typeface="Arial"/>
                      </a:endParaRPr>
                    </a:p>
                  </a:txBody>
                  <a:tcPr marL="91425" marR="91425" marT="45700" marB="45700" anchor="ctr">
                    <a:lnL w="9525" cap="flat" cmpd="sng">
                      <a:solidFill>
                        <a:srgbClr val="AEABAB"/>
                      </a:solidFill>
                      <a:prstDash val="solid"/>
                      <a:round/>
                      <a:headEnd type="none" w="sm" len="sm"/>
                      <a:tailEnd type="none" w="sm" len="sm"/>
                    </a:lnL>
                    <a:lnR w="9525" cap="flat" cmpd="sng">
                      <a:solidFill>
                        <a:srgbClr val="AEABAB"/>
                      </a:solidFill>
                      <a:prstDash val="solid"/>
                      <a:round/>
                      <a:headEnd type="none" w="sm" len="sm"/>
                      <a:tailEnd type="none" w="sm" len="sm"/>
                    </a:lnR>
                    <a:lnT w="9525" cap="flat" cmpd="sng">
                      <a:solidFill>
                        <a:srgbClr val="AEABAB"/>
                      </a:solidFill>
                      <a:prstDash val="solid"/>
                      <a:round/>
                      <a:headEnd type="none" w="sm" len="sm"/>
                      <a:tailEnd type="none" w="sm" len="sm"/>
                    </a:lnT>
                    <a:lnB w="9525" cap="flat" cmpd="sng">
                      <a:solidFill>
                        <a:srgbClr val="AEABAB"/>
                      </a:solidFill>
                      <a:prstDash val="solid"/>
                      <a:round/>
                      <a:headEnd type="none" w="sm" len="sm"/>
                      <a:tailEnd type="none" w="sm" len="sm"/>
                    </a:lnB>
                  </a:tcPr>
                </a:tc>
                <a:extLst>
                  <a:ext uri="{0D108BD9-81ED-4DB2-BD59-A6C34878D82A}">
                    <a16:rowId xmlns:a16="http://schemas.microsoft.com/office/drawing/2014/main" val="10005"/>
                  </a:ext>
                </a:extLst>
              </a:tr>
              <a:tr h="360000">
                <a:tc>
                  <a:txBody>
                    <a:bodyPr/>
                    <a:lstStyle/>
                    <a:p>
                      <a:pPr marL="0" marR="0" lvl="0" indent="0" algn="ctr" rtl="0">
                        <a:lnSpc>
                          <a:spcPct val="100000"/>
                        </a:lnSpc>
                        <a:spcBef>
                          <a:spcPts val="0"/>
                        </a:spcBef>
                        <a:spcAft>
                          <a:spcPts val="0"/>
                        </a:spcAft>
                        <a:buClr>
                          <a:schemeClr val="dk1"/>
                        </a:buClr>
                        <a:buSzPts val="800"/>
                        <a:buFont typeface="Meiryo"/>
                        <a:buNone/>
                      </a:pPr>
                      <a:r>
                        <a:rPr lang="ja-JP" sz="900" b="0" i="0" u="none" strike="noStrike" cap="none">
                          <a:solidFill>
                            <a:srgbClr val="3F3F3F"/>
                          </a:solidFill>
                          <a:latin typeface="Yu Gothic" panose="020B0400000000000000" pitchFamily="34" charset="-128"/>
                          <a:ea typeface="Yu Gothic" panose="020B0400000000000000" pitchFamily="34" charset="-128"/>
                          <a:cs typeface="Arial"/>
                          <a:sym typeface="Arial"/>
                        </a:rPr>
                        <a:t>スペック</a:t>
                      </a:r>
                      <a:endParaRPr sz="900" dirty="0">
                        <a:solidFill>
                          <a:srgbClr val="3F3F3F"/>
                        </a:solidFill>
                        <a:latin typeface="Yu Gothic" panose="020B0400000000000000" pitchFamily="34" charset="-128"/>
                        <a:ea typeface="Yu Gothic" panose="020B0400000000000000" pitchFamily="34" charset="-128"/>
                        <a:cs typeface="Arial"/>
                        <a:sym typeface="Arial"/>
                      </a:endParaRPr>
                    </a:p>
                  </a:txBody>
                  <a:tcPr marL="91425" marR="91425" marT="45700" marB="45700" anchor="ctr">
                    <a:lnL w="9525" cap="flat" cmpd="sng">
                      <a:solidFill>
                        <a:srgbClr val="AEABAB"/>
                      </a:solidFill>
                      <a:prstDash val="solid"/>
                      <a:round/>
                      <a:headEnd type="none" w="sm" len="sm"/>
                      <a:tailEnd type="none" w="sm" len="sm"/>
                    </a:lnL>
                    <a:lnR w="9525" cap="flat" cmpd="sng">
                      <a:solidFill>
                        <a:srgbClr val="AEABAB"/>
                      </a:solidFill>
                      <a:prstDash val="solid"/>
                      <a:round/>
                      <a:headEnd type="none" w="sm" len="sm"/>
                      <a:tailEnd type="none" w="sm" len="sm"/>
                    </a:lnR>
                    <a:lnT w="9525" cap="flat" cmpd="sng">
                      <a:solidFill>
                        <a:srgbClr val="AEABAB"/>
                      </a:solidFill>
                      <a:prstDash val="solid"/>
                      <a:round/>
                      <a:headEnd type="none" w="sm" len="sm"/>
                      <a:tailEnd type="none" w="sm" len="sm"/>
                    </a:lnT>
                    <a:lnB w="9525" cap="flat" cmpd="sng">
                      <a:solidFill>
                        <a:srgbClr val="AEABAB"/>
                      </a:solidFill>
                      <a:prstDash val="solid"/>
                      <a:round/>
                      <a:headEnd type="none" w="sm" len="sm"/>
                      <a:tailEnd type="none" w="sm" len="sm"/>
                    </a:lnB>
                    <a:solidFill>
                      <a:srgbClr val="F3B1A7"/>
                    </a:solidFill>
                  </a:tcPr>
                </a:tc>
                <a:tc gridSpan="2">
                  <a:txBody>
                    <a:bodyPr/>
                    <a:lstStyle/>
                    <a:p>
                      <a:pPr marL="0" marR="0" lvl="0" indent="0" algn="l" rtl="0">
                        <a:lnSpc>
                          <a:spcPct val="100000"/>
                        </a:lnSpc>
                        <a:spcBef>
                          <a:spcPts val="0"/>
                        </a:spcBef>
                        <a:spcAft>
                          <a:spcPts val="0"/>
                        </a:spcAft>
                        <a:buClr>
                          <a:srgbClr val="3F3F3F"/>
                        </a:buClr>
                        <a:buSzPts val="900"/>
                        <a:buFont typeface="Arial"/>
                        <a:buNone/>
                      </a:pPr>
                      <a:r>
                        <a:rPr lang="ja-JP" altLang="ja-JP" sz="900" b="0" i="0" u="none" strike="noStrike" cap="none" dirty="0">
                          <a:solidFill>
                            <a:srgbClr val="3F3F3F"/>
                          </a:solidFill>
                          <a:latin typeface="Yu Gothic" panose="020B0400000000000000" pitchFamily="34" charset="-128"/>
                          <a:ea typeface="Yu Gothic" panose="020B0400000000000000" pitchFamily="34" charset="-128"/>
                          <a:cs typeface="Arial"/>
                          <a:sym typeface="Arial"/>
                        </a:rPr>
                        <a:t>W600xH500</a:t>
                      </a:r>
                      <a:r>
                        <a:rPr lang="ja-JP" altLang="en-US" sz="900" b="0" i="0" u="none" strike="noStrike" cap="none" dirty="0">
                          <a:solidFill>
                            <a:srgbClr val="3F3F3F"/>
                          </a:solidFill>
                          <a:latin typeface="Yu Gothic" panose="020B0400000000000000" pitchFamily="34" charset="-128"/>
                          <a:ea typeface="Yu Gothic" panose="020B0400000000000000" pitchFamily="34" charset="-128"/>
                          <a:cs typeface="Arial"/>
                          <a:sym typeface="Arial"/>
                        </a:rPr>
                        <a:t>、</a:t>
                      </a:r>
                      <a:r>
                        <a:rPr lang="ja-JP" altLang="ja-JP" sz="900" b="0" i="0" u="none" strike="noStrike" cap="none" dirty="0">
                          <a:solidFill>
                            <a:srgbClr val="3F3F3F"/>
                          </a:solidFill>
                          <a:latin typeface="Yu Gothic" panose="020B0400000000000000" pitchFamily="34" charset="-128"/>
                          <a:ea typeface="Yu Gothic" panose="020B0400000000000000" pitchFamily="34" charset="-128"/>
                          <a:cs typeface="Arial"/>
                          <a:sym typeface="Arial"/>
                        </a:rPr>
                        <a:t>W300xH250</a:t>
                      </a:r>
                      <a:r>
                        <a:rPr lang="en-US" altLang="ja-JP" sz="900" b="0" i="0" u="none" strike="noStrike" cap="none" dirty="0">
                          <a:solidFill>
                            <a:srgbClr val="3F3F3F"/>
                          </a:solidFill>
                          <a:latin typeface="Yu Gothic" panose="020B0400000000000000" pitchFamily="34" charset="-128"/>
                          <a:ea typeface="Yu Gothic" panose="020B0400000000000000" pitchFamily="34" charset="-128"/>
                          <a:cs typeface="Arial"/>
                          <a:sym typeface="Arial"/>
                        </a:rPr>
                        <a:t>【2</a:t>
                      </a:r>
                      <a:r>
                        <a:rPr lang="ja-JP" altLang="en-US" sz="900" b="0" i="0" u="none" strike="noStrike" cap="none" dirty="0">
                          <a:solidFill>
                            <a:srgbClr val="3F3F3F"/>
                          </a:solidFill>
                          <a:latin typeface="Yu Gothic" panose="020B0400000000000000" pitchFamily="34" charset="-128"/>
                          <a:ea typeface="Yu Gothic" panose="020B0400000000000000" pitchFamily="34" charset="-128"/>
                          <a:cs typeface="Arial"/>
                          <a:sym typeface="Arial"/>
                        </a:rPr>
                        <a:t>素材必要です</a:t>
                      </a:r>
                      <a:r>
                        <a:rPr lang="en-US" altLang="ja-JP" sz="900" b="0" i="0" u="none" strike="noStrike" cap="none" dirty="0">
                          <a:solidFill>
                            <a:srgbClr val="3F3F3F"/>
                          </a:solidFill>
                          <a:latin typeface="Yu Gothic" panose="020B0400000000000000" pitchFamily="34" charset="-128"/>
                          <a:ea typeface="Yu Gothic" panose="020B0400000000000000" pitchFamily="34" charset="-128"/>
                          <a:cs typeface="Arial"/>
                          <a:sym typeface="Arial"/>
                        </a:rPr>
                        <a:t>】</a:t>
                      </a:r>
                      <a:endParaRPr lang="ja-JP" altLang="en-US" sz="900" dirty="0">
                        <a:latin typeface="Yu Gothic" panose="020B0400000000000000" pitchFamily="34" charset="-128"/>
                        <a:ea typeface="Yu Gothic" panose="020B0400000000000000" pitchFamily="34" charset="-128"/>
                      </a:endParaRPr>
                    </a:p>
                    <a:p>
                      <a:pPr marL="0" marR="0" lvl="0" indent="0" algn="l" rtl="0">
                        <a:lnSpc>
                          <a:spcPct val="100000"/>
                        </a:lnSpc>
                        <a:spcBef>
                          <a:spcPts val="180"/>
                        </a:spcBef>
                        <a:spcAft>
                          <a:spcPts val="0"/>
                        </a:spcAft>
                        <a:buClr>
                          <a:srgbClr val="3F3F3F"/>
                        </a:buClr>
                        <a:buSzPts val="900"/>
                        <a:buFont typeface="Arial"/>
                        <a:buNone/>
                      </a:pPr>
                      <a:r>
                        <a:rPr lang="ja-JP" altLang="en-US" sz="900" b="0" i="0" u="none" strike="noStrike" cap="none" dirty="0">
                          <a:solidFill>
                            <a:srgbClr val="3F3F3F"/>
                          </a:solidFill>
                          <a:latin typeface="Yu Gothic" panose="020B0400000000000000" pitchFamily="34" charset="-128"/>
                          <a:ea typeface="Yu Gothic" panose="020B0400000000000000" pitchFamily="34" charset="-128"/>
                          <a:cs typeface="Arial"/>
                          <a:sym typeface="Arial"/>
                        </a:rPr>
                        <a:t> </a:t>
                      </a:r>
                      <a:r>
                        <a:rPr lang="en-US" altLang="ja-JP" sz="900" b="0" i="0" u="none" strike="noStrike" cap="none" dirty="0">
                          <a:solidFill>
                            <a:srgbClr val="3F3F3F"/>
                          </a:solidFill>
                          <a:latin typeface="Yu Gothic" panose="020B0400000000000000" pitchFamily="34" charset="-128"/>
                          <a:ea typeface="Yu Gothic" panose="020B0400000000000000" pitchFamily="34" charset="-128"/>
                          <a:cs typeface="Arial"/>
                          <a:sym typeface="Arial"/>
                        </a:rPr>
                        <a:t>GIF</a:t>
                      </a:r>
                      <a:r>
                        <a:rPr lang="ja-JP" altLang="en-US" sz="900" b="0" i="0" u="none" strike="noStrike" cap="none" dirty="0">
                          <a:solidFill>
                            <a:srgbClr val="3F3F3F"/>
                          </a:solidFill>
                          <a:latin typeface="Yu Gothic" panose="020B0400000000000000" pitchFamily="34" charset="-128"/>
                          <a:ea typeface="Yu Gothic" panose="020B0400000000000000" pitchFamily="34" charset="-128"/>
                          <a:cs typeface="Arial"/>
                          <a:sym typeface="Arial"/>
                        </a:rPr>
                        <a:t>・</a:t>
                      </a:r>
                      <a:r>
                        <a:rPr lang="en-US" altLang="ja-JP" sz="900" b="0" i="0" u="none" strike="noStrike" cap="none" dirty="0">
                          <a:solidFill>
                            <a:srgbClr val="3F3F3F"/>
                          </a:solidFill>
                          <a:latin typeface="Yu Gothic" panose="020B0400000000000000" pitchFamily="34" charset="-128"/>
                          <a:ea typeface="Yu Gothic" panose="020B0400000000000000" pitchFamily="34" charset="-128"/>
                          <a:cs typeface="Arial"/>
                          <a:sym typeface="Arial"/>
                        </a:rPr>
                        <a:t>JPEG</a:t>
                      </a:r>
                      <a:r>
                        <a:rPr lang="ja-JP" altLang="en-US" sz="900" b="0" i="0" u="none" strike="noStrike" cap="none" dirty="0">
                          <a:solidFill>
                            <a:srgbClr val="3F3F3F"/>
                          </a:solidFill>
                          <a:latin typeface="Yu Gothic" panose="020B0400000000000000" pitchFamily="34" charset="-128"/>
                          <a:ea typeface="Yu Gothic" panose="020B0400000000000000" pitchFamily="34" charset="-128"/>
                          <a:cs typeface="Arial"/>
                          <a:sym typeface="Arial"/>
                        </a:rPr>
                        <a:t>・</a:t>
                      </a:r>
                      <a:r>
                        <a:rPr lang="en-US" altLang="ja-JP" sz="900" b="0" i="0" u="none" strike="noStrike" cap="none" dirty="0">
                          <a:solidFill>
                            <a:srgbClr val="3F3F3F"/>
                          </a:solidFill>
                          <a:latin typeface="Yu Gothic" panose="020B0400000000000000" pitchFamily="34" charset="-128"/>
                          <a:ea typeface="Yu Gothic" panose="020B0400000000000000" pitchFamily="34" charset="-128"/>
                          <a:cs typeface="Arial"/>
                          <a:sym typeface="Arial"/>
                        </a:rPr>
                        <a:t>PNG </a:t>
                      </a:r>
                      <a:r>
                        <a:rPr lang="ja-JP" altLang="en-US" sz="900" b="0" i="0" u="none" strike="noStrike" cap="none" dirty="0">
                          <a:solidFill>
                            <a:srgbClr val="3F3F3F"/>
                          </a:solidFill>
                          <a:latin typeface="Yu Gothic" panose="020B0400000000000000" pitchFamily="34" charset="-128"/>
                          <a:ea typeface="Yu Gothic" panose="020B0400000000000000" pitchFamily="34" charset="-128"/>
                          <a:cs typeface="Arial"/>
                          <a:sym typeface="Arial"/>
                        </a:rPr>
                        <a:t>／ </a:t>
                      </a:r>
                      <a:r>
                        <a:rPr lang="en-US" altLang="ja-JP" sz="900" b="0" i="0" u="none" strike="noStrike" cap="none" dirty="0">
                          <a:solidFill>
                            <a:srgbClr val="3F3F3F"/>
                          </a:solidFill>
                          <a:latin typeface="Yu Gothic" panose="020B0400000000000000" pitchFamily="34" charset="-128"/>
                          <a:ea typeface="Yu Gothic" panose="020B0400000000000000" pitchFamily="34" charset="-128"/>
                          <a:cs typeface="Arial"/>
                          <a:sym typeface="Arial"/>
                        </a:rPr>
                        <a:t>150KB</a:t>
                      </a:r>
                      <a:r>
                        <a:rPr lang="ja-JP" altLang="en-US" sz="900" b="0" i="0" u="none" strike="noStrike" cap="none" dirty="0">
                          <a:solidFill>
                            <a:srgbClr val="3F3F3F"/>
                          </a:solidFill>
                          <a:latin typeface="Yu Gothic" panose="020B0400000000000000" pitchFamily="34" charset="-128"/>
                          <a:ea typeface="Yu Gothic" panose="020B0400000000000000" pitchFamily="34" charset="-128"/>
                          <a:cs typeface="Arial"/>
                          <a:sym typeface="Arial"/>
                        </a:rPr>
                        <a:t>以内 </a:t>
                      </a:r>
                    </a:p>
                    <a:p>
                      <a:pPr marL="0" marR="0" lvl="0" indent="0" algn="l" rtl="0">
                        <a:lnSpc>
                          <a:spcPct val="100000"/>
                        </a:lnSpc>
                        <a:spcBef>
                          <a:spcPts val="180"/>
                        </a:spcBef>
                        <a:spcAft>
                          <a:spcPts val="0"/>
                        </a:spcAft>
                        <a:buClr>
                          <a:srgbClr val="3F3F3F"/>
                        </a:buClr>
                        <a:buSzPts val="900"/>
                        <a:buFont typeface="Arial"/>
                        <a:buNone/>
                      </a:pPr>
                      <a:r>
                        <a:rPr lang="en-US" altLang="ja-JP" sz="900" b="0" i="0" u="none" strike="noStrike" cap="none" dirty="0">
                          <a:solidFill>
                            <a:srgbClr val="3F3F3F"/>
                          </a:solidFill>
                          <a:latin typeface="Yu Gothic" panose="020B0400000000000000" pitchFamily="34" charset="-128"/>
                          <a:ea typeface="Yu Gothic" panose="020B0400000000000000" pitchFamily="34" charset="-128"/>
                          <a:cs typeface="Arial"/>
                          <a:sym typeface="Arial"/>
                        </a:rPr>
                        <a:t>※</a:t>
                      </a:r>
                      <a:r>
                        <a:rPr lang="ja-JP" altLang="en-US" sz="900" b="0" i="0" u="none" strike="noStrike" cap="none" dirty="0">
                          <a:solidFill>
                            <a:srgbClr val="3F3F3F"/>
                          </a:solidFill>
                          <a:latin typeface="Yu Gothic" panose="020B0400000000000000" pitchFamily="34" charset="-128"/>
                          <a:ea typeface="Yu Gothic" panose="020B0400000000000000" pitchFamily="34" charset="-128"/>
                          <a:cs typeface="Arial"/>
                          <a:sym typeface="Arial"/>
                        </a:rPr>
                        <a:t>端末最適化対応のため、</a:t>
                      </a:r>
                    </a:p>
                    <a:p>
                      <a:pPr marL="0" marR="0" lvl="0" indent="0" algn="l" rtl="0">
                        <a:lnSpc>
                          <a:spcPct val="100000"/>
                        </a:lnSpc>
                        <a:spcBef>
                          <a:spcPts val="180"/>
                        </a:spcBef>
                        <a:spcAft>
                          <a:spcPts val="0"/>
                        </a:spcAft>
                        <a:buClr>
                          <a:srgbClr val="3F3F3F"/>
                        </a:buClr>
                        <a:buSzPts val="900"/>
                        <a:buFont typeface="Arial"/>
                        <a:buNone/>
                      </a:pPr>
                      <a:r>
                        <a:rPr lang="ja-JP" altLang="en-US" sz="900" b="0" i="0" u="none" strike="noStrike" cap="none" dirty="0">
                          <a:solidFill>
                            <a:srgbClr val="3F3F3F"/>
                          </a:solidFill>
                          <a:latin typeface="Yu Gothic" panose="020B0400000000000000" pitchFamily="34" charset="-128"/>
                          <a:ea typeface="Yu Gothic" panose="020B0400000000000000" pitchFamily="34" charset="-128"/>
                          <a:cs typeface="Arial"/>
                          <a:sym typeface="Arial"/>
                        </a:rPr>
                        <a:t>   実質表示は</a:t>
                      </a:r>
                      <a:r>
                        <a:rPr lang="en-US" altLang="ja-JP" sz="900" b="0" i="0" u="none" strike="noStrike" cap="none" dirty="0">
                          <a:solidFill>
                            <a:srgbClr val="3F3F3F"/>
                          </a:solidFill>
                          <a:latin typeface="Yu Gothic" panose="020B0400000000000000" pitchFamily="34" charset="-128"/>
                          <a:ea typeface="Yu Gothic" panose="020B0400000000000000" pitchFamily="34" charset="-128"/>
                          <a:cs typeface="Arial"/>
                          <a:sym typeface="Arial"/>
                        </a:rPr>
                        <a:t>W300×H250</a:t>
                      </a:r>
                      <a:r>
                        <a:rPr lang="ja-JP" altLang="en-US" sz="900" b="0" i="0" u="none" strike="noStrike" cap="none" dirty="0">
                          <a:solidFill>
                            <a:srgbClr val="3F3F3F"/>
                          </a:solidFill>
                          <a:latin typeface="Yu Gothic" panose="020B0400000000000000" pitchFamily="34" charset="-128"/>
                          <a:ea typeface="Yu Gothic" panose="020B0400000000000000" pitchFamily="34" charset="-128"/>
                          <a:cs typeface="Arial"/>
                          <a:sym typeface="Arial"/>
                        </a:rPr>
                        <a:t>サイズとなります</a:t>
                      </a:r>
                      <a:endParaRPr lang="ja-JP" altLang="en-US" sz="900" dirty="0">
                        <a:solidFill>
                          <a:srgbClr val="3F3F3F"/>
                        </a:solidFill>
                        <a:latin typeface="Yu Gothic" panose="020B0400000000000000" pitchFamily="34" charset="-128"/>
                        <a:ea typeface="Yu Gothic" panose="020B0400000000000000" pitchFamily="34" charset="-128"/>
                        <a:cs typeface="Arial"/>
                        <a:sym typeface="Arial"/>
                      </a:endParaRPr>
                    </a:p>
                  </a:txBody>
                  <a:tcPr marL="91425" marR="91425" marT="45700" marB="45700" anchor="ctr">
                    <a:lnL w="9525" cap="flat" cmpd="sng">
                      <a:solidFill>
                        <a:srgbClr val="AEABAB"/>
                      </a:solidFill>
                      <a:prstDash val="solid"/>
                      <a:round/>
                      <a:headEnd type="none" w="sm" len="sm"/>
                      <a:tailEnd type="none" w="sm" len="sm"/>
                    </a:lnL>
                    <a:lnR w="9525" cap="flat" cmpd="sng">
                      <a:solidFill>
                        <a:srgbClr val="AEABAB"/>
                      </a:solidFill>
                      <a:prstDash val="solid"/>
                      <a:round/>
                      <a:headEnd type="none" w="sm" len="sm"/>
                      <a:tailEnd type="none" w="sm" len="sm"/>
                    </a:lnR>
                    <a:lnT w="9525" cap="flat" cmpd="sng">
                      <a:solidFill>
                        <a:srgbClr val="AEABAB"/>
                      </a:solidFill>
                      <a:prstDash val="solid"/>
                      <a:round/>
                      <a:headEnd type="none" w="sm" len="sm"/>
                      <a:tailEnd type="none" w="sm" len="sm"/>
                    </a:lnT>
                    <a:lnB w="9525" cap="flat" cmpd="sng">
                      <a:solidFill>
                        <a:srgbClr val="AEABAB"/>
                      </a:solidFill>
                      <a:prstDash val="solid"/>
                      <a:round/>
                      <a:headEnd type="none" w="sm" len="sm"/>
                      <a:tailEnd type="none" w="sm" len="sm"/>
                    </a:lnB>
                  </a:tcPr>
                </a:tc>
                <a:tc hMerge="1">
                  <a:txBody>
                    <a:bodyPr/>
                    <a:lstStyle/>
                    <a:p>
                      <a:endParaRPr lang="ja-JP"/>
                    </a:p>
                  </a:txBody>
                  <a:tcPr/>
                </a:tc>
                <a:extLst>
                  <a:ext uri="{0D108BD9-81ED-4DB2-BD59-A6C34878D82A}">
                    <a16:rowId xmlns:a16="http://schemas.microsoft.com/office/drawing/2014/main" val="10006"/>
                  </a:ext>
                </a:extLst>
              </a:tr>
              <a:tr h="360000">
                <a:tc>
                  <a:txBody>
                    <a:bodyPr/>
                    <a:lstStyle/>
                    <a:p>
                      <a:pPr marL="0" marR="0" lvl="0" indent="0" algn="ctr" rtl="0">
                        <a:lnSpc>
                          <a:spcPct val="100000"/>
                        </a:lnSpc>
                        <a:spcBef>
                          <a:spcPts val="0"/>
                        </a:spcBef>
                        <a:spcAft>
                          <a:spcPts val="0"/>
                        </a:spcAft>
                        <a:buClr>
                          <a:schemeClr val="dk1"/>
                        </a:buClr>
                        <a:buSzPts val="800"/>
                        <a:buFont typeface="Meiryo"/>
                        <a:buNone/>
                      </a:pPr>
                      <a:r>
                        <a:rPr lang="ja-JP" sz="900" b="0" i="0" u="none" strike="noStrike" cap="none">
                          <a:solidFill>
                            <a:srgbClr val="3F3F3F"/>
                          </a:solidFill>
                          <a:latin typeface="Yu Gothic" panose="020B0400000000000000" pitchFamily="34" charset="-128"/>
                          <a:ea typeface="Yu Gothic" panose="020B0400000000000000" pitchFamily="34" charset="-128"/>
                          <a:cs typeface="Arial"/>
                          <a:sym typeface="Arial"/>
                        </a:rPr>
                        <a:t>掲載本数</a:t>
                      </a:r>
                      <a:endParaRPr sz="900" b="0" i="0" u="none" strike="noStrike" cap="none" dirty="0">
                        <a:solidFill>
                          <a:srgbClr val="3F3F3F"/>
                        </a:solidFill>
                        <a:latin typeface="Yu Gothic" panose="020B0400000000000000" pitchFamily="34" charset="-128"/>
                        <a:ea typeface="Yu Gothic" panose="020B0400000000000000" pitchFamily="34" charset="-128"/>
                        <a:cs typeface="Arial"/>
                        <a:sym typeface="Arial"/>
                      </a:endParaRPr>
                    </a:p>
                    <a:p>
                      <a:pPr marL="0" marR="0" lvl="0" indent="0" algn="ctr" rtl="0">
                        <a:lnSpc>
                          <a:spcPct val="100000"/>
                        </a:lnSpc>
                        <a:spcBef>
                          <a:spcPts val="0"/>
                        </a:spcBef>
                        <a:spcAft>
                          <a:spcPts val="0"/>
                        </a:spcAft>
                        <a:buClr>
                          <a:schemeClr val="dk1"/>
                        </a:buClr>
                        <a:buSzPts val="800"/>
                        <a:buFont typeface="Meiryo"/>
                        <a:buNone/>
                      </a:pPr>
                      <a:r>
                        <a:rPr lang="ja-JP" sz="900" b="0" i="0" u="none" strike="noStrike" cap="none">
                          <a:solidFill>
                            <a:srgbClr val="3F3F3F"/>
                          </a:solidFill>
                          <a:latin typeface="Yu Gothic" panose="020B0400000000000000" pitchFamily="34" charset="-128"/>
                          <a:ea typeface="Yu Gothic" panose="020B0400000000000000" pitchFamily="34" charset="-128"/>
                          <a:cs typeface="Arial"/>
                          <a:sym typeface="Arial"/>
                        </a:rPr>
                        <a:t>差替</a:t>
                      </a:r>
                      <a:endParaRPr sz="900" dirty="0">
                        <a:solidFill>
                          <a:srgbClr val="3F3F3F"/>
                        </a:solidFill>
                        <a:latin typeface="Yu Gothic" panose="020B0400000000000000" pitchFamily="34" charset="-128"/>
                        <a:ea typeface="Yu Gothic" panose="020B0400000000000000" pitchFamily="34" charset="-128"/>
                        <a:cs typeface="Arial"/>
                        <a:sym typeface="Arial"/>
                      </a:endParaRPr>
                    </a:p>
                  </a:txBody>
                  <a:tcPr marL="89975" marR="89975" marT="43200" marB="43200" anchor="ctr">
                    <a:lnL w="9525" cap="flat" cmpd="sng">
                      <a:solidFill>
                        <a:srgbClr val="AEABAB"/>
                      </a:solidFill>
                      <a:prstDash val="solid"/>
                      <a:round/>
                      <a:headEnd type="none" w="sm" len="sm"/>
                      <a:tailEnd type="none" w="sm" len="sm"/>
                    </a:lnL>
                    <a:lnR w="9525" cap="flat" cmpd="sng">
                      <a:solidFill>
                        <a:srgbClr val="AEABAB"/>
                      </a:solidFill>
                      <a:prstDash val="solid"/>
                      <a:round/>
                      <a:headEnd type="none" w="sm" len="sm"/>
                      <a:tailEnd type="none" w="sm" len="sm"/>
                    </a:lnR>
                    <a:lnT w="9525" cap="flat" cmpd="sng">
                      <a:solidFill>
                        <a:srgbClr val="AEABAB"/>
                      </a:solidFill>
                      <a:prstDash val="solid"/>
                      <a:round/>
                      <a:headEnd type="none" w="sm" len="sm"/>
                      <a:tailEnd type="none" w="sm" len="sm"/>
                    </a:lnT>
                    <a:lnB w="9525" cap="flat" cmpd="sng">
                      <a:solidFill>
                        <a:srgbClr val="AEABAB"/>
                      </a:solidFill>
                      <a:prstDash val="solid"/>
                      <a:round/>
                      <a:headEnd type="none" w="sm" len="sm"/>
                      <a:tailEnd type="none" w="sm" len="sm"/>
                    </a:lnB>
                    <a:solidFill>
                      <a:srgbClr val="F3B1A7"/>
                    </a:solidFill>
                  </a:tcPr>
                </a:tc>
                <a:tc gridSpan="2">
                  <a:txBody>
                    <a:bodyPr/>
                    <a:lstStyle/>
                    <a:p>
                      <a:pPr marL="0" marR="0" lvl="0" indent="0" algn="l" rtl="0">
                        <a:lnSpc>
                          <a:spcPct val="100000"/>
                        </a:lnSpc>
                        <a:spcBef>
                          <a:spcPts val="0"/>
                        </a:spcBef>
                        <a:spcAft>
                          <a:spcPts val="0"/>
                        </a:spcAft>
                        <a:buClr>
                          <a:schemeClr val="dk1"/>
                        </a:buClr>
                        <a:buSzPts val="900"/>
                        <a:buFont typeface="Meiryo"/>
                        <a:buNone/>
                      </a:pPr>
                      <a:r>
                        <a:rPr lang="ja-JP" sz="900" b="0" i="0" u="none" strike="noStrike" cap="none">
                          <a:solidFill>
                            <a:srgbClr val="3F3F3F"/>
                          </a:solidFill>
                          <a:latin typeface="Yu Gothic" panose="020B0400000000000000" pitchFamily="34" charset="-128"/>
                          <a:ea typeface="Yu Gothic" panose="020B0400000000000000" pitchFamily="34" charset="-128"/>
                          <a:cs typeface="Arial"/>
                          <a:sym typeface="Arial"/>
                        </a:rPr>
                        <a:t>4本以内　/　可（週1回、土日・祝日を除く）</a:t>
                      </a:r>
                      <a:endParaRPr sz="900" dirty="0">
                        <a:solidFill>
                          <a:srgbClr val="3F3F3F"/>
                        </a:solidFill>
                        <a:latin typeface="Yu Gothic" panose="020B0400000000000000" pitchFamily="34" charset="-128"/>
                        <a:ea typeface="Yu Gothic" panose="020B0400000000000000" pitchFamily="34" charset="-128"/>
                        <a:cs typeface="Arial"/>
                        <a:sym typeface="Arial"/>
                      </a:endParaRPr>
                    </a:p>
                  </a:txBody>
                  <a:tcPr marL="89975" marR="89975" marT="43200" marB="43200" anchor="ctr">
                    <a:lnL w="9525" cap="flat" cmpd="sng">
                      <a:solidFill>
                        <a:srgbClr val="AEABAB"/>
                      </a:solidFill>
                      <a:prstDash val="solid"/>
                      <a:round/>
                      <a:headEnd type="none" w="sm" len="sm"/>
                      <a:tailEnd type="none" w="sm" len="sm"/>
                    </a:lnL>
                    <a:lnR w="9525" cap="flat" cmpd="sng">
                      <a:solidFill>
                        <a:srgbClr val="AEABAB"/>
                      </a:solidFill>
                      <a:prstDash val="solid"/>
                      <a:round/>
                      <a:headEnd type="none" w="sm" len="sm"/>
                      <a:tailEnd type="none" w="sm" len="sm"/>
                    </a:lnR>
                    <a:lnT w="9525" cap="flat" cmpd="sng">
                      <a:solidFill>
                        <a:srgbClr val="AEABAB"/>
                      </a:solidFill>
                      <a:prstDash val="solid"/>
                      <a:round/>
                      <a:headEnd type="none" w="sm" len="sm"/>
                      <a:tailEnd type="none" w="sm" len="sm"/>
                    </a:lnT>
                    <a:lnB w="9525" cap="flat" cmpd="sng">
                      <a:solidFill>
                        <a:srgbClr val="AEABAB"/>
                      </a:solidFill>
                      <a:prstDash val="solid"/>
                      <a:round/>
                      <a:headEnd type="none" w="sm" len="sm"/>
                      <a:tailEnd type="none" w="sm" len="sm"/>
                    </a:lnB>
                  </a:tcPr>
                </a:tc>
                <a:tc hMerge="1">
                  <a:txBody>
                    <a:bodyPr/>
                    <a:lstStyle/>
                    <a:p>
                      <a:endParaRPr lang="ja-JP"/>
                    </a:p>
                  </a:txBody>
                  <a:tcPr/>
                </a:tc>
                <a:extLst>
                  <a:ext uri="{0D108BD9-81ED-4DB2-BD59-A6C34878D82A}">
                    <a16:rowId xmlns:a16="http://schemas.microsoft.com/office/drawing/2014/main" val="10007"/>
                  </a:ext>
                </a:extLst>
              </a:tr>
              <a:tr h="360000">
                <a:tc>
                  <a:txBody>
                    <a:bodyPr/>
                    <a:lstStyle/>
                    <a:p>
                      <a:pPr marL="0" marR="0" lvl="0" indent="0" algn="ctr" rtl="0">
                        <a:lnSpc>
                          <a:spcPct val="100000"/>
                        </a:lnSpc>
                        <a:spcBef>
                          <a:spcPts val="0"/>
                        </a:spcBef>
                        <a:spcAft>
                          <a:spcPts val="0"/>
                        </a:spcAft>
                        <a:buClr>
                          <a:schemeClr val="dk1"/>
                        </a:buClr>
                        <a:buSzPts val="800"/>
                        <a:buFont typeface="Meiryo"/>
                        <a:buNone/>
                      </a:pPr>
                      <a:r>
                        <a:rPr lang="ja-JP" sz="900" b="0" i="0" u="none" strike="noStrike" cap="none">
                          <a:solidFill>
                            <a:srgbClr val="3F3F3F"/>
                          </a:solidFill>
                          <a:latin typeface="Yu Gothic" panose="020B0400000000000000" pitchFamily="34" charset="-128"/>
                          <a:ea typeface="Yu Gothic" panose="020B0400000000000000" pitchFamily="34" charset="-128"/>
                          <a:cs typeface="Arial"/>
                          <a:sym typeface="Arial"/>
                        </a:rPr>
                        <a:t>入稿締切</a:t>
                      </a:r>
                      <a:endParaRPr sz="900" dirty="0">
                        <a:solidFill>
                          <a:srgbClr val="3F3F3F"/>
                        </a:solidFill>
                        <a:latin typeface="Yu Gothic" panose="020B0400000000000000" pitchFamily="34" charset="-128"/>
                        <a:ea typeface="Yu Gothic" panose="020B0400000000000000" pitchFamily="34" charset="-128"/>
                        <a:cs typeface="Arial"/>
                        <a:sym typeface="Arial"/>
                      </a:endParaRPr>
                    </a:p>
                  </a:txBody>
                  <a:tcPr marL="89975" marR="89975" marT="43200" marB="43200" anchor="ctr">
                    <a:lnL w="9525" cap="flat" cmpd="sng">
                      <a:solidFill>
                        <a:srgbClr val="AEABAB"/>
                      </a:solidFill>
                      <a:prstDash val="solid"/>
                      <a:round/>
                      <a:headEnd type="none" w="sm" len="sm"/>
                      <a:tailEnd type="none" w="sm" len="sm"/>
                    </a:lnL>
                    <a:lnR w="9525" cap="flat" cmpd="sng">
                      <a:solidFill>
                        <a:srgbClr val="AEABAB"/>
                      </a:solidFill>
                      <a:prstDash val="solid"/>
                      <a:round/>
                      <a:headEnd type="none" w="sm" len="sm"/>
                      <a:tailEnd type="none" w="sm" len="sm"/>
                    </a:lnR>
                    <a:lnT w="9525" cap="flat" cmpd="sng">
                      <a:solidFill>
                        <a:srgbClr val="AEABAB"/>
                      </a:solidFill>
                      <a:prstDash val="solid"/>
                      <a:round/>
                      <a:headEnd type="none" w="sm" len="sm"/>
                      <a:tailEnd type="none" w="sm" len="sm"/>
                    </a:lnT>
                    <a:lnB w="9525" cap="flat" cmpd="sng">
                      <a:solidFill>
                        <a:srgbClr val="AEABAB"/>
                      </a:solidFill>
                      <a:prstDash val="solid"/>
                      <a:round/>
                      <a:headEnd type="none" w="sm" len="sm"/>
                      <a:tailEnd type="none" w="sm" len="sm"/>
                    </a:lnB>
                    <a:solidFill>
                      <a:srgbClr val="F3B1A7"/>
                    </a:solidFill>
                  </a:tcPr>
                </a:tc>
                <a:tc gridSpan="2">
                  <a:txBody>
                    <a:bodyPr/>
                    <a:lstStyle/>
                    <a:p>
                      <a:pPr marL="0" marR="0" lvl="0" indent="0" algn="l" rtl="0">
                        <a:lnSpc>
                          <a:spcPct val="120000"/>
                        </a:lnSpc>
                        <a:spcBef>
                          <a:spcPts val="0"/>
                        </a:spcBef>
                        <a:spcAft>
                          <a:spcPts val="0"/>
                        </a:spcAft>
                        <a:buClr>
                          <a:schemeClr val="dk1"/>
                        </a:buClr>
                        <a:buSzPts val="900"/>
                        <a:buFont typeface="Meiryo"/>
                        <a:buNone/>
                      </a:pPr>
                      <a:r>
                        <a:rPr lang="ja-JP" sz="900" b="0" i="0" u="none" strike="noStrike" cap="none" dirty="0">
                          <a:solidFill>
                            <a:srgbClr val="3F3F3F"/>
                          </a:solidFill>
                          <a:latin typeface="Yu Gothic" panose="020B0400000000000000" pitchFamily="34" charset="-128"/>
                          <a:ea typeface="Yu Gothic" panose="020B0400000000000000" pitchFamily="34" charset="-128"/>
                          <a:cs typeface="Arial"/>
                          <a:sym typeface="Arial"/>
                        </a:rPr>
                        <a:t>掲載開始日の5営業日前（土・日・祝日を除く）</a:t>
                      </a:r>
                      <a:endParaRPr sz="900" dirty="0">
                        <a:solidFill>
                          <a:srgbClr val="3F3F3F"/>
                        </a:solidFill>
                        <a:latin typeface="Yu Gothic" panose="020B0400000000000000" pitchFamily="34" charset="-128"/>
                        <a:ea typeface="Yu Gothic" panose="020B0400000000000000" pitchFamily="34" charset="-128"/>
                        <a:cs typeface="Arial"/>
                        <a:sym typeface="Arial"/>
                      </a:endParaRPr>
                    </a:p>
                  </a:txBody>
                  <a:tcPr marL="89975" marR="89975" marT="43200" marB="43200" anchor="ctr">
                    <a:lnL w="9525" cap="flat" cmpd="sng">
                      <a:solidFill>
                        <a:srgbClr val="AEABAB"/>
                      </a:solidFill>
                      <a:prstDash val="solid"/>
                      <a:round/>
                      <a:headEnd type="none" w="sm" len="sm"/>
                      <a:tailEnd type="none" w="sm" len="sm"/>
                    </a:lnL>
                    <a:lnR w="9525" cap="flat" cmpd="sng">
                      <a:solidFill>
                        <a:srgbClr val="AEABAB"/>
                      </a:solidFill>
                      <a:prstDash val="solid"/>
                      <a:round/>
                      <a:headEnd type="none" w="sm" len="sm"/>
                      <a:tailEnd type="none" w="sm" len="sm"/>
                    </a:lnR>
                    <a:lnT w="9525" cap="flat" cmpd="sng">
                      <a:solidFill>
                        <a:srgbClr val="AEABAB"/>
                      </a:solidFill>
                      <a:prstDash val="solid"/>
                      <a:round/>
                      <a:headEnd type="none" w="sm" len="sm"/>
                      <a:tailEnd type="none" w="sm" len="sm"/>
                    </a:lnT>
                    <a:lnB w="9525" cap="flat" cmpd="sng">
                      <a:solidFill>
                        <a:srgbClr val="AEABAB"/>
                      </a:solidFill>
                      <a:prstDash val="solid"/>
                      <a:round/>
                      <a:headEnd type="none" w="sm" len="sm"/>
                      <a:tailEnd type="none" w="sm" len="sm"/>
                    </a:lnB>
                  </a:tcPr>
                </a:tc>
                <a:tc hMerge="1">
                  <a:txBody>
                    <a:bodyPr/>
                    <a:lstStyle/>
                    <a:p>
                      <a:endParaRPr lang="ja-JP"/>
                    </a:p>
                  </a:txBody>
                  <a:tcPr/>
                </a:tc>
                <a:extLst>
                  <a:ext uri="{0D108BD9-81ED-4DB2-BD59-A6C34878D82A}">
                    <a16:rowId xmlns:a16="http://schemas.microsoft.com/office/drawing/2014/main" val="10008"/>
                  </a:ext>
                </a:extLst>
              </a:tr>
            </a:tbl>
          </a:graphicData>
        </a:graphic>
      </p:graphicFrame>
      <p:sp>
        <p:nvSpPr>
          <p:cNvPr id="895" name="Google Shape;895;p27"/>
          <p:cNvSpPr/>
          <p:nvPr/>
        </p:nvSpPr>
        <p:spPr>
          <a:xfrm>
            <a:off x="4572000" y="4767994"/>
            <a:ext cx="4213226" cy="1446509"/>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ja-JP" sz="800" b="0" i="0" u="none" strike="noStrike" cap="none" dirty="0">
                <a:solidFill>
                  <a:srgbClr val="3F3F3F"/>
                </a:solidFill>
                <a:latin typeface="Yu Gothic" panose="020B0400000000000000" pitchFamily="34" charset="-128"/>
                <a:ea typeface="Yu Gothic" panose="020B0400000000000000" pitchFamily="34" charset="-128"/>
                <a:sym typeface="Arial"/>
              </a:rPr>
              <a:t>※OS指定が可能です（ios/Android）</a:t>
            </a:r>
            <a:endParaRPr sz="800" b="0" i="0" u="none" strike="noStrike" cap="none" dirty="0">
              <a:solidFill>
                <a:srgbClr val="3F3F3F"/>
              </a:solidFill>
              <a:latin typeface="Yu Gothic" panose="020B0400000000000000" pitchFamily="34" charset="-128"/>
              <a:ea typeface="Yu Gothic" panose="020B0400000000000000" pitchFamily="34" charset="-128"/>
              <a:sym typeface="Arial"/>
            </a:endParaRPr>
          </a:p>
          <a:p>
            <a:pPr marL="0" marR="0" lvl="0" indent="0" algn="l" rtl="0">
              <a:lnSpc>
                <a:spcPct val="100000"/>
              </a:lnSpc>
              <a:spcBef>
                <a:spcPts val="0"/>
              </a:spcBef>
              <a:spcAft>
                <a:spcPts val="0"/>
              </a:spcAft>
              <a:buNone/>
            </a:pPr>
            <a:r>
              <a:rPr lang="ja-JP" sz="800" b="0" i="0" u="none" strike="noStrike" cap="none" dirty="0">
                <a:solidFill>
                  <a:srgbClr val="3F3F3F"/>
                </a:solidFill>
                <a:latin typeface="Yu Gothic" panose="020B0400000000000000" pitchFamily="34" charset="-128"/>
                <a:ea typeface="Yu Gothic" panose="020B0400000000000000" pitchFamily="34" charset="-128"/>
                <a:sym typeface="Arial"/>
              </a:rPr>
              <a:t>※キャリア指定も可能です</a:t>
            </a:r>
            <a:endParaRPr sz="800" b="0" i="0" u="none" strike="noStrike" cap="none" dirty="0">
              <a:solidFill>
                <a:srgbClr val="3F3F3F"/>
              </a:solidFill>
              <a:latin typeface="Yu Gothic" panose="020B0400000000000000" pitchFamily="34" charset="-128"/>
              <a:ea typeface="Yu Gothic" panose="020B0400000000000000" pitchFamily="34" charset="-128"/>
              <a:sym typeface="Arial"/>
            </a:endParaRPr>
          </a:p>
          <a:p>
            <a:pPr marL="0" marR="0" lvl="0" indent="0" algn="l" rtl="0">
              <a:lnSpc>
                <a:spcPct val="100000"/>
              </a:lnSpc>
              <a:spcBef>
                <a:spcPts val="0"/>
              </a:spcBef>
              <a:spcAft>
                <a:spcPts val="0"/>
              </a:spcAft>
              <a:buNone/>
            </a:pPr>
            <a:endParaRPr sz="800" b="0" i="0" u="none" strike="noStrike" cap="none" dirty="0">
              <a:solidFill>
                <a:srgbClr val="3F3F3F"/>
              </a:solidFill>
              <a:latin typeface="Yu Gothic" panose="020B0400000000000000" pitchFamily="34" charset="-128"/>
              <a:ea typeface="Yu Gothic" panose="020B0400000000000000" pitchFamily="34" charset="-128"/>
              <a:sym typeface="Arial"/>
            </a:endParaRPr>
          </a:p>
          <a:p>
            <a:pPr marL="0" marR="0" lvl="0" indent="0" algn="l" rtl="0">
              <a:lnSpc>
                <a:spcPct val="100000"/>
              </a:lnSpc>
              <a:spcBef>
                <a:spcPts val="0"/>
              </a:spcBef>
              <a:spcAft>
                <a:spcPts val="0"/>
              </a:spcAft>
              <a:buNone/>
            </a:pPr>
            <a:r>
              <a:rPr lang="ja-JP" sz="800" b="0" i="0" u="none" strike="noStrike" cap="none" dirty="0">
                <a:solidFill>
                  <a:srgbClr val="3F3F3F"/>
                </a:solidFill>
                <a:latin typeface="Yu Gothic" panose="020B0400000000000000" pitchFamily="34" charset="-128"/>
                <a:ea typeface="Yu Gothic" panose="020B0400000000000000" pitchFamily="34" charset="-128"/>
                <a:sym typeface="Arial"/>
              </a:rPr>
              <a:t>【備考】</a:t>
            </a:r>
            <a:endParaRPr dirty="0">
              <a:latin typeface="Yu Gothic" panose="020B0400000000000000" pitchFamily="34" charset="-128"/>
              <a:ea typeface="Yu Gothic" panose="020B0400000000000000" pitchFamily="34" charset="-128"/>
            </a:endParaRPr>
          </a:p>
          <a:p>
            <a:pPr marL="0" marR="0" lvl="0" indent="0" algn="l" rtl="0">
              <a:lnSpc>
                <a:spcPct val="100000"/>
              </a:lnSpc>
              <a:spcBef>
                <a:spcPts val="0"/>
              </a:spcBef>
              <a:spcAft>
                <a:spcPts val="0"/>
              </a:spcAft>
              <a:buNone/>
            </a:pPr>
            <a:r>
              <a:rPr lang="ja-JP" sz="800" b="0" i="0" u="none" strike="noStrike" cap="none" dirty="0">
                <a:solidFill>
                  <a:srgbClr val="3F3F3F"/>
                </a:solidFill>
                <a:latin typeface="Yu Gothic" panose="020B0400000000000000" pitchFamily="34" charset="-128"/>
                <a:ea typeface="Yu Gothic" panose="020B0400000000000000" pitchFamily="34" charset="-128"/>
                <a:sym typeface="Arial"/>
              </a:rPr>
              <a:t>・クリエイティブや業種により、掲載をお断りする場合がございます</a:t>
            </a:r>
            <a:endParaRPr sz="800" b="0" i="0" u="none" strike="noStrike" cap="none" dirty="0">
              <a:solidFill>
                <a:srgbClr val="3F3F3F"/>
              </a:solidFill>
              <a:latin typeface="Yu Gothic" panose="020B0400000000000000" pitchFamily="34" charset="-128"/>
              <a:ea typeface="Yu Gothic" panose="020B0400000000000000" pitchFamily="34" charset="-128"/>
              <a:sym typeface="Arial"/>
            </a:endParaRPr>
          </a:p>
          <a:p>
            <a:pPr marL="0" marR="0" lvl="0" indent="0" algn="l" rtl="0">
              <a:lnSpc>
                <a:spcPct val="100000"/>
              </a:lnSpc>
              <a:spcBef>
                <a:spcPts val="0"/>
              </a:spcBef>
              <a:spcAft>
                <a:spcPts val="0"/>
              </a:spcAft>
              <a:buNone/>
            </a:pPr>
            <a:r>
              <a:rPr lang="ja-JP" sz="800" b="0" i="0" u="none" strike="noStrike" cap="none" dirty="0">
                <a:solidFill>
                  <a:srgbClr val="3F3F3F"/>
                </a:solidFill>
                <a:latin typeface="Yu Gothic" panose="020B0400000000000000" pitchFamily="34" charset="-128"/>
                <a:ea typeface="Yu Gothic" panose="020B0400000000000000" pitchFamily="34" charset="-128"/>
                <a:sym typeface="Arial"/>
              </a:rPr>
              <a:t>・クリエイティブや業種により、一部掲載されない場合がございます</a:t>
            </a:r>
            <a:br>
              <a:rPr lang="ja-JP" sz="800" b="0" i="0" u="none" strike="noStrike" cap="none" dirty="0">
                <a:solidFill>
                  <a:srgbClr val="3F3F3F"/>
                </a:solidFill>
                <a:latin typeface="Yu Gothic" panose="020B0400000000000000" pitchFamily="34" charset="-128"/>
                <a:ea typeface="Yu Gothic" panose="020B0400000000000000" pitchFamily="34" charset="-128"/>
                <a:sym typeface="Arial"/>
              </a:rPr>
            </a:br>
            <a:r>
              <a:rPr lang="ja-JP" sz="800" b="0" i="0" u="none" strike="noStrike" cap="none" dirty="0">
                <a:solidFill>
                  <a:srgbClr val="3F3F3F"/>
                </a:solidFill>
                <a:latin typeface="Yu Gothic" panose="020B0400000000000000" pitchFamily="34" charset="-128"/>
                <a:ea typeface="Yu Gothic" panose="020B0400000000000000" pitchFamily="34" charset="-128"/>
                <a:sym typeface="Arial"/>
              </a:rPr>
              <a:t>・クリエイティブの内容・表現によっては、エキサイトの判断により、</a:t>
            </a:r>
            <a:endParaRPr dirty="0">
              <a:latin typeface="Yu Gothic" panose="020B0400000000000000" pitchFamily="34" charset="-128"/>
              <a:ea typeface="Yu Gothic" panose="020B0400000000000000" pitchFamily="34" charset="-128"/>
            </a:endParaRPr>
          </a:p>
          <a:p>
            <a:pPr marL="0" marR="0" lvl="0" indent="0" algn="l" rtl="0">
              <a:lnSpc>
                <a:spcPct val="100000"/>
              </a:lnSpc>
              <a:spcBef>
                <a:spcPts val="0"/>
              </a:spcBef>
              <a:spcAft>
                <a:spcPts val="0"/>
              </a:spcAft>
              <a:buNone/>
            </a:pPr>
            <a:r>
              <a:rPr lang="ja-JP" sz="800" b="0" i="0" u="none" strike="noStrike" cap="none" dirty="0">
                <a:solidFill>
                  <a:srgbClr val="3F3F3F"/>
                </a:solidFill>
                <a:latin typeface="Yu Gothic" panose="020B0400000000000000" pitchFamily="34" charset="-128"/>
                <a:ea typeface="Yu Gothic" panose="020B0400000000000000" pitchFamily="34" charset="-128"/>
                <a:sym typeface="Arial"/>
              </a:rPr>
              <a:t> 　内容・表現の修正をお願いする場合がございます</a:t>
            </a:r>
            <a:endParaRPr sz="800" b="0" i="0" u="none" strike="noStrike" cap="none" dirty="0">
              <a:solidFill>
                <a:srgbClr val="3F3F3F"/>
              </a:solidFill>
              <a:latin typeface="Yu Gothic" panose="020B0400000000000000" pitchFamily="34" charset="-128"/>
              <a:ea typeface="Yu Gothic" panose="020B0400000000000000" pitchFamily="34" charset="-128"/>
              <a:sym typeface="Arial"/>
            </a:endParaRPr>
          </a:p>
          <a:p>
            <a:pPr marL="0" marR="0" lvl="0" indent="0" algn="l" rtl="0">
              <a:lnSpc>
                <a:spcPct val="100000"/>
              </a:lnSpc>
              <a:spcBef>
                <a:spcPts val="0"/>
              </a:spcBef>
              <a:spcAft>
                <a:spcPts val="0"/>
              </a:spcAft>
              <a:buNone/>
            </a:pPr>
            <a:r>
              <a:rPr lang="ja-JP" sz="800" b="0" i="0" u="none" strike="noStrike" cap="none" dirty="0">
                <a:solidFill>
                  <a:srgbClr val="3F3F3F"/>
                </a:solidFill>
                <a:latin typeface="Yu Gothic" panose="020B0400000000000000" pitchFamily="34" charset="-128"/>
                <a:ea typeface="Yu Gothic" panose="020B0400000000000000" pitchFamily="34" charset="-128"/>
                <a:sym typeface="Arial"/>
              </a:rPr>
              <a:t>・掲載レポートは各商品単位となります（掲載面別のレポートはお出しできません）</a:t>
            </a:r>
            <a:endParaRPr sz="800" b="0" i="0" u="none" strike="noStrike" cap="none" dirty="0">
              <a:solidFill>
                <a:srgbClr val="3F3F3F"/>
              </a:solidFill>
              <a:latin typeface="Yu Gothic" panose="020B0400000000000000" pitchFamily="34" charset="-128"/>
              <a:ea typeface="Yu Gothic" panose="020B0400000000000000" pitchFamily="34" charset="-128"/>
              <a:sym typeface="Arial"/>
            </a:endParaRPr>
          </a:p>
          <a:p>
            <a:pPr marL="0" marR="0" lvl="0" indent="0" algn="l" rtl="0">
              <a:lnSpc>
                <a:spcPct val="100000"/>
              </a:lnSpc>
              <a:spcBef>
                <a:spcPts val="0"/>
              </a:spcBef>
              <a:spcAft>
                <a:spcPts val="0"/>
              </a:spcAft>
              <a:buNone/>
            </a:pPr>
            <a:r>
              <a:rPr lang="ja-JP" sz="800" b="0" i="0" u="none" strike="noStrike" cap="none" dirty="0">
                <a:solidFill>
                  <a:srgbClr val="3F3F3F"/>
                </a:solidFill>
                <a:latin typeface="Yu Gothic" panose="020B0400000000000000" pitchFamily="34" charset="-128"/>
                <a:ea typeface="Yu Gothic" panose="020B0400000000000000" pitchFamily="34" charset="-128"/>
                <a:sym typeface="Arial"/>
              </a:rPr>
              <a:t>・在庫状況等により掲載面全てに必ずしも掲載されるとは限りません</a:t>
            </a:r>
            <a:br>
              <a:rPr lang="ja-JP" sz="800" b="0" i="0" u="none" strike="noStrike" cap="none" dirty="0">
                <a:solidFill>
                  <a:srgbClr val="3F3F3F"/>
                </a:solidFill>
                <a:latin typeface="Yu Gothic" panose="020B0400000000000000" pitchFamily="34" charset="-128"/>
                <a:ea typeface="Yu Gothic" panose="020B0400000000000000" pitchFamily="34" charset="-128"/>
                <a:sym typeface="Arial"/>
              </a:rPr>
            </a:br>
            <a:r>
              <a:rPr lang="ja-JP" sz="800" b="0" i="0" u="none" strike="noStrike" cap="none" dirty="0">
                <a:solidFill>
                  <a:srgbClr val="3F3F3F"/>
                </a:solidFill>
                <a:latin typeface="Yu Gothic" panose="020B0400000000000000" pitchFamily="34" charset="-128"/>
                <a:ea typeface="Yu Gothic" panose="020B0400000000000000" pitchFamily="34" charset="-128"/>
                <a:sym typeface="Arial"/>
              </a:rPr>
              <a:t>・掲載面下部に固定表示の広告が表示される場合がございます</a:t>
            </a:r>
            <a:endParaRPr sz="1400" b="0" i="0" u="none" strike="noStrike" cap="none" dirty="0">
              <a:solidFill>
                <a:srgbClr val="3F3F3F"/>
              </a:solidFill>
              <a:latin typeface="Yu Gothic" panose="020B0400000000000000" pitchFamily="34" charset="-128"/>
              <a:ea typeface="Yu Gothic" panose="020B0400000000000000" pitchFamily="34" charset="-128"/>
              <a:sym typeface="Arial"/>
            </a:endParaRPr>
          </a:p>
        </p:txBody>
      </p:sp>
      <p:pic>
        <p:nvPicPr>
          <p:cNvPr id="896" name="Google Shape;896;p27"/>
          <p:cNvPicPr preferRelativeResize="0"/>
          <p:nvPr/>
        </p:nvPicPr>
        <p:blipFill rotWithShape="1">
          <a:blip r:embed="rId4">
            <a:alphaModFix/>
          </a:blip>
          <a:srcRect/>
          <a:stretch/>
        </p:blipFill>
        <p:spPr>
          <a:xfrm>
            <a:off x="1506015" y="3566951"/>
            <a:ext cx="1660587" cy="1791168"/>
          </a:xfrm>
          <a:prstGeom prst="rect">
            <a:avLst/>
          </a:prstGeom>
          <a:noFill/>
          <a:ln>
            <a:noFill/>
          </a:ln>
        </p:spPr>
      </p:pic>
      <p:sp>
        <p:nvSpPr>
          <p:cNvPr id="897" name="Google Shape;897;p27"/>
          <p:cNvSpPr/>
          <p:nvPr/>
        </p:nvSpPr>
        <p:spPr>
          <a:xfrm>
            <a:off x="1489797" y="1480447"/>
            <a:ext cx="1673400" cy="3892800"/>
          </a:xfrm>
          <a:prstGeom prst="rect">
            <a:avLst/>
          </a:prstGeom>
          <a:noFill/>
          <a:ln w="9525" cap="flat" cmpd="sng">
            <a:solidFill>
              <a:srgbClr val="C0C0C0"/>
            </a:solidFill>
            <a:prstDash val="solid"/>
            <a:round/>
            <a:headEnd type="none" w="sm" len="sm"/>
            <a:tailEnd type="none" w="sm" len="sm"/>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chemeClr val="dk1"/>
              </a:buClr>
              <a:buSzPts val="1800"/>
              <a:buFont typeface="Calibri"/>
              <a:buNone/>
            </a:pPr>
            <a:endParaRPr sz="1800" b="0" i="0" u="none" strike="noStrike" cap="none" dirty="0">
              <a:solidFill>
                <a:srgbClr val="000000"/>
              </a:solidFill>
              <a:latin typeface="Yu Gothic" panose="020B0400000000000000" pitchFamily="34" charset="-128"/>
              <a:ea typeface="Yu Gothic" panose="020B0400000000000000" pitchFamily="34" charset="-128"/>
              <a:sym typeface="Arial"/>
            </a:endParaRPr>
          </a:p>
        </p:txBody>
      </p:sp>
      <p:sp>
        <p:nvSpPr>
          <p:cNvPr id="898" name="Google Shape;898;p27"/>
          <p:cNvSpPr txBox="1"/>
          <p:nvPr/>
        </p:nvSpPr>
        <p:spPr>
          <a:xfrm>
            <a:off x="254981" y="271451"/>
            <a:ext cx="3599046" cy="331353"/>
          </a:xfrm>
          <a:prstGeom prst="rect">
            <a:avLst/>
          </a:prstGeom>
          <a:noFill/>
          <a:ln>
            <a:noFill/>
          </a:ln>
        </p:spPr>
        <p:txBody>
          <a:bodyPr spcFirstLastPara="1" wrap="square" lIns="91425" tIns="91425" rIns="91425" bIns="91425" anchor="t" anchorCtr="0">
            <a:noAutofit/>
          </a:bodyPr>
          <a:lstStyle/>
          <a:p>
            <a:pPr marL="0" marR="0" lvl="0" indent="0" algn="l" rtl="0">
              <a:lnSpc>
                <a:spcPct val="110000"/>
              </a:lnSpc>
              <a:spcBef>
                <a:spcPts val="0"/>
              </a:spcBef>
              <a:spcAft>
                <a:spcPts val="0"/>
              </a:spcAft>
              <a:buNone/>
            </a:pPr>
            <a:r>
              <a:rPr lang="ja-JP" altLang="en-US" sz="1500" b="1" i="0" u="none" strike="noStrike" cap="none" dirty="0">
                <a:solidFill>
                  <a:srgbClr val="7F7F7F"/>
                </a:solidFill>
                <a:latin typeface="Yu Gothic" panose="020B0400000000000000" pitchFamily="34" charset="-128"/>
                <a:ea typeface="Yu Gothic" panose="020B0400000000000000" pitchFamily="34" charset="-128"/>
                <a:sym typeface="Arial"/>
              </a:rPr>
              <a:t>ウーマンエキサイト</a:t>
            </a:r>
            <a:r>
              <a:rPr lang="ja-JP" sz="1500" b="1" i="0" u="none" strike="noStrike" cap="none" dirty="0">
                <a:solidFill>
                  <a:srgbClr val="7F7F7F"/>
                </a:solidFill>
                <a:latin typeface="Yu Gothic" panose="020B0400000000000000" pitchFamily="34" charset="-128"/>
                <a:ea typeface="Yu Gothic" panose="020B0400000000000000" pitchFamily="34" charset="-128"/>
                <a:sym typeface="Arial"/>
              </a:rPr>
              <a:t>SPレクタングル</a:t>
            </a:r>
            <a:endParaRPr sz="1500" b="1" i="0" u="none" strike="noStrike" cap="none" dirty="0">
              <a:solidFill>
                <a:srgbClr val="7F7F7F"/>
              </a:solidFill>
              <a:latin typeface="Yu Gothic" panose="020B0400000000000000" pitchFamily="34" charset="-128"/>
              <a:ea typeface="Yu Gothic" panose="020B0400000000000000" pitchFamily="34" charset="-128"/>
              <a:sym typeface="Arial"/>
            </a:endParaRPr>
          </a:p>
        </p:txBody>
      </p:sp>
      <p:cxnSp>
        <p:nvCxnSpPr>
          <p:cNvPr id="899" name="Google Shape;899;p27"/>
          <p:cNvCxnSpPr>
            <a:cxnSpLocks/>
          </p:cNvCxnSpPr>
          <p:nvPr/>
        </p:nvCxnSpPr>
        <p:spPr>
          <a:xfrm>
            <a:off x="3854027" y="434659"/>
            <a:ext cx="4931197" cy="0"/>
          </a:xfrm>
          <a:prstGeom prst="straightConnector1">
            <a:avLst/>
          </a:prstGeom>
          <a:noFill/>
          <a:ln w="9525" cap="rnd" cmpd="sng">
            <a:solidFill>
              <a:srgbClr val="CCCCCC"/>
            </a:solidFill>
            <a:prstDash val="solid"/>
            <a:miter lim="800000"/>
            <a:headEnd type="none" w="sm" len="sm"/>
            <a:tailEnd type="none" w="sm" len="sm"/>
          </a:ln>
        </p:spPr>
      </p:cxnSp>
      <p:sp>
        <p:nvSpPr>
          <p:cNvPr id="900" name="Google Shape;900;p27"/>
          <p:cNvSpPr/>
          <p:nvPr/>
        </p:nvSpPr>
        <p:spPr>
          <a:xfrm>
            <a:off x="1437519" y="3361428"/>
            <a:ext cx="1821696" cy="259711"/>
          </a:xfrm>
          <a:prstGeom prst="wave">
            <a:avLst>
              <a:gd name="adj1" fmla="val 20000"/>
              <a:gd name="adj2" fmla="val 402"/>
            </a:avLst>
          </a:prstGeom>
          <a:solidFill>
            <a:srgbClr val="D8D8D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Yu Gothic" panose="020B0400000000000000" pitchFamily="34" charset="-128"/>
              <a:ea typeface="Yu Gothic" panose="020B0400000000000000" pitchFamily="34" charset="-128"/>
              <a:sym typeface="Arial"/>
            </a:endParaRPr>
          </a:p>
        </p:txBody>
      </p:sp>
      <p:sp>
        <p:nvSpPr>
          <p:cNvPr id="901" name="Google Shape;901;p27"/>
          <p:cNvSpPr/>
          <p:nvPr/>
        </p:nvSpPr>
        <p:spPr>
          <a:xfrm>
            <a:off x="1437519" y="5237853"/>
            <a:ext cx="1821696" cy="259711"/>
          </a:xfrm>
          <a:prstGeom prst="wave">
            <a:avLst>
              <a:gd name="adj1" fmla="val 20000"/>
              <a:gd name="adj2" fmla="val 402"/>
            </a:avLst>
          </a:prstGeom>
          <a:solidFill>
            <a:srgbClr val="D8D8D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Yu Gothic" panose="020B0400000000000000" pitchFamily="34" charset="-128"/>
              <a:ea typeface="Yu Gothic" panose="020B0400000000000000" pitchFamily="34" charset="-128"/>
              <a:sym typeface="Arial"/>
            </a:endParaRPr>
          </a:p>
        </p:txBody>
      </p:sp>
      <p:sp>
        <p:nvSpPr>
          <p:cNvPr id="902" name="Google Shape;902;p27"/>
          <p:cNvSpPr/>
          <p:nvPr/>
        </p:nvSpPr>
        <p:spPr>
          <a:xfrm>
            <a:off x="1681563" y="3697869"/>
            <a:ext cx="1309490" cy="1079193"/>
          </a:xfrm>
          <a:prstGeom prst="rect">
            <a:avLst/>
          </a:prstGeom>
          <a:solidFill>
            <a:schemeClr val="lt1"/>
          </a:solidFill>
          <a:ln w="9525" cap="flat" cmpd="sng">
            <a:solidFill>
              <a:srgbClr val="BFBFBF"/>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300" b="0" i="0" u="none" strike="noStrike" cap="none" dirty="0">
              <a:solidFill>
                <a:srgbClr val="FFFFFF"/>
              </a:solidFill>
              <a:latin typeface="Yu Gothic" panose="020B0400000000000000" pitchFamily="34" charset="-128"/>
              <a:ea typeface="Yu Gothic" panose="020B0400000000000000" pitchFamily="34" charset="-128"/>
              <a:sym typeface="Arial"/>
            </a:endParaRPr>
          </a:p>
        </p:txBody>
      </p:sp>
      <p:pic>
        <p:nvPicPr>
          <p:cNvPr id="903" name="Google Shape;903;p27" descr="C:\Users\toshiya.hamaji\Desktop\素材\ウーマンロゴ.gif"/>
          <p:cNvPicPr preferRelativeResize="0"/>
          <p:nvPr/>
        </p:nvPicPr>
        <p:blipFill rotWithShape="1">
          <a:blip r:embed="rId5" cstate="print">
            <a:alphaModFix/>
            <a:extLst>
              <a:ext uri="{28A0092B-C50C-407E-A947-70E740481C1C}">
                <a14:useLocalDpi xmlns:a14="http://schemas.microsoft.com/office/drawing/2010/main"/>
              </a:ext>
            </a:extLst>
          </a:blip>
          <a:srcRect/>
          <a:stretch/>
        </p:blipFill>
        <p:spPr>
          <a:xfrm>
            <a:off x="1897646" y="4114461"/>
            <a:ext cx="857701" cy="180337"/>
          </a:xfrm>
          <a:prstGeom prst="rect">
            <a:avLst/>
          </a:prstGeom>
          <a:noFill/>
          <a:ln>
            <a:noFill/>
          </a:ln>
        </p:spPr>
      </p:pic>
      <p:sp>
        <p:nvSpPr>
          <p:cNvPr id="904" name="Google Shape;904;p27"/>
          <p:cNvSpPr/>
          <p:nvPr/>
        </p:nvSpPr>
        <p:spPr>
          <a:xfrm>
            <a:off x="1681563" y="3697869"/>
            <a:ext cx="1309490" cy="1079193"/>
          </a:xfrm>
          <a:prstGeom prst="rect">
            <a:avLst/>
          </a:prstGeom>
          <a:noFill/>
          <a:ln w="38100" cap="flat" cmpd="sng">
            <a:solidFill>
              <a:srgbClr val="FF000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000" b="0" i="0" u="none" strike="noStrike" cap="none" dirty="0">
              <a:solidFill>
                <a:srgbClr val="FFFFFF"/>
              </a:solidFill>
              <a:latin typeface="Yu Gothic" panose="020B0400000000000000" pitchFamily="34" charset="-128"/>
              <a:ea typeface="Yu Gothic" panose="020B0400000000000000" pitchFamily="34" charset="-128"/>
              <a:sym typeface="Arial"/>
            </a:endParaRPr>
          </a:p>
        </p:txBody>
      </p:sp>
      <p:sp>
        <p:nvSpPr>
          <p:cNvPr id="905" name="Google Shape;905;p27"/>
          <p:cNvSpPr/>
          <p:nvPr/>
        </p:nvSpPr>
        <p:spPr>
          <a:xfrm>
            <a:off x="1478951" y="1126902"/>
            <a:ext cx="1674854" cy="246300"/>
          </a:xfrm>
          <a:prstGeom prst="rect">
            <a:avLst/>
          </a:prstGeom>
          <a:solidFill>
            <a:srgbClr val="F89D8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r>
              <a:rPr lang="ja-JP" sz="900" b="0" i="0" u="none" strike="noStrike" cap="none">
                <a:solidFill>
                  <a:schemeClr val="lt1"/>
                </a:solidFill>
                <a:latin typeface="Yu Gothic" panose="020B0400000000000000" pitchFamily="34" charset="-128"/>
                <a:ea typeface="Yu Gothic" panose="020B0400000000000000" pitchFamily="34" charset="-128"/>
                <a:sym typeface="Arial"/>
              </a:rPr>
              <a:t>ウーマンエキサイト SP 中面</a:t>
            </a:r>
            <a:endParaRPr sz="900" b="0" i="0" u="none" strike="noStrike" cap="none" dirty="0">
              <a:solidFill>
                <a:schemeClr val="lt1"/>
              </a:solidFill>
              <a:latin typeface="Yu Gothic" panose="020B0400000000000000" pitchFamily="34" charset="-128"/>
              <a:ea typeface="Yu Gothic" panose="020B0400000000000000" pitchFamily="34" charset="-128"/>
              <a:sym typeface="Arial"/>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909"/>
        <p:cNvGrpSpPr/>
        <p:nvPr/>
      </p:nvGrpSpPr>
      <p:grpSpPr>
        <a:xfrm>
          <a:off x="0" y="0"/>
          <a:ext cx="0" cy="0"/>
          <a:chOff x="0" y="0"/>
          <a:chExt cx="0" cy="0"/>
        </a:xfrm>
      </p:grpSpPr>
      <p:graphicFrame>
        <p:nvGraphicFramePr>
          <p:cNvPr id="911" name="Google Shape;911;p26"/>
          <p:cNvGraphicFramePr/>
          <p:nvPr>
            <p:extLst>
              <p:ext uri="{D42A27DB-BD31-4B8C-83A1-F6EECF244321}">
                <p14:modId xmlns:p14="http://schemas.microsoft.com/office/powerpoint/2010/main" val="1443334852"/>
              </p:ext>
            </p:extLst>
          </p:nvPr>
        </p:nvGraphicFramePr>
        <p:xfrm>
          <a:off x="4572000" y="1125538"/>
          <a:ext cx="4213225" cy="3847750"/>
        </p:xfrm>
        <a:graphic>
          <a:graphicData uri="http://schemas.openxmlformats.org/drawingml/2006/table">
            <a:tbl>
              <a:tblPr>
                <a:noFill/>
                <a:tableStyleId>{6D8E67B2-B5D8-4F0E-BA5D-749BAAE9FA0E}</a:tableStyleId>
              </a:tblPr>
              <a:tblGrid>
                <a:gridCol w="954325">
                  <a:extLst>
                    <a:ext uri="{9D8B030D-6E8A-4147-A177-3AD203B41FA5}">
                      <a16:colId xmlns:a16="http://schemas.microsoft.com/office/drawing/2014/main" val="20000"/>
                    </a:ext>
                  </a:extLst>
                </a:gridCol>
                <a:gridCol w="1233075">
                  <a:extLst>
                    <a:ext uri="{9D8B030D-6E8A-4147-A177-3AD203B41FA5}">
                      <a16:colId xmlns:a16="http://schemas.microsoft.com/office/drawing/2014/main" val="20001"/>
                    </a:ext>
                  </a:extLst>
                </a:gridCol>
                <a:gridCol w="2025825">
                  <a:extLst>
                    <a:ext uri="{9D8B030D-6E8A-4147-A177-3AD203B41FA5}">
                      <a16:colId xmlns:a16="http://schemas.microsoft.com/office/drawing/2014/main" val="20002"/>
                    </a:ext>
                  </a:extLst>
                </a:gridCol>
              </a:tblGrid>
              <a:tr h="366375">
                <a:tc>
                  <a:txBody>
                    <a:bodyPr/>
                    <a:lstStyle/>
                    <a:p>
                      <a:pPr marL="0" marR="0" lvl="0" indent="0" algn="ctr" rtl="0">
                        <a:lnSpc>
                          <a:spcPct val="100000"/>
                        </a:lnSpc>
                        <a:spcBef>
                          <a:spcPts val="0"/>
                        </a:spcBef>
                        <a:spcAft>
                          <a:spcPts val="0"/>
                        </a:spcAft>
                        <a:buClr>
                          <a:schemeClr val="lt1"/>
                        </a:buClr>
                        <a:buSzPts val="1000"/>
                        <a:buFont typeface="Meiryo"/>
                        <a:buNone/>
                      </a:pPr>
                      <a:r>
                        <a:rPr lang="ja-JP" sz="900">
                          <a:solidFill>
                            <a:schemeClr val="lt1"/>
                          </a:solidFill>
                          <a:latin typeface="Yu Gothic" panose="020B0400000000000000" pitchFamily="34" charset="-128"/>
                          <a:ea typeface="Yu Gothic" panose="020B0400000000000000" pitchFamily="34" charset="-128"/>
                          <a:cs typeface="Arial"/>
                          <a:sym typeface="Arial"/>
                        </a:rPr>
                        <a:t>メニュー名</a:t>
                      </a:r>
                      <a:endParaRPr sz="900" dirty="0">
                        <a:solidFill>
                          <a:schemeClr val="lt1"/>
                        </a:solidFill>
                        <a:latin typeface="Yu Gothic" panose="020B0400000000000000" pitchFamily="34" charset="-128"/>
                        <a:ea typeface="Yu Gothic" panose="020B0400000000000000" pitchFamily="34" charset="-128"/>
                        <a:cs typeface="Arial"/>
                        <a:sym typeface="Arial"/>
                      </a:endParaRPr>
                    </a:p>
                  </a:txBody>
                  <a:tcPr marL="90000" marR="90000" marT="43175" marB="43175" anchor="ctr">
                    <a:lnL w="9525" cap="flat" cmpd="sng">
                      <a:solidFill>
                        <a:srgbClr val="AEABAB"/>
                      </a:solidFill>
                      <a:prstDash val="solid"/>
                      <a:round/>
                      <a:headEnd type="none" w="sm" len="sm"/>
                      <a:tailEnd type="none" w="sm" len="sm"/>
                    </a:lnL>
                    <a:lnR w="9525" cap="flat" cmpd="sng">
                      <a:solidFill>
                        <a:srgbClr val="AEABAB"/>
                      </a:solidFill>
                      <a:prstDash val="solid"/>
                      <a:round/>
                      <a:headEnd type="none" w="sm" len="sm"/>
                      <a:tailEnd type="none" w="sm" len="sm"/>
                    </a:lnR>
                    <a:lnT w="9525" cap="flat" cmpd="sng">
                      <a:solidFill>
                        <a:srgbClr val="AEABAB"/>
                      </a:solidFill>
                      <a:prstDash val="solid"/>
                      <a:round/>
                      <a:headEnd type="none" w="sm" len="sm"/>
                      <a:tailEnd type="none" w="sm" len="sm"/>
                    </a:lnT>
                    <a:lnB w="9525" cap="flat" cmpd="sng">
                      <a:solidFill>
                        <a:srgbClr val="AEABAB"/>
                      </a:solidFill>
                      <a:prstDash val="solid"/>
                      <a:round/>
                      <a:headEnd type="none" w="sm" len="sm"/>
                      <a:tailEnd type="none" w="sm" len="sm"/>
                    </a:lnB>
                    <a:solidFill>
                      <a:srgbClr val="F89D8F"/>
                    </a:solidFill>
                  </a:tcPr>
                </a:tc>
                <a:tc gridSpan="2">
                  <a:txBody>
                    <a:bodyPr/>
                    <a:lstStyle/>
                    <a:p>
                      <a:pPr marL="0" marR="0" lvl="0" indent="0" algn="ctr" rtl="0">
                        <a:lnSpc>
                          <a:spcPct val="100000"/>
                        </a:lnSpc>
                        <a:spcBef>
                          <a:spcPts val="0"/>
                        </a:spcBef>
                        <a:spcAft>
                          <a:spcPts val="0"/>
                        </a:spcAft>
                        <a:buClr>
                          <a:srgbClr val="FFFFFF"/>
                        </a:buClr>
                        <a:buSzPts val="1000"/>
                        <a:buFont typeface="Meiryo"/>
                        <a:buNone/>
                      </a:pPr>
                      <a:r>
                        <a:rPr lang="ja-JP" sz="1000" b="0" i="0" u="none" strike="noStrike" cap="none">
                          <a:solidFill>
                            <a:srgbClr val="FFFFFF"/>
                          </a:solidFill>
                          <a:latin typeface="Yu Gothic" panose="020B0400000000000000" pitchFamily="34" charset="-128"/>
                          <a:ea typeface="Yu Gothic" panose="020B0400000000000000" pitchFamily="34" charset="-128"/>
                          <a:cs typeface="Arial"/>
                          <a:sym typeface="Arial"/>
                        </a:rPr>
                        <a:t>ウーマンエキサイトSPビッグオーバーレイ</a:t>
                      </a:r>
                      <a:endParaRPr sz="1350" b="0" i="0" u="none" strike="noStrike" cap="none" dirty="0">
                        <a:solidFill>
                          <a:srgbClr val="000000"/>
                        </a:solidFill>
                        <a:latin typeface="Yu Gothic" panose="020B0400000000000000" pitchFamily="34" charset="-128"/>
                        <a:ea typeface="Yu Gothic" panose="020B0400000000000000" pitchFamily="34" charset="-128"/>
                        <a:cs typeface="Arial"/>
                        <a:sym typeface="Arial"/>
                      </a:endParaRPr>
                    </a:p>
                  </a:txBody>
                  <a:tcPr marL="90000" marR="90000" marT="43175" marB="43175" anchor="ctr">
                    <a:lnL w="9525" cap="flat" cmpd="sng">
                      <a:solidFill>
                        <a:srgbClr val="AEABAB"/>
                      </a:solidFill>
                      <a:prstDash val="solid"/>
                      <a:round/>
                      <a:headEnd type="none" w="sm" len="sm"/>
                      <a:tailEnd type="none" w="sm" len="sm"/>
                    </a:lnL>
                    <a:lnR w="9525" cap="flat" cmpd="sng">
                      <a:solidFill>
                        <a:srgbClr val="AEABAB"/>
                      </a:solidFill>
                      <a:prstDash val="solid"/>
                      <a:round/>
                      <a:headEnd type="none" w="sm" len="sm"/>
                      <a:tailEnd type="none" w="sm" len="sm"/>
                    </a:lnR>
                    <a:lnT w="9525" cap="flat" cmpd="sng">
                      <a:solidFill>
                        <a:srgbClr val="AEABAB"/>
                      </a:solidFill>
                      <a:prstDash val="solid"/>
                      <a:round/>
                      <a:headEnd type="none" w="sm" len="sm"/>
                      <a:tailEnd type="none" w="sm" len="sm"/>
                    </a:lnT>
                    <a:lnB w="9525" cap="flat" cmpd="sng">
                      <a:solidFill>
                        <a:srgbClr val="AEABAB"/>
                      </a:solidFill>
                      <a:prstDash val="solid"/>
                      <a:round/>
                      <a:headEnd type="none" w="sm" len="sm"/>
                      <a:tailEnd type="none" w="sm" len="sm"/>
                    </a:lnB>
                    <a:solidFill>
                      <a:srgbClr val="F89D8F"/>
                    </a:solidFill>
                  </a:tcPr>
                </a:tc>
                <a:tc hMerge="1">
                  <a:txBody>
                    <a:bodyPr/>
                    <a:lstStyle/>
                    <a:p>
                      <a:endParaRPr lang="ja-JP"/>
                    </a:p>
                  </a:txBody>
                  <a:tcPr/>
                </a:tc>
                <a:extLst>
                  <a:ext uri="{0D108BD9-81ED-4DB2-BD59-A6C34878D82A}">
                    <a16:rowId xmlns:a16="http://schemas.microsoft.com/office/drawing/2014/main" val="10000"/>
                  </a:ext>
                </a:extLst>
              </a:tr>
              <a:tr h="429125">
                <a:tc>
                  <a:txBody>
                    <a:bodyPr/>
                    <a:lstStyle/>
                    <a:p>
                      <a:pPr marL="0" marR="0" lvl="0" indent="0" algn="ctr" rtl="0">
                        <a:lnSpc>
                          <a:spcPct val="100000"/>
                        </a:lnSpc>
                        <a:spcBef>
                          <a:spcPts val="0"/>
                        </a:spcBef>
                        <a:spcAft>
                          <a:spcPts val="0"/>
                        </a:spcAft>
                        <a:buClr>
                          <a:schemeClr val="dk1"/>
                        </a:buClr>
                        <a:buSzPts val="800"/>
                        <a:buFont typeface="Meiryo"/>
                        <a:buNone/>
                      </a:pPr>
                      <a:r>
                        <a:rPr lang="ja-JP" sz="900" b="0" i="0" u="none" strike="noStrike" cap="none">
                          <a:solidFill>
                            <a:srgbClr val="3F3F3F"/>
                          </a:solidFill>
                          <a:latin typeface="Yu Gothic" panose="020B0400000000000000" pitchFamily="34" charset="-128"/>
                          <a:ea typeface="Yu Gothic" panose="020B0400000000000000" pitchFamily="34" charset="-128"/>
                          <a:cs typeface="Arial"/>
                          <a:sym typeface="Arial"/>
                        </a:rPr>
                        <a:t>掲載面</a:t>
                      </a:r>
                      <a:endParaRPr sz="900" dirty="0">
                        <a:solidFill>
                          <a:srgbClr val="3F3F3F"/>
                        </a:solidFill>
                        <a:latin typeface="Yu Gothic" panose="020B0400000000000000" pitchFamily="34" charset="-128"/>
                        <a:ea typeface="Yu Gothic" panose="020B0400000000000000" pitchFamily="34" charset="-128"/>
                        <a:cs typeface="Arial"/>
                        <a:sym typeface="Arial"/>
                      </a:endParaRPr>
                    </a:p>
                  </a:txBody>
                  <a:tcPr marL="90000" marR="90000" marT="43175" marB="43175" anchor="ctr">
                    <a:lnL w="9525" cap="flat" cmpd="sng">
                      <a:solidFill>
                        <a:srgbClr val="AEABAB"/>
                      </a:solidFill>
                      <a:prstDash val="solid"/>
                      <a:round/>
                      <a:headEnd type="none" w="sm" len="sm"/>
                      <a:tailEnd type="none" w="sm" len="sm"/>
                    </a:lnL>
                    <a:lnR w="9525" cap="flat" cmpd="sng">
                      <a:solidFill>
                        <a:srgbClr val="AEABAB"/>
                      </a:solidFill>
                      <a:prstDash val="solid"/>
                      <a:round/>
                      <a:headEnd type="none" w="sm" len="sm"/>
                      <a:tailEnd type="none" w="sm" len="sm"/>
                    </a:lnR>
                    <a:lnT w="9525" cap="flat" cmpd="sng">
                      <a:solidFill>
                        <a:srgbClr val="AEABAB"/>
                      </a:solidFill>
                      <a:prstDash val="solid"/>
                      <a:round/>
                      <a:headEnd type="none" w="sm" len="sm"/>
                      <a:tailEnd type="none" w="sm" len="sm"/>
                    </a:lnT>
                    <a:lnB w="9525" cap="flat" cmpd="sng">
                      <a:solidFill>
                        <a:srgbClr val="AEABAB"/>
                      </a:solidFill>
                      <a:prstDash val="solid"/>
                      <a:round/>
                      <a:headEnd type="none" w="sm" len="sm"/>
                      <a:tailEnd type="none" w="sm" len="sm"/>
                    </a:lnB>
                    <a:solidFill>
                      <a:srgbClr val="F3B1A7"/>
                    </a:solidFill>
                  </a:tcPr>
                </a:tc>
                <a:tc gridSpan="2">
                  <a:txBody>
                    <a:bodyPr/>
                    <a:lstStyle/>
                    <a:p>
                      <a:pPr marL="0" marR="0" lvl="0" indent="0" algn="l" rtl="0">
                        <a:lnSpc>
                          <a:spcPct val="100000"/>
                        </a:lnSpc>
                        <a:spcBef>
                          <a:spcPts val="0"/>
                        </a:spcBef>
                        <a:spcAft>
                          <a:spcPts val="0"/>
                        </a:spcAft>
                        <a:buClr>
                          <a:schemeClr val="dk1"/>
                        </a:buClr>
                        <a:buSzPts val="800"/>
                        <a:buFont typeface="Meiryo"/>
                        <a:buNone/>
                      </a:pPr>
                      <a:r>
                        <a:rPr lang="ja-JP" sz="900" b="0" i="0" u="none" strike="noStrike" cap="none">
                          <a:solidFill>
                            <a:srgbClr val="3F3F3F"/>
                          </a:solidFill>
                          <a:latin typeface="Yu Gothic" panose="020B0400000000000000" pitchFamily="34" charset="-128"/>
                          <a:ea typeface="Yu Gothic" panose="020B0400000000000000" pitchFamily="34" charset="-128"/>
                          <a:cs typeface="Arial"/>
                          <a:sym typeface="Arial"/>
                        </a:rPr>
                        <a:t> ウーマンエキサイト SP、AMPページ</a:t>
                      </a:r>
                      <a:endParaRPr sz="900" b="0" i="0" u="none" strike="noStrike" cap="none" dirty="0">
                        <a:solidFill>
                          <a:srgbClr val="3F3F3F"/>
                        </a:solidFill>
                        <a:latin typeface="Yu Gothic" panose="020B0400000000000000" pitchFamily="34" charset="-128"/>
                        <a:ea typeface="Yu Gothic" panose="020B0400000000000000" pitchFamily="34" charset="-128"/>
                        <a:cs typeface="Arial"/>
                        <a:sym typeface="Arial"/>
                      </a:endParaRPr>
                    </a:p>
                    <a:p>
                      <a:pPr marL="0" marR="0" lvl="0" indent="0" algn="l" rtl="0">
                        <a:lnSpc>
                          <a:spcPct val="100000"/>
                        </a:lnSpc>
                        <a:spcBef>
                          <a:spcPts val="180"/>
                        </a:spcBef>
                        <a:spcAft>
                          <a:spcPts val="0"/>
                        </a:spcAft>
                        <a:buClr>
                          <a:schemeClr val="dk1"/>
                        </a:buClr>
                        <a:buSzPts val="900"/>
                        <a:buFont typeface="Meiryo"/>
                        <a:buNone/>
                      </a:pPr>
                      <a:r>
                        <a:rPr lang="ja-JP" sz="900" b="0" i="0" u="none" strike="noStrike" cap="none">
                          <a:solidFill>
                            <a:srgbClr val="3F3F3F"/>
                          </a:solidFill>
                          <a:latin typeface="Yu Gothic" panose="020B0400000000000000" pitchFamily="34" charset="-128"/>
                          <a:ea typeface="Yu Gothic" panose="020B0400000000000000" pitchFamily="34" charset="-128"/>
                          <a:cs typeface="Arial"/>
                          <a:sym typeface="Arial"/>
                        </a:rPr>
                        <a:t>（一部のコンテンツを除く）</a:t>
                      </a:r>
                      <a:r>
                        <a:rPr lang="ja-JP" sz="900" b="0" i="0" u="none" strike="noStrike">
                          <a:solidFill>
                            <a:srgbClr val="3F3F3F"/>
                          </a:solidFill>
                          <a:latin typeface="Yu Gothic" panose="020B0400000000000000" pitchFamily="34" charset="-128"/>
                          <a:ea typeface="Yu Gothic" panose="020B0400000000000000" pitchFamily="34" charset="-128"/>
                          <a:cs typeface="Arial"/>
                          <a:sym typeface="Arial"/>
                        </a:rPr>
                        <a:t>　</a:t>
                      </a:r>
                      <a:endParaRPr sz="900" dirty="0">
                        <a:solidFill>
                          <a:srgbClr val="3F3F3F"/>
                        </a:solidFill>
                        <a:latin typeface="Yu Gothic" panose="020B0400000000000000" pitchFamily="34" charset="-128"/>
                        <a:ea typeface="Yu Gothic" panose="020B0400000000000000" pitchFamily="34" charset="-128"/>
                        <a:cs typeface="Arial"/>
                        <a:sym typeface="Arial"/>
                      </a:endParaRPr>
                    </a:p>
                  </a:txBody>
                  <a:tcPr marL="7750" marR="7750" marT="7750" marB="0" anchor="ctr">
                    <a:lnL w="9525" cap="flat" cmpd="sng">
                      <a:solidFill>
                        <a:srgbClr val="AEABAB"/>
                      </a:solidFill>
                      <a:prstDash val="solid"/>
                      <a:round/>
                      <a:headEnd type="none" w="sm" len="sm"/>
                      <a:tailEnd type="none" w="sm" len="sm"/>
                    </a:lnL>
                    <a:lnR w="9525" cap="flat" cmpd="sng">
                      <a:solidFill>
                        <a:srgbClr val="AEABAB"/>
                      </a:solidFill>
                      <a:prstDash val="solid"/>
                      <a:round/>
                      <a:headEnd type="none" w="sm" len="sm"/>
                      <a:tailEnd type="none" w="sm" len="sm"/>
                    </a:lnR>
                    <a:lnT w="9525" cap="flat" cmpd="sng">
                      <a:solidFill>
                        <a:srgbClr val="AEABAB"/>
                      </a:solidFill>
                      <a:prstDash val="solid"/>
                      <a:round/>
                      <a:headEnd type="none" w="sm" len="sm"/>
                      <a:tailEnd type="none" w="sm" len="sm"/>
                    </a:lnT>
                    <a:lnB w="9525" cap="flat" cmpd="sng">
                      <a:solidFill>
                        <a:srgbClr val="AEABAB"/>
                      </a:solidFill>
                      <a:prstDash val="solid"/>
                      <a:round/>
                      <a:headEnd type="none" w="sm" len="sm"/>
                      <a:tailEnd type="none" w="sm" len="sm"/>
                    </a:lnB>
                  </a:tcPr>
                </a:tc>
                <a:tc hMerge="1">
                  <a:txBody>
                    <a:bodyPr/>
                    <a:lstStyle/>
                    <a:p>
                      <a:endParaRPr lang="ja-JP"/>
                    </a:p>
                  </a:txBody>
                  <a:tcPr/>
                </a:tc>
                <a:extLst>
                  <a:ext uri="{0D108BD9-81ED-4DB2-BD59-A6C34878D82A}">
                    <a16:rowId xmlns:a16="http://schemas.microsoft.com/office/drawing/2014/main" val="10001"/>
                  </a:ext>
                </a:extLst>
              </a:tr>
              <a:tr h="357600">
                <a:tc>
                  <a:txBody>
                    <a:bodyPr/>
                    <a:lstStyle/>
                    <a:p>
                      <a:pPr marL="0" marR="0" lvl="0" indent="0" algn="ctr" rtl="0">
                        <a:lnSpc>
                          <a:spcPct val="100000"/>
                        </a:lnSpc>
                        <a:spcBef>
                          <a:spcPts val="0"/>
                        </a:spcBef>
                        <a:spcAft>
                          <a:spcPts val="0"/>
                        </a:spcAft>
                        <a:buClr>
                          <a:schemeClr val="dk1"/>
                        </a:buClr>
                        <a:buSzPts val="800"/>
                        <a:buFont typeface="Meiryo"/>
                        <a:buNone/>
                      </a:pPr>
                      <a:r>
                        <a:rPr lang="ja-JP" sz="900" b="0" i="0" u="none" strike="noStrike" cap="none">
                          <a:solidFill>
                            <a:srgbClr val="3F3F3F"/>
                          </a:solidFill>
                          <a:latin typeface="Yu Gothic" panose="020B0400000000000000" pitchFamily="34" charset="-128"/>
                          <a:ea typeface="Yu Gothic" panose="020B0400000000000000" pitchFamily="34" charset="-128"/>
                          <a:cs typeface="Arial"/>
                          <a:sym typeface="Arial"/>
                        </a:rPr>
                        <a:t>掲載タイプ</a:t>
                      </a:r>
                      <a:endParaRPr sz="900" b="0" i="0" u="none" strike="noStrike" cap="none" dirty="0">
                        <a:solidFill>
                          <a:srgbClr val="3F3F3F"/>
                        </a:solidFill>
                        <a:latin typeface="Yu Gothic" panose="020B0400000000000000" pitchFamily="34" charset="-128"/>
                        <a:ea typeface="Yu Gothic" panose="020B0400000000000000" pitchFamily="34" charset="-128"/>
                        <a:cs typeface="Arial"/>
                        <a:sym typeface="Arial"/>
                      </a:endParaRPr>
                    </a:p>
                  </a:txBody>
                  <a:tcPr marL="90000" marR="90000" marT="43175" marB="43175" anchor="ctr">
                    <a:lnL w="9525" cap="flat" cmpd="sng">
                      <a:solidFill>
                        <a:srgbClr val="AEABAB"/>
                      </a:solidFill>
                      <a:prstDash val="solid"/>
                      <a:round/>
                      <a:headEnd type="none" w="sm" len="sm"/>
                      <a:tailEnd type="none" w="sm" len="sm"/>
                    </a:lnL>
                    <a:lnR w="9525" cap="flat" cmpd="sng">
                      <a:solidFill>
                        <a:srgbClr val="AEABAB"/>
                      </a:solidFill>
                      <a:prstDash val="solid"/>
                      <a:round/>
                      <a:headEnd type="none" w="sm" len="sm"/>
                      <a:tailEnd type="none" w="sm" len="sm"/>
                    </a:lnR>
                    <a:lnT w="9525" cap="flat" cmpd="sng">
                      <a:solidFill>
                        <a:srgbClr val="AEABAB"/>
                      </a:solidFill>
                      <a:prstDash val="solid"/>
                      <a:round/>
                      <a:headEnd type="none" w="sm" len="sm"/>
                      <a:tailEnd type="none" w="sm" len="sm"/>
                    </a:lnT>
                    <a:lnB w="9525" cap="flat" cmpd="sng">
                      <a:solidFill>
                        <a:srgbClr val="AEABAB"/>
                      </a:solidFill>
                      <a:prstDash val="solid"/>
                      <a:round/>
                      <a:headEnd type="none" w="sm" len="sm"/>
                      <a:tailEnd type="none" w="sm" len="sm"/>
                    </a:lnB>
                    <a:solidFill>
                      <a:srgbClr val="F3B1A7"/>
                    </a:solidFill>
                  </a:tcPr>
                </a:tc>
                <a:tc gridSpan="2">
                  <a:txBody>
                    <a:bodyPr/>
                    <a:lstStyle/>
                    <a:p>
                      <a:pPr marL="0" marR="0" lvl="0" indent="0" algn="l" rtl="0">
                        <a:spcBef>
                          <a:spcPts val="0"/>
                        </a:spcBef>
                        <a:spcAft>
                          <a:spcPts val="0"/>
                        </a:spcAft>
                        <a:buClr>
                          <a:srgbClr val="3F3F3F"/>
                        </a:buClr>
                        <a:buSzPts val="900"/>
                        <a:buFont typeface="Arial"/>
                        <a:buNone/>
                      </a:pPr>
                      <a:r>
                        <a:rPr lang="ja-JP" sz="900" b="0" i="0" u="none" strike="noStrike">
                          <a:solidFill>
                            <a:srgbClr val="3F3F3F"/>
                          </a:solidFill>
                          <a:latin typeface="Yu Gothic" panose="020B0400000000000000" pitchFamily="34" charset="-128"/>
                          <a:ea typeface="Yu Gothic" panose="020B0400000000000000" pitchFamily="34" charset="-128"/>
                          <a:cs typeface="Arial"/>
                          <a:sym typeface="Arial"/>
                        </a:rPr>
                        <a:t>　imp保証　/　ローテーション</a:t>
                      </a:r>
                      <a:endParaRPr sz="900" dirty="0">
                        <a:solidFill>
                          <a:srgbClr val="3F3F3F"/>
                        </a:solidFill>
                        <a:latin typeface="Yu Gothic" panose="020B0400000000000000" pitchFamily="34" charset="-128"/>
                        <a:ea typeface="Yu Gothic" panose="020B0400000000000000" pitchFamily="34" charset="-128"/>
                        <a:cs typeface="Arial"/>
                        <a:sym typeface="Arial"/>
                      </a:endParaRPr>
                    </a:p>
                  </a:txBody>
                  <a:tcPr marL="7750" marR="7750" marT="7750" marB="0" anchor="ctr">
                    <a:lnL w="9525" cap="flat" cmpd="sng">
                      <a:solidFill>
                        <a:srgbClr val="AEABAB"/>
                      </a:solidFill>
                      <a:prstDash val="solid"/>
                      <a:round/>
                      <a:headEnd type="none" w="sm" len="sm"/>
                      <a:tailEnd type="none" w="sm" len="sm"/>
                    </a:lnL>
                    <a:lnR w="9525" cap="flat" cmpd="sng">
                      <a:solidFill>
                        <a:srgbClr val="AEABAB"/>
                      </a:solidFill>
                      <a:prstDash val="solid"/>
                      <a:round/>
                      <a:headEnd type="none" w="sm" len="sm"/>
                      <a:tailEnd type="none" w="sm" len="sm"/>
                    </a:lnR>
                    <a:lnT w="9525" cap="flat" cmpd="sng">
                      <a:solidFill>
                        <a:srgbClr val="AEABAB"/>
                      </a:solidFill>
                      <a:prstDash val="solid"/>
                      <a:round/>
                      <a:headEnd type="none" w="sm" len="sm"/>
                      <a:tailEnd type="none" w="sm" len="sm"/>
                    </a:lnT>
                    <a:lnB w="9525" cap="flat" cmpd="sng">
                      <a:solidFill>
                        <a:srgbClr val="AEABAB"/>
                      </a:solidFill>
                      <a:prstDash val="solid"/>
                      <a:round/>
                      <a:headEnd type="none" w="sm" len="sm"/>
                      <a:tailEnd type="none" w="sm" len="sm"/>
                    </a:lnB>
                  </a:tcPr>
                </a:tc>
                <a:tc hMerge="1">
                  <a:txBody>
                    <a:bodyPr/>
                    <a:lstStyle/>
                    <a:p>
                      <a:endParaRPr lang="ja-JP"/>
                    </a:p>
                  </a:txBody>
                  <a:tcPr/>
                </a:tc>
                <a:extLst>
                  <a:ext uri="{0D108BD9-81ED-4DB2-BD59-A6C34878D82A}">
                    <a16:rowId xmlns:a16="http://schemas.microsoft.com/office/drawing/2014/main" val="10002"/>
                  </a:ext>
                </a:extLst>
              </a:tr>
              <a:tr h="357600">
                <a:tc>
                  <a:txBody>
                    <a:bodyPr/>
                    <a:lstStyle/>
                    <a:p>
                      <a:pPr marL="0" marR="0" lvl="0" indent="0" algn="ctr" rtl="0">
                        <a:lnSpc>
                          <a:spcPct val="100000"/>
                        </a:lnSpc>
                        <a:spcBef>
                          <a:spcPts val="0"/>
                        </a:spcBef>
                        <a:spcAft>
                          <a:spcPts val="0"/>
                        </a:spcAft>
                        <a:buClr>
                          <a:schemeClr val="dk1"/>
                        </a:buClr>
                        <a:buSzPts val="800"/>
                        <a:buFont typeface="Meiryo"/>
                        <a:buNone/>
                      </a:pPr>
                      <a:r>
                        <a:rPr lang="ja-JP" sz="900" b="0" i="0" u="none" strike="noStrike" cap="none">
                          <a:solidFill>
                            <a:srgbClr val="3F3F3F"/>
                          </a:solidFill>
                          <a:latin typeface="Yu Gothic" panose="020B0400000000000000" pitchFamily="34" charset="-128"/>
                          <a:ea typeface="Yu Gothic" panose="020B0400000000000000" pitchFamily="34" charset="-128"/>
                          <a:cs typeface="Arial"/>
                          <a:sym typeface="Arial"/>
                        </a:rPr>
                        <a:t>掲載期間</a:t>
                      </a:r>
                      <a:endParaRPr sz="900" dirty="0">
                        <a:solidFill>
                          <a:srgbClr val="3F3F3F"/>
                        </a:solidFill>
                        <a:latin typeface="Yu Gothic" panose="020B0400000000000000" pitchFamily="34" charset="-128"/>
                        <a:ea typeface="Yu Gothic" panose="020B0400000000000000" pitchFamily="34" charset="-128"/>
                        <a:cs typeface="Arial"/>
                        <a:sym typeface="Arial"/>
                      </a:endParaRPr>
                    </a:p>
                  </a:txBody>
                  <a:tcPr marL="90000" marR="90000" marT="43175" marB="43175" anchor="ctr">
                    <a:lnL w="9525" cap="flat" cmpd="sng">
                      <a:solidFill>
                        <a:srgbClr val="AEABAB"/>
                      </a:solidFill>
                      <a:prstDash val="solid"/>
                      <a:round/>
                      <a:headEnd type="none" w="sm" len="sm"/>
                      <a:tailEnd type="none" w="sm" len="sm"/>
                    </a:lnL>
                    <a:lnR w="9525" cap="flat" cmpd="sng">
                      <a:solidFill>
                        <a:srgbClr val="AEABAB"/>
                      </a:solidFill>
                      <a:prstDash val="solid"/>
                      <a:round/>
                      <a:headEnd type="none" w="sm" len="sm"/>
                      <a:tailEnd type="none" w="sm" len="sm"/>
                    </a:lnR>
                    <a:lnT w="9525" cap="flat" cmpd="sng">
                      <a:solidFill>
                        <a:srgbClr val="AEABAB"/>
                      </a:solidFill>
                      <a:prstDash val="solid"/>
                      <a:round/>
                      <a:headEnd type="none" w="sm" len="sm"/>
                      <a:tailEnd type="none" w="sm" len="sm"/>
                    </a:lnT>
                    <a:lnB w="9525" cap="flat" cmpd="sng">
                      <a:solidFill>
                        <a:srgbClr val="AEABAB"/>
                      </a:solidFill>
                      <a:prstDash val="solid"/>
                      <a:round/>
                      <a:headEnd type="none" w="sm" len="sm"/>
                      <a:tailEnd type="none" w="sm" len="sm"/>
                    </a:lnB>
                    <a:solidFill>
                      <a:srgbClr val="F3B1A7"/>
                    </a:solidFill>
                  </a:tcPr>
                </a:tc>
                <a:tc gridSpan="2">
                  <a:txBody>
                    <a:bodyPr/>
                    <a:lstStyle/>
                    <a:p>
                      <a:pPr marL="0" marR="0" lvl="0" indent="0" algn="l" rtl="0">
                        <a:spcBef>
                          <a:spcPts val="0"/>
                        </a:spcBef>
                        <a:spcAft>
                          <a:spcPts val="0"/>
                        </a:spcAft>
                        <a:buClr>
                          <a:srgbClr val="3F3F3F"/>
                        </a:buClr>
                        <a:buSzPts val="900"/>
                        <a:buFont typeface="Arial"/>
                        <a:buNone/>
                      </a:pPr>
                      <a:r>
                        <a:rPr lang="ja-JP" sz="900" b="0" i="0" u="none" strike="noStrike">
                          <a:solidFill>
                            <a:srgbClr val="3F3F3F"/>
                          </a:solidFill>
                          <a:latin typeface="Yu Gothic" panose="020B0400000000000000" pitchFamily="34" charset="-128"/>
                          <a:ea typeface="Yu Gothic" panose="020B0400000000000000" pitchFamily="34" charset="-128"/>
                          <a:cs typeface="Arial"/>
                          <a:sym typeface="Arial"/>
                        </a:rPr>
                        <a:t>　１週間～（掲載開始曜日はご相談ください）</a:t>
                      </a:r>
                      <a:endParaRPr sz="900" dirty="0">
                        <a:solidFill>
                          <a:srgbClr val="3F3F3F"/>
                        </a:solidFill>
                        <a:latin typeface="Yu Gothic" panose="020B0400000000000000" pitchFamily="34" charset="-128"/>
                        <a:ea typeface="Yu Gothic" panose="020B0400000000000000" pitchFamily="34" charset="-128"/>
                        <a:cs typeface="Arial"/>
                        <a:sym typeface="Arial"/>
                      </a:endParaRPr>
                    </a:p>
                  </a:txBody>
                  <a:tcPr marL="7750" marR="7750" marT="7750" marB="0" anchor="ctr">
                    <a:lnL w="9525" cap="flat" cmpd="sng">
                      <a:solidFill>
                        <a:srgbClr val="AEABAB"/>
                      </a:solidFill>
                      <a:prstDash val="solid"/>
                      <a:round/>
                      <a:headEnd type="none" w="sm" len="sm"/>
                      <a:tailEnd type="none" w="sm" len="sm"/>
                    </a:lnL>
                    <a:lnR w="9525" cap="flat" cmpd="sng">
                      <a:solidFill>
                        <a:srgbClr val="AEABAB"/>
                      </a:solidFill>
                      <a:prstDash val="solid"/>
                      <a:round/>
                      <a:headEnd type="none" w="sm" len="sm"/>
                      <a:tailEnd type="none" w="sm" len="sm"/>
                    </a:lnR>
                    <a:lnT w="9525" cap="flat" cmpd="sng">
                      <a:solidFill>
                        <a:srgbClr val="AEABAB"/>
                      </a:solidFill>
                      <a:prstDash val="solid"/>
                      <a:round/>
                      <a:headEnd type="none" w="sm" len="sm"/>
                      <a:tailEnd type="none" w="sm" len="sm"/>
                    </a:lnT>
                    <a:lnB w="9525" cap="flat" cmpd="sng">
                      <a:solidFill>
                        <a:srgbClr val="AEABAB"/>
                      </a:solidFill>
                      <a:prstDash val="solid"/>
                      <a:round/>
                      <a:headEnd type="none" w="sm" len="sm"/>
                      <a:tailEnd type="none" w="sm" len="sm"/>
                    </a:lnB>
                  </a:tcPr>
                </a:tc>
                <a:tc hMerge="1">
                  <a:txBody>
                    <a:bodyPr/>
                    <a:lstStyle/>
                    <a:p>
                      <a:endParaRPr lang="ja-JP"/>
                    </a:p>
                  </a:txBody>
                  <a:tcPr/>
                </a:tc>
                <a:extLst>
                  <a:ext uri="{0D108BD9-81ED-4DB2-BD59-A6C34878D82A}">
                    <a16:rowId xmlns:a16="http://schemas.microsoft.com/office/drawing/2014/main" val="10003"/>
                  </a:ext>
                </a:extLst>
              </a:tr>
              <a:tr h="358250">
                <a:tc>
                  <a:txBody>
                    <a:bodyPr/>
                    <a:lstStyle/>
                    <a:p>
                      <a:pPr marL="0" marR="0" lvl="0" indent="0" algn="ctr" rtl="0">
                        <a:lnSpc>
                          <a:spcPct val="100000"/>
                        </a:lnSpc>
                        <a:spcBef>
                          <a:spcPts val="0"/>
                        </a:spcBef>
                        <a:spcAft>
                          <a:spcPts val="0"/>
                        </a:spcAft>
                        <a:buClr>
                          <a:schemeClr val="dk1"/>
                        </a:buClr>
                        <a:buSzPts val="800"/>
                        <a:buFont typeface="Meiryo"/>
                        <a:buNone/>
                      </a:pPr>
                      <a:r>
                        <a:rPr lang="ja-JP" sz="900" b="0" i="0" u="none" strike="noStrike" cap="none">
                          <a:solidFill>
                            <a:srgbClr val="3F3F3F"/>
                          </a:solidFill>
                          <a:latin typeface="Yu Gothic" panose="020B0400000000000000" pitchFamily="34" charset="-128"/>
                          <a:ea typeface="Yu Gothic" panose="020B0400000000000000" pitchFamily="34" charset="-128"/>
                          <a:cs typeface="Arial"/>
                          <a:sym typeface="Arial"/>
                        </a:rPr>
                        <a:t>掲載開始</a:t>
                      </a:r>
                      <a:endParaRPr sz="900" b="0" i="0" u="none" strike="noStrike" cap="none" dirty="0">
                        <a:solidFill>
                          <a:srgbClr val="3F3F3F"/>
                        </a:solidFill>
                        <a:latin typeface="Yu Gothic" panose="020B0400000000000000" pitchFamily="34" charset="-128"/>
                        <a:ea typeface="Yu Gothic" panose="020B0400000000000000" pitchFamily="34" charset="-128"/>
                        <a:cs typeface="Arial"/>
                        <a:sym typeface="Arial"/>
                      </a:endParaRPr>
                    </a:p>
                    <a:p>
                      <a:pPr marL="0" marR="0" lvl="0" indent="0" algn="ctr" rtl="0">
                        <a:lnSpc>
                          <a:spcPct val="100000"/>
                        </a:lnSpc>
                        <a:spcBef>
                          <a:spcPts val="0"/>
                        </a:spcBef>
                        <a:spcAft>
                          <a:spcPts val="0"/>
                        </a:spcAft>
                        <a:buClr>
                          <a:schemeClr val="dk1"/>
                        </a:buClr>
                        <a:buSzPts val="800"/>
                        <a:buFont typeface="Meiryo"/>
                        <a:buNone/>
                      </a:pPr>
                      <a:r>
                        <a:rPr lang="ja-JP" sz="900" b="0" i="0" u="none" strike="noStrike" cap="none">
                          <a:solidFill>
                            <a:srgbClr val="3F3F3F"/>
                          </a:solidFill>
                          <a:latin typeface="Yu Gothic" panose="020B0400000000000000" pitchFamily="34" charset="-128"/>
                          <a:ea typeface="Yu Gothic" panose="020B0400000000000000" pitchFamily="34" charset="-128"/>
                          <a:cs typeface="Arial"/>
                          <a:sym typeface="Arial"/>
                        </a:rPr>
                        <a:t>終了</a:t>
                      </a:r>
                      <a:endParaRPr sz="900" dirty="0">
                        <a:solidFill>
                          <a:srgbClr val="3F3F3F"/>
                        </a:solidFill>
                        <a:latin typeface="Yu Gothic" panose="020B0400000000000000" pitchFamily="34" charset="-128"/>
                        <a:ea typeface="Yu Gothic" panose="020B0400000000000000" pitchFamily="34" charset="-128"/>
                        <a:cs typeface="Arial"/>
                        <a:sym typeface="Arial"/>
                      </a:endParaRPr>
                    </a:p>
                  </a:txBody>
                  <a:tcPr marL="90000" marR="90000" marT="43175" marB="43175" anchor="ctr">
                    <a:lnL w="9525" cap="flat" cmpd="sng">
                      <a:solidFill>
                        <a:srgbClr val="AEABAB"/>
                      </a:solidFill>
                      <a:prstDash val="solid"/>
                      <a:round/>
                      <a:headEnd type="none" w="sm" len="sm"/>
                      <a:tailEnd type="none" w="sm" len="sm"/>
                    </a:lnL>
                    <a:lnR w="9525" cap="flat" cmpd="sng">
                      <a:solidFill>
                        <a:srgbClr val="AEABAB"/>
                      </a:solidFill>
                      <a:prstDash val="solid"/>
                      <a:round/>
                      <a:headEnd type="none" w="sm" len="sm"/>
                      <a:tailEnd type="none" w="sm" len="sm"/>
                    </a:lnR>
                    <a:lnT w="9525" cap="flat" cmpd="sng">
                      <a:solidFill>
                        <a:srgbClr val="AEABAB"/>
                      </a:solidFill>
                      <a:prstDash val="solid"/>
                      <a:round/>
                      <a:headEnd type="none" w="sm" len="sm"/>
                      <a:tailEnd type="none" w="sm" len="sm"/>
                    </a:lnT>
                    <a:lnB w="9525" cap="flat" cmpd="sng">
                      <a:solidFill>
                        <a:srgbClr val="AEABAB"/>
                      </a:solidFill>
                      <a:prstDash val="solid"/>
                      <a:round/>
                      <a:headEnd type="none" w="sm" len="sm"/>
                      <a:tailEnd type="none" w="sm" len="sm"/>
                    </a:lnB>
                    <a:solidFill>
                      <a:srgbClr val="F3B1A7"/>
                    </a:solidFill>
                  </a:tcPr>
                </a:tc>
                <a:tc gridSpan="2">
                  <a:txBody>
                    <a:bodyPr/>
                    <a:lstStyle/>
                    <a:p>
                      <a:pPr marL="0" marR="0" lvl="0" indent="0" algn="l" rtl="0">
                        <a:spcBef>
                          <a:spcPts val="0"/>
                        </a:spcBef>
                        <a:spcAft>
                          <a:spcPts val="0"/>
                        </a:spcAft>
                        <a:buClr>
                          <a:srgbClr val="3F3F3F"/>
                        </a:buClr>
                        <a:buSzPts val="900"/>
                        <a:buFont typeface="Arial"/>
                        <a:buNone/>
                      </a:pPr>
                      <a:r>
                        <a:rPr lang="ja-JP" sz="900" b="0" i="0" u="none" strike="noStrike">
                          <a:solidFill>
                            <a:srgbClr val="3F3F3F"/>
                          </a:solidFill>
                          <a:latin typeface="Yu Gothic" panose="020B0400000000000000" pitchFamily="34" charset="-128"/>
                          <a:ea typeface="Yu Gothic" panose="020B0400000000000000" pitchFamily="34" charset="-128"/>
                          <a:cs typeface="Arial"/>
                          <a:sym typeface="Arial"/>
                        </a:rPr>
                        <a:t>　掲載開始日の0時00分 </a:t>
                      </a:r>
                      <a:endParaRPr sz="900" b="0" i="0" u="none" strike="noStrike" dirty="0">
                        <a:solidFill>
                          <a:srgbClr val="3F3F3F"/>
                        </a:solidFill>
                        <a:latin typeface="Yu Gothic" panose="020B0400000000000000" pitchFamily="34" charset="-128"/>
                        <a:ea typeface="Yu Gothic" panose="020B0400000000000000" pitchFamily="34" charset="-128"/>
                        <a:cs typeface="Arial"/>
                        <a:sym typeface="Arial"/>
                      </a:endParaRPr>
                    </a:p>
                    <a:p>
                      <a:pPr marL="0" marR="0" lvl="0" indent="0" algn="l" rtl="0">
                        <a:spcBef>
                          <a:spcPts val="0"/>
                        </a:spcBef>
                        <a:spcAft>
                          <a:spcPts val="0"/>
                        </a:spcAft>
                        <a:buClr>
                          <a:srgbClr val="3F3F3F"/>
                        </a:buClr>
                        <a:buSzPts val="900"/>
                        <a:buFont typeface="Arial"/>
                        <a:buNone/>
                      </a:pPr>
                      <a:r>
                        <a:rPr lang="ja-JP" sz="900" b="0" i="0" u="none" strike="noStrike">
                          <a:solidFill>
                            <a:srgbClr val="3F3F3F"/>
                          </a:solidFill>
                          <a:latin typeface="Yu Gothic" panose="020B0400000000000000" pitchFamily="34" charset="-128"/>
                          <a:ea typeface="Yu Gothic" panose="020B0400000000000000" pitchFamily="34" charset="-128"/>
                          <a:cs typeface="Arial"/>
                          <a:sym typeface="Arial"/>
                        </a:rPr>
                        <a:t>　掲載終了日の23時59分（24時間表記）</a:t>
                      </a:r>
                      <a:endParaRPr sz="900" dirty="0">
                        <a:solidFill>
                          <a:srgbClr val="3F3F3F"/>
                        </a:solidFill>
                        <a:latin typeface="Yu Gothic" panose="020B0400000000000000" pitchFamily="34" charset="-128"/>
                        <a:ea typeface="Yu Gothic" panose="020B0400000000000000" pitchFamily="34" charset="-128"/>
                        <a:cs typeface="Arial"/>
                        <a:sym typeface="Arial"/>
                      </a:endParaRPr>
                    </a:p>
                  </a:txBody>
                  <a:tcPr marL="7750" marR="7750" marT="7750" marB="0" anchor="ctr">
                    <a:lnL w="9525" cap="flat" cmpd="sng">
                      <a:solidFill>
                        <a:srgbClr val="AEABAB"/>
                      </a:solidFill>
                      <a:prstDash val="solid"/>
                      <a:round/>
                      <a:headEnd type="none" w="sm" len="sm"/>
                      <a:tailEnd type="none" w="sm" len="sm"/>
                    </a:lnL>
                    <a:lnR w="9525" cap="flat" cmpd="sng">
                      <a:solidFill>
                        <a:srgbClr val="AEABAB"/>
                      </a:solidFill>
                      <a:prstDash val="solid"/>
                      <a:round/>
                      <a:headEnd type="none" w="sm" len="sm"/>
                      <a:tailEnd type="none" w="sm" len="sm"/>
                    </a:lnR>
                    <a:lnT w="9525" cap="flat" cmpd="sng">
                      <a:solidFill>
                        <a:srgbClr val="AEABAB"/>
                      </a:solidFill>
                      <a:prstDash val="solid"/>
                      <a:round/>
                      <a:headEnd type="none" w="sm" len="sm"/>
                      <a:tailEnd type="none" w="sm" len="sm"/>
                    </a:lnT>
                    <a:lnB w="9525" cap="flat" cmpd="sng">
                      <a:solidFill>
                        <a:srgbClr val="AEABAB"/>
                      </a:solidFill>
                      <a:prstDash val="solid"/>
                      <a:round/>
                      <a:headEnd type="none" w="sm" len="sm"/>
                      <a:tailEnd type="none" w="sm" len="sm"/>
                    </a:lnB>
                  </a:tcPr>
                </a:tc>
                <a:tc hMerge="1">
                  <a:txBody>
                    <a:bodyPr/>
                    <a:lstStyle/>
                    <a:p>
                      <a:endParaRPr lang="ja-JP"/>
                    </a:p>
                  </a:txBody>
                  <a:tcPr/>
                </a:tc>
                <a:extLst>
                  <a:ext uri="{0D108BD9-81ED-4DB2-BD59-A6C34878D82A}">
                    <a16:rowId xmlns:a16="http://schemas.microsoft.com/office/drawing/2014/main" val="10004"/>
                  </a:ext>
                </a:extLst>
              </a:tr>
              <a:tr h="544975">
                <a:tc>
                  <a:txBody>
                    <a:bodyPr/>
                    <a:lstStyle/>
                    <a:p>
                      <a:pPr marL="0" marR="0" lvl="0" indent="0" algn="ctr" rtl="0">
                        <a:lnSpc>
                          <a:spcPct val="100000"/>
                        </a:lnSpc>
                        <a:spcBef>
                          <a:spcPts val="0"/>
                        </a:spcBef>
                        <a:spcAft>
                          <a:spcPts val="0"/>
                        </a:spcAft>
                        <a:buClr>
                          <a:schemeClr val="dk1"/>
                        </a:buClr>
                        <a:buSzPts val="800"/>
                        <a:buFont typeface="Calibri"/>
                        <a:buNone/>
                      </a:pPr>
                      <a:endParaRPr sz="900" b="0" i="0" u="none" strike="noStrike" cap="none" dirty="0">
                        <a:solidFill>
                          <a:srgbClr val="3F3F3F"/>
                        </a:solidFill>
                        <a:latin typeface="Yu Gothic" panose="020B0400000000000000" pitchFamily="34" charset="-128"/>
                        <a:ea typeface="Yu Gothic" panose="020B0400000000000000" pitchFamily="34" charset="-128"/>
                        <a:cs typeface="Arial"/>
                        <a:sym typeface="Arial"/>
                      </a:endParaRPr>
                    </a:p>
                    <a:p>
                      <a:pPr marL="0" marR="0" lvl="0" indent="0" algn="ctr" rtl="0">
                        <a:lnSpc>
                          <a:spcPct val="100000"/>
                        </a:lnSpc>
                        <a:spcBef>
                          <a:spcPts val="160"/>
                        </a:spcBef>
                        <a:spcAft>
                          <a:spcPts val="0"/>
                        </a:spcAft>
                        <a:buClr>
                          <a:schemeClr val="dk1"/>
                        </a:buClr>
                        <a:buSzPts val="800"/>
                        <a:buFont typeface="Meiryo"/>
                        <a:buNone/>
                      </a:pPr>
                      <a:r>
                        <a:rPr lang="ja-JP" sz="900" b="0" i="0" u="none" strike="noStrike" cap="none">
                          <a:solidFill>
                            <a:srgbClr val="3F3F3F"/>
                          </a:solidFill>
                          <a:latin typeface="Yu Gothic" panose="020B0400000000000000" pitchFamily="34" charset="-128"/>
                          <a:ea typeface="Yu Gothic" panose="020B0400000000000000" pitchFamily="34" charset="-128"/>
                          <a:cs typeface="Arial"/>
                          <a:sym typeface="Arial"/>
                        </a:rPr>
                        <a:t>掲載料金</a:t>
                      </a:r>
                      <a:endParaRPr sz="900" dirty="0">
                        <a:solidFill>
                          <a:srgbClr val="3F3F3F"/>
                        </a:solidFill>
                        <a:latin typeface="Yu Gothic" panose="020B0400000000000000" pitchFamily="34" charset="-128"/>
                        <a:ea typeface="Yu Gothic" panose="020B0400000000000000" pitchFamily="34" charset="-128"/>
                        <a:cs typeface="Arial"/>
                        <a:sym typeface="Arial"/>
                      </a:endParaRPr>
                    </a:p>
                    <a:p>
                      <a:pPr marL="0" marR="0" lvl="0" indent="0" algn="ctr" rtl="0">
                        <a:lnSpc>
                          <a:spcPct val="100000"/>
                        </a:lnSpc>
                        <a:spcBef>
                          <a:spcPts val="160"/>
                        </a:spcBef>
                        <a:spcAft>
                          <a:spcPts val="0"/>
                        </a:spcAft>
                        <a:buClr>
                          <a:schemeClr val="dk1"/>
                        </a:buClr>
                        <a:buSzPts val="800"/>
                        <a:buFont typeface="Calibri"/>
                        <a:buNone/>
                      </a:pPr>
                      <a:endParaRPr sz="900" b="0" i="0" u="none" strike="noStrike" cap="none" dirty="0">
                        <a:solidFill>
                          <a:srgbClr val="3F3F3F"/>
                        </a:solidFill>
                        <a:latin typeface="Yu Gothic" panose="020B0400000000000000" pitchFamily="34" charset="-128"/>
                        <a:ea typeface="Yu Gothic" panose="020B0400000000000000" pitchFamily="34" charset="-128"/>
                        <a:cs typeface="Arial"/>
                        <a:sym typeface="Arial"/>
                      </a:endParaRPr>
                    </a:p>
                  </a:txBody>
                  <a:tcPr marL="90000" marR="90000" marT="43175" marB="43175">
                    <a:lnL w="9525" cap="flat" cmpd="sng">
                      <a:solidFill>
                        <a:srgbClr val="AEABAB"/>
                      </a:solidFill>
                      <a:prstDash val="solid"/>
                      <a:round/>
                      <a:headEnd type="none" w="sm" len="sm"/>
                      <a:tailEnd type="none" w="sm" len="sm"/>
                    </a:lnL>
                    <a:lnR w="9525" cap="flat" cmpd="sng">
                      <a:solidFill>
                        <a:srgbClr val="AEABAB"/>
                      </a:solidFill>
                      <a:prstDash val="solid"/>
                      <a:round/>
                      <a:headEnd type="none" w="sm" len="sm"/>
                      <a:tailEnd type="none" w="sm" len="sm"/>
                    </a:lnR>
                    <a:lnT w="9525" cap="flat" cmpd="sng">
                      <a:solidFill>
                        <a:srgbClr val="AEABAB"/>
                      </a:solidFill>
                      <a:prstDash val="solid"/>
                      <a:round/>
                      <a:headEnd type="none" w="sm" len="sm"/>
                      <a:tailEnd type="none" w="sm" len="sm"/>
                    </a:lnT>
                    <a:lnB w="9525" cap="flat" cmpd="sng">
                      <a:solidFill>
                        <a:srgbClr val="AEABAB"/>
                      </a:solidFill>
                      <a:prstDash val="solid"/>
                      <a:round/>
                      <a:headEnd type="none" w="sm" len="sm"/>
                      <a:tailEnd type="none" w="sm" len="sm"/>
                    </a:lnB>
                    <a:solidFill>
                      <a:srgbClr val="F3B1A7"/>
                    </a:solidFill>
                  </a:tcPr>
                </a:tc>
                <a:tc>
                  <a:txBody>
                    <a:bodyPr/>
                    <a:lstStyle/>
                    <a:p>
                      <a:pPr marL="0" marR="0" lvl="0" indent="0" algn="ctr" rtl="0">
                        <a:lnSpc>
                          <a:spcPct val="100000"/>
                        </a:lnSpc>
                        <a:spcBef>
                          <a:spcPts val="0"/>
                        </a:spcBef>
                        <a:spcAft>
                          <a:spcPts val="0"/>
                        </a:spcAft>
                        <a:buClr>
                          <a:schemeClr val="dk1"/>
                        </a:buClr>
                        <a:buSzPts val="900"/>
                        <a:buFont typeface="Meiryo"/>
                        <a:buNone/>
                      </a:pPr>
                      <a:r>
                        <a:rPr lang="ja-JP" sz="900" b="0" i="0" u="none" strike="noStrike" cap="none">
                          <a:solidFill>
                            <a:srgbClr val="3F3F3F"/>
                          </a:solidFill>
                          <a:latin typeface="Yu Gothic" panose="020B0400000000000000" pitchFamily="34" charset="-128"/>
                          <a:ea typeface="Yu Gothic" panose="020B0400000000000000" pitchFamily="34" charset="-128"/>
                          <a:cs typeface="Arial"/>
                          <a:sym typeface="Arial"/>
                        </a:rPr>
                        <a:t>2,000,000imp～ </a:t>
                      </a:r>
                      <a:endParaRPr sz="900" b="0" i="0" u="none" strike="noStrike" cap="none" dirty="0">
                        <a:solidFill>
                          <a:srgbClr val="3F3F3F"/>
                        </a:solidFill>
                        <a:latin typeface="Yu Gothic" panose="020B0400000000000000" pitchFamily="34" charset="-128"/>
                        <a:ea typeface="Yu Gothic" panose="020B0400000000000000" pitchFamily="34" charset="-128"/>
                        <a:cs typeface="Arial"/>
                        <a:sym typeface="Arial"/>
                      </a:endParaRPr>
                    </a:p>
                  </a:txBody>
                  <a:tcPr marL="90000" marR="90000" marT="43175" marB="43175" anchor="ctr">
                    <a:lnL w="9525" cap="flat" cmpd="sng">
                      <a:solidFill>
                        <a:srgbClr val="AEABAB"/>
                      </a:solidFill>
                      <a:prstDash val="solid"/>
                      <a:round/>
                      <a:headEnd type="none" w="sm" len="sm"/>
                      <a:tailEnd type="none" w="sm" len="sm"/>
                    </a:lnL>
                    <a:lnR w="9525" cap="flat" cmpd="sng">
                      <a:solidFill>
                        <a:srgbClr val="AEABAB"/>
                      </a:solidFill>
                      <a:prstDash val="solid"/>
                      <a:round/>
                      <a:headEnd type="none" w="sm" len="sm"/>
                      <a:tailEnd type="none" w="sm" len="sm"/>
                    </a:lnR>
                    <a:lnT w="9525" cap="flat" cmpd="sng">
                      <a:solidFill>
                        <a:srgbClr val="AEABAB"/>
                      </a:solidFill>
                      <a:prstDash val="solid"/>
                      <a:round/>
                      <a:headEnd type="none" w="sm" len="sm"/>
                      <a:tailEnd type="none" w="sm" len="sm"/>
                    </a:lnT>
                    <a:lnB w="9525" cap="flat" cmpd="sng">
                      <a:solidFill>
                        <a:srgbClr val="AEABAB"/>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900"/>
                        <a:buFont typeface="Meiryo"/>
                        <a:buNone/>
                      </a:pPr>
                      <a:r>
                        <a:rPr lang="ja-JP" sz="900" b="0" i="0" u="none" strike="noStrike" cap="none">
                          <a:solidFill>
                            <a:srgbClr val="3F3F3F"/>
                          </a:solidFill>
                          <a:latin typeface="Yu Gothic" panose="020B0400000000000000" pitchFamily="34" charset="-128"/>
                          <a:ea typeface="Yu Gothic" panose="020B0400000000000000" pitchFamily="34" charset="-128"/>
                          <a:cs typeface="Arial"/>
                          <a:sym typeface="Arial"/>
                        </a:rPr>
                        <a:t>＠0.25円</a:t>
                      </a:r>
                      <a:endParaRPr sz="900" b="0" i="0" u="none" strike="noStrike" cap="none" dirty="0">
                        <a:solidFill>
                          <a:srgbClr val="3F3F3F"/>
                        </a:solidFill>
                        <a:latin typeface="Yu Gothic" panose="020B0400000000000000" pitchFamily="34" charset="-128"/>
                        <a:ea typeface="Yu Gothic" panose="020B0400000000000000" pitchFamily="34" charset="-128"/>
                        <a:cs typeface="Arial"/>
                        <a:sym typeface="Arial"/>
                      </a:endParaRPr>
                    </a:p>
                  </a:txBody>
                  <a:tcPr marL="90000" marR="90000" marT="43200" marB="43200" anchor="ctr">
                    <a:lnL w="9525" cap="flat" cmpd="sng">
                      <a:solidFill>
                        <a:srgbClr val="AEABAB"/>
                      </a:solidFill>
                      <a:prstDash val="solid"/>
                      <a:round/>
                      <a:headEnd type="none" w="sm" len="sm"/>
                      <a:tailEnd type="none" w="sm" len="sm"/>
                    </a:lnL>
                    <a:lnR w="9525" cap="flat" cmpd="sng">
                      <a:solidFill>
                        <a:srgbClr val="AEABAB"/>
                      </a:solidFill>
                      <a:prstDash val="solid"/>
                      <a:round/>
                      <a:headEnd type="none" w="sm" len="sm"/>
                      <a:tailEnd type="none" w="sm" len="sm"/>
                    </a:lnR>
                    <a:lnT w="9525" cap="flat" cmpd="sng">
                      <a:solidFill>
                        <a:srgbClr val="AEABAB"/>
                      </a:solidFill>
                      <a:prstDash val="solid"/>
                      <a:round/>
                      <a:headEnd type="none" w="sm" len="sm"/>
                      <a:tailEnd type="none" w="sm" len="sm"/>
                    </a:lnT>
                    <a:lnB w="9525" cap="flat" cmpd="sng">
                      <a:solidFill>
                        <a:srgbClr val="AEABAB"/>
                      </a:solidFill>
                      <a:prstDash val="solid"/>
                      <a:round/>
                      <a:headEnd type="none" w="sm" len="sm"/>
                      <a:tailEnd type="none" w="sm" len="sm"/>
                    </a:lnB>
                    <a:solidFill>
                      <a:schemeClr val="lt1"/>
                    </a:solidFill>
                  </a:tcPr>
                </a:tc>
                <a:extLst>
                  <a:ext uri="{0D108BD9-81ED-4DB2-BD59-A6C34878D82A}">
                    <a16:rowId xmlns:a16="http://schemas.microsoft.com/office/drawing/2014/main" val="10005"/>
                  </a:ext>
                </a:extLst>
              </a:tr>
              <a:tr h="712550">
                <a:tc>
                  <a:txBody>
                    <a:bodyPr/>
                    <a:lstStyle/>
                    <a:p>
                      <a:pPr marL="0" marR="0" lvl="0" indent="0" algn="ctr" rtl="0">
                        <a:lnSpc>
                          <a:spcPct val="100000"/>
                        </a:lnSpc>
                        <a:spcBef>
                          <a:spcPts val="0"/>
                        </a:spcBef>
                        <a:spcAft>
                          <a:spcPts val="0"/>
                        </a:spcAft>
                        <a:buClr>
                          <a:schemeClr val="dk1"/>
                        </a:buClr>
                        <a:buSzPts val="800"/>
                        <a:buFont typeface="Meiryo"/>
                        <a:buNone/>
                      </a:pPr>
                      <a:r>
                        <a:rPr lang="ja-JP" sz="900" b="0" i="0" u="none" strike="noStrike" cap="none">
                          <a:solidFill>
                            <a:srgbClr val="3F3F3F"/>
                          </a:solidFill>
                          <a:latin typeface="Yu Gothic" panose="020B0400000000000000" pitchFamily="34" charset="-128"/>
                          <a:ea typeface="Yu Gothic" panose="020B0400000000000000" pitchFamily="34" charset="-128"/>
                          <a:cs typeface="Arial"/>
                          <a:sym typeface="Arial"/>
                        </a:rPr>
                        <a:t>スペック</a:t>
                      </a:r>
                      <a:endParaRPr sz="900" dirty="0">
                        <a:solidFill>
                          <a:srgbClr val="3F3F3F"/>
                        </a:solidFill>
                        <a:latin typeface="Yu Gothic" panose="020B0400000000000000" pitchFamily="34" charset="-128"/>
                        <a:ea typeface="Yu Gothic" panose="020B0400000000000000" pitchFamily="34" charset="-128"/>
                        <a:cs typeface="Arial"/>
                        <a:sym typeface="Arial"/>
                      </a:endParaRPr>
                    </a:p>
                  </a:txBody>
                  <a:tcPr marL="90000" marR="90000" marT="43200" marB="43200" anchor="ctr">
                    <a:lnL w="9525" cap="flat" cmpd="sng">
                      <a:solidFill>
                        <a:srgbClr val="AEABAB"/>
                      </a:solidFill>
                      <a:prstDash val="solid"/>
                      <a:round/>
                      <a:headEnd type="none" w="sm" len="sm"/>
                      <a:tailEnd type="none" w="sm" len="sm"/>
                    </a:lnL>
                    <a:lnR w="9525" cap="flat" cmpd="sng">
                      <a:solidFill>
                        <a:srgbClr val="AEABAB"/>
                      </a:solidFill>
                      <a:prstDash val="solid"/>
                      <a:round/>
                      <a:headEnd type="none" w="sm" len="sm"/>
                      <a:tailEnd type="none" w="sm" len="sm"/>
                    </a:lnR>
                    <a:lnT w="9525" cap="flat" cmpd="sng">
                      <a:solidFill>
                        <a:srgbClr val="AEABAB"/>
                      </a:solidFill>
                      <a:prstDash val="solid"/>
                      <a:round/>
                      <a:headEnd type="none" w="sm" len="sm"/>
                      <a:tailEnd type="none" w="sm" len="sm"/>
                    </a:lnT>
                    <a:lnB w="9525" cap="flat" cmpd="sng">
                      <a:solidFill>
                        <a:srgbClr val="AEABAB"/>
                      </a:solidFill>
                      <a:prstDash val="solid"/>
                      <a:round/>
                      <a:headEnd type="none" w="sm" len="sm"/>
                      <a:tailEnd type="none" w="sm" len="sm"/>
                    </a:lnB>
                    <a:solidFill>
                      <a:srgbClr val="F3B1A7"/>
                    </a:solidFill>
                  </a:tcPr>
                </a:tc>
                <a:tc gridSpan="2">
                  <a:txBody>
                    <a:bodyPr/>
                    <a:lstStyle/>
                    <a:p>
                      <a:pPr marL="0" marR="0" lvl="0" indent="0" algn="l" rtl="0">
                        <a:lnSpc>
                          <a:spcPct val="100000"/>
                        </a:lnSpc>
                        <a:spcBef>
                          <a:spcPts val="0"/>
                        </a:spcBef>
                        <a:spcAft>
                          <a:spcPts val="0"/>
                        </a:spcAft>
                        <a:buClr>
                          <a:srgbClr val="3F3F3F"/>
                        </a:buClr>
                        <a:buSzPts val="900"/>
                        <a:buFont typeface="Arial"/>
                        <a:buNone/>
                      </a:pPr>
                      <a:r>
                        <a:rPr lang="ja-JP" sz="900" b="0" i="0" u="none" strike="noStrike" cap="none" dirty="0">
                          <a:solidFill>
                            <a:srgbClr val="3F3F3F"/>
                          </a:solidFill>
                          <a:latin typeface="Yu Gothic" panose="020B0400000000000000" pitchFamily="34" charset="-128"/>
                          <a:ea typeface="Yu Gothic" panose="020B0400000000000000" pitchFamily="34" charset="-128"/>
                          <a:cs typeface="Arial"/>
                          <a:sym typeface="Arial"/>
                        </a:rPr>
                        <a:t>W640×H140、W320×H70【2素材必要です】</a:t>
                      </a:r>
                      <a:endParaRPr dirty="0">
                        <a:latin typeface="Yu Gothic" panose="020B0400000000000000" pitchFamily="34" charset="-128"/>
                        <a:ea typeface="Yu Gothic" panose="020B0400000000000000" pitchFamily="34" charset="-128"/>
                      </a:endParaRPr>
                    </a:p>
                    <a:p>
                      <a:pPr marL="0" marR="0" lvl="0" indent="0" algn="l" rtl="0">
                        <a:lnSpc>
                          <a:spcPct val="100000"/>
                        </a:lnSpc>
                        <a:spcBef>
                          <a:spcPts val="180"/>
                        </a:spcBef>
                        <a:spcAft>
                          <a:spcPts val="0"/>
                        </a:spcAft>
                        <a:buClr>
                          <a:srgbClr val="3F3F3F"/>
                        </a:buClr>
                        <a:buSzPts val="900"/>
                        <a:buFont typeface="Arial"/>
                        <a:buNone/>
                      </a:pPr>
                      <a:r>
                        <a:rPr lang="ja-JP" sz="900" b="0" i="0" u="none" strike="noStrike" cap="none" dirty="0">
                          <a:solidFill>
                            <a:srgbClr val="3F3F3F"/>
                          </a:solidFill>
                          <a:latin typeface="Yu Gothic" panose="020B0400000000000000" pitchFamily="34" charset="-128"/>
                          <a:ea typeface="Yu Gothic" panose="020B0400000000000000" pitchFamily="34" charset="-128"/>
                          <a:cs typeface="Arial"/>
                          <a:sym typeface="Arial"/>
                        </a:rPr>
                        <a:t> GIF・JPEG・PNG ／ 150KB以内 </a:t>
                      </a:r>
                      <a:endParaRPr sz="900" b="0" i="0" u="none" strike="noStrike" cap="none" dirty="0">
                        <a:solidFill>
                          <a:srgbClr val="3F3F3F"/>
                        </a:solidFill>
                        <a:latin typeface="Yu Gothic" panose="020B0400000000000000" pitchFamily="34" charset="-128"/>
                        <a:ea typeface="Yu Gothic" panose="020B0400000000000000" pitchFamily="34" charset="-128"/>
                        <a:cs typeface="Arial"/>
                        <a:sym typeface="Arial"/>
                      </a:endParaRPr>
                    </a:p>
                    <a:p>
                      <a:pPr marL="0" marR="0" lvl="0" indent="0" algn="l" rtl="0">
                        <a:lnSpc>
                          <a:spcPct val="100000"/>
                        </a:lnSpc>
                        <a:spcBef>
                          <a:spcPts val="180"/>
                        </a:spcBef>
                        <a:spcAft>
                          <a:spcPts val="0"/>
                        </a:spcAft>
                        <a:buClr>
                          <a:srgbClr val="3F3F3F"/>
                        </a:buClr>
                        <a:buSzPts val="900"/>
                        <a:buFont typeface="Arial"/>
                        <a:buNone/>
                      </a:pPr>
                      <a:r>
                        <a:rPr lang="ja-JP" sz="900" b="0" i="0" u="none" strike="noStrike" cap="none" dirty="0">
                          <a:solidFill>
                            <a:srgbClr val="3F3F3F"/>
                          </a:solidFill>
                          <a:latin typeface="Yu Gothic" panose="020B0400000000000000" pitchFamily="34" charset="-128"/>
                          <a:ea typeface="Yu Gothic" panose="020B0400000000000000" pitchFamily="34" charset="-128"/>
                          <a:cs typeface="Arial"/>
                          <a:sym typeface="Arial"/>
                        </a:rPr>
                        <a:t>※端末最適化対応のため、</a:t>
                      </a:r>
                      <a:endParaRPr sz="900" b="0" i="0" u="none" strike="noStrike" cap="none" dirty="0">
                        <a:solidFill>
                          <a:srgbClr val="3F3F3F"/>
                        </a:solidFill>
                        <a:latin typeface="Yu Gothic" panose="020B0400000000000000" pitchFamily="34" charset="-128"/>
                        <a:ea typeface="Yu Gothic" panose="020B0400000000000000" pitchFamily="34" charset="-128"/>
                        <a:cs typeface="Arial"/>
                        <a:sym typeface="Arial"/>
                      </a:endParaRPr>
                    </a:p>
                    <a:p>
                      <a:pPr marL="0" marR="0" lvl="0" indent="0" algn="l" rtl="0">
                        <a:lnSpc>
                          <a:spcPct val="100000"/>
                        </a:lnSpc>
                        <a:spcBef>
                          <a:spcPts val="180"/>
                        </a:spcBef>
                        <a:spcAft>
                          <a:spcPts val="0"/>
                        </a:spcAft>
                        <a:buClr>
                          <a:srgbClr val="3F3F3F"/>
                        </a:buClr>
                        <a:buSzPts val="900"/>
                        <a:buFont typeface="Arial"/>
                        <a:buNone/>
                      </a:pPr>
                      <a:r>
                        <a:rPr lang="ja-JP" sz="900" b="0" i="0" u="none" strike="noStrike" cap="none" dirty="0">
                          <a:solidFill>
                            <a:srgbClr val="3F3F3F"/>
                          </a:solidFill>
                          <a:latin typeface="Yu Gothic" panose="020B0400000000000000" pitchFamily="34" charset="-128"/>
                          <a:ea typeface="Yu Gothic" panose="020B0400000000000000" pitchFamily="34" charset="-128"/>
                          <a:cs typeface="Arial"/>
                          <a:sym typeface="Arial"/>
                        </a:rPr>
                        <a:t>   実質表示はW320×H70サイズとなります</a:t>
                      </a:r>
                      <a:endParaRPr sz="900" b="0" i="0" u="none" strike="noStrike" cap="none" dirty="0">
                        <a:solidFill>
                          <a:srgbClr val="3F3F3F"/>
                        </a:solidFill>
                        <a:latin typeface="Yu Gothic" panose="020B0400000000000000" pitchFamily="34" charset="-128"/>
                        <a:ea typeface="Yu Gothic" panose="020B0400000000000000" pitchFamily="34" charset="-128"/>
                        <a:cs typeface="Arial"/>
                        <a:sym typeface="Arial"/>
                      </a:endParaRPr>
                    </a:p>
                  </a:txBody>
                  <a:tcPr marL="90000" marR="90000" marT="43200" marB="43200" anchor="ctr">
                    <a:lnL w="9525" cap="flat" cmpd="sng">
                      <a:solidFill>
                        <a:srgbClr val="AEABAB"/>
                      </a:solidFill>
                      <a:prstDash val="solid"/>
                      <a:round/>
                      <a:headEnd type="none" w="sm" len="sm"/>
                      <a:tailEnd type="none" w="sm" len="sm"/>
                    </a:lnL>
                    <a:lnR w="9525" cap="flat" cmpd="sng">
                      <a:solidFill>
                        <a:srgbClr val="AEABAB"/>
                      </a:solidFill>
                      <a:prstDash val="solid"/>
                      <a:round/>
                      <a:headEnd type="none" w="sm" len="sm"/>
                      <a:tailEnd type="none" w="sm" len="sm"/>
                    </a:lnR>
                    <a:lnT w="9525" cap="flat" cmpd="sng">
                      <a:solidFill>
                        <a:srgbClr val="AEABAB"/>
                      </a:solidFill>
                      <a:prstDash val="solid"/>
                      <a:round/>
                      <a:headEnd type="none" w="sm" len="sm"/>
                      <a:tailEnd type="none" w="sm" len="sm"/>
                    </a:lnT>
                    <a:lnB w="9525" cap="flat" cmpd="sng">
                      <a:solidFill>
                        <a:srgbClr val="AEABAB"/>
                      </a:solidFill>
                      <a:prstDash val="solid"/>
                      <a:round/>
                      <a:headEnd type="none" w="sm" len="sm"/>
                      <a:tailEnd type="none" w="sm" len="sm"/>
                    </a:lnB>
                  </a:tcPr>
                </a:tc>
                <a:tc hMerge="1">
                  <a:txBody>
                    <a:bodyPr/>
                    <a:lstStyle/>
                    <a:p>
                      <a:endParaRPr lang="ja-JP"/>
                    </a:p>
                  </a:txBody>
                  <a:tcPr/>
                </a:tc>
                <a:extLst>
                  <a:ext uri="{0D108BD9-81ED-4DB2-BD59-A6C34878D82A}">
                    <a16:rowId xmlns:a16="http://schemas.microsoft.com/office/drawing/2014/main" val="10006"/>
                  </a:ext>
                </a:extLst>
              </a:tr>
              <a:tr h="357600">
                <a:tc>
                  <a:txBody>
                    <a:bodyPr/>
                    <a:lstStyle/>
                    <a:p>
                      <a:pPr marL="0" marR="0" lvl="0" indent="0" algn="ctr" rtl="0">
                        <a:lnSpc>
                          <a:spcPct val="100000"/>
                        </a:lnSpc>
                        <a:spcBef>
                          <a:spcPts val="0"/>
                        </a:spcBef>
                        <a:spcAft>
                          <a:spcPts val="0"/>
                        </a:spcAft>
                        <a:buClr>
                          <a:schemeClr val="dk1"/>
                        </a:buClr>
                        <a:buSzPts val="800"/>
                        <a:buFont typeface="Meiryo"/>
                        <a:buNone/>
                      </a:pPr>
                      <a:r>
                        <a:rPr lang="ja-JP" sz="900" b="0" i="0" u="none" strike="noStrike" cap="none">
                          <a:solidFill>
                            <a:srgbClr val="3F3F3F"/>
                          </a:solidFill>
                          <a:latin typeface="Yu Gothic" panose="020B0400000000000000" pitchFamily="34" charset="-128"/>
                          <a:ea typeface="Yu Gothic" panose="020B0400000000000000" pitchFamily="34" charset="-128"/>
                          <a:cs typeface="Arial"/>
                          <a:sym typeface="Arial"/>
                        </a:rPr>
                        <a:t>掲載本数/差替</a:t>
                      </a:r>
                      <a:endParaRPr sz="900" b="0" i="0" u="none" strike="noStrike" cap="none" dirty="0">
                        <a:solidFill>
                          <a:srgbClr val="3F3F3F"/>
                        </a:solidFill>
                        <a:latin typeface="Yu Gothic" panose="020B0400000000000000" pitchFamily="34" charset="-128"/>
                        <a:ea typeface="Yu Gothic" panose="020B0400000000000000" pitchFamily="34" charset="-128"/>
                        <a:cs typeface="Arial"/>
                        <a:sym typeface="Arial"/>
                      </a:endParaRPr>
                    </a:p>
                  </a:txBody>
                  <a:tcPr marL="90000" marR="90000" marT="43175" marB="43175" anchor="ctr">
                    <a:lnL w="9525" cap="flat" cmpd="sng">
                      <a:solidFill>
                        <a:srgbClr val="AEABAB"/>
                      </a:solidFill>
                      <a:prstDash val="solid"/>
                      <a:round/>
                      <a:headEnd type="none" w="sm" len="sm"/>
                      <a:tailEnd type="none" w="sm" len="sm"/>
                    </a:lnL>
                    <a:lnR w="9525" cap="flat" cmpd="sng">
                      <a:solidFill>
                        <a:srgbClr val="AEABAB"/>
                      </a:solidFill>
                      <a:prstDash val="solid"/>
                      <a:round/>
                      <a:headEnd type="none" w="sm" len="sm"/>
                      <a:tailEnd type="none" w="sm" len="sm"/>
                    </a:lnR>
                    <a:lnT w="9525" cap="flat" cmpd="sng">
                      <a:solidFill>
                        <a:srgbClr val="AEABAB"/>
                      </a:solidFill>
                      <a:prstDash val="solid"/>
                      <a:round/>
                      <a:headEnd type="none" w="sm" len="sm"/>
                      <a:tailEnd type="none" w="sm" len="sm"/>
                    </a:lnT>
                    <a:lnB w="9525" cap="flat" cmpd="sng">
                      <a:solidFill>
                        <a:srgbClr val="AEABAB"/>
                      </a:solidFill>
                      <a:prstDash val="solid"/>
                      <a:round/>
                      <a:headEnd type="none" w="sm" len="sm"/>
                      <a:tailEnd type="none" w="sm" len="sm"/>
                    </a:lnB>
                    <a:solidFill>
                      <a:srgbClr val="F3B1A7"/>
                    </a:solidFill>
                  </a:tcPr>
                </a:tc>
                <a:tc gridSpan="2">
                  <a:txBody>
                    <a:bodyPr/>
                    <a:lstStyle/>
                    <a:p>
                      <a:pPr marL="0" marR="0" lvl="0" indent="0" algn="l" rtl="0">
                        <a:lnSpc>
                          <a:spcPct val="100000"/>
                        </a:lnSpc>
                        <a:spcBef>
                          <a:spcPts val="0"/>
                        </a:spcBef>
                        <a:spcAft>
                          <a:spcPts val="0"/>
                        </a:spcAft>
                        <a:buClr>
                          <a:schemeClr val="dk1"/>
                        </a:buClr>
                        <a:buSzPts val="800"/>
                        <a:buFont typeface="Meiryo"/>
                        <a:buNone/>
                      </a:pPr>
                      <a:r>
                        <a:rPr lang="ja-JP" sz="900" b="0" i="0" u="none" strike="noStrike">
                          <a:solidFill>
                            <a:srgbClr val="3F3F3F"/>
                          </a:solidFill>
                          <a:latin typeface="Yu Gothic" panose="020B0400000000000000" pitchFamily="34" charset="-128"/>
                          <a:ea typeface="Yu Gothic" panose="020B0400000000000000" pitchFamily="34" charset="-128"/>
                          <a:cs typeface="Arial"/>
                          <a:sym typeface="Arial"/>
                        </a:rPr>
                        <a:t>4本以内　/　</a:t>
                      </a:r>
                      <a:r>
                        <a:rPr lang="ja-JP" sz="900" b="0" i="0" u="none" strike="noStrike" cap="none">
                          <a:solidFill>
                            <a:srgbClr val="3F3F3F"/>
                          </a:solidFill>
                          <a:latin typeface="Yu Gothic" panose="020B0400000000000000" pitchFamily="34" charset="-128"/>
                          <a:ea typeface="Yu Gothic" panose="020B0400000000000000" pitchFamily="34" charset="-128"/>
                          <a:cs typeface="Arial"/>
                          <a:sym typeface="Arial"/>
                        </a:rPr>
                        <a:t>可（週1回、土日・祝日を除く）</a:t>
                      </a:r>
                      <a:endParaRPr sz="900" b="0" i="0" u="none" strike="noStrike" dirty="0">
                        <a:solidFill>
                          <a:srgbClr val="3F3F3F"/>
                        </a:solidFill>
                        <a:latin typeface="Yu Gothic" panose="020B0400000000000000" pitchFamily="34" charset="-128"/>
                        <a:ea typeface="Yu Gothic" panose="020B0400000000000000" pitchFamily="34" charset="-128"/>
                        <a:cs typeface="Arial"/>
                        <a:sym typeface="Arial"/>
                      </a:endParaRPr>
                    </a:p>
                  </a:txBody>
                  <a:tcPr marL="90000" marR="90000" marT="43175" marB="43175" anchor="ctr">
                    <a:lnL w="9525" cap="flat" cmpd="sng">
                      <a:solidFill>
                        <a:srgbClr val="AEABAB"/>
                      </a:solidFill>
                      <a:prstDash val="solid"/>
                      <a:round/>
                      <a:headEnd type="none" w="sm" len="sm"/>
                      <a:tailEnd type="none" w="sm" len="sm"/>
                    </a:lnL>
                    <a:lnR w="9525" cap="flat" cmpd="sng">
                      <a:solidFill>
                        <a:srgbClr val="AEABAB"/>
                      </a:solidFill>
                      <a:prstDash val="solid"/>
                      <a:round/>
                      <a:headEnd type="none" w="sm" len="sm"/>
                      <a:tailEnd type="none" w="sm" len="sm"/>
                    </a:lnR>
                    <a:lnT w="9525" cap="flat" cmpd="sng">
                      <a:solidFill>
                        <a:srgbClr val="AEABAB"/>
                      </a:solidFill>
                      <a:prstDash val="solid"/>
                      <a:round/>
                      <a:headEnd type="none" w="sm" len="sm"/>
                      <a:tailEnd type="none" w="sm" len="sm"/>
                    </a:lnT>
                    <a:lnB w="9525" cap="flat" cmpd="sng">
                      <a:solidFill>
                        <a:srgbClr val="AEABAB"/>
                      </a:solidFill>
                      <a:prstDash val="solid"/>
                      <a:round/>
                      <a:headEnd type="none" w="sm" len="sm"/>
                      <a:tailEnd type="none" w="sm" len="sm"/>
                    </a:lnB>
                  </a:tcPr>
                </a:tc>
                <a:tc hMerge="1">
                  <a:txBody>
                    <a:bodyPr/>
                    <a:lstStyle/>
                    <a:p>
                      <a:endParaRPr lang="ja-JP"/>
                    </a:p>
                  </a:txBody>
                  <a:tcPr/>
                </a:tc>
                <a:extLst>
                  <a:ext uri="{0D108BD9-81ED-4DB2-BD59-A6C34878D82A}">
                    <a16:rowId xmlns:a16="http://schemas.microsoft.com/office/drawing/2014/main" val="10007"/>
                  </a:ext>
                </a:extLst>
              </a:tr>
              <a:tr h="357600">
                <a:tc>
                  <a:txBody>
                    <a:bodyPr/>
                    <a:lstStyle/>
                    <a:p>
                      <a:pPr marL="0" marR="0" lvl="0" indent="0" algn="ctr" rtl="0">
                        <a:lnSpc>
                          <a:spcPct val="100000"/>
                        </a:lnSpc>
                        <a:spcBef>
                          <a:spcPts val="0"/>
                        </a:spcBef>
                        <a:spcAft>
                          <a:spcPts val="0"/>
                        </a:spcAft>
                        <a:buClr>
                          <a:schemeClr val="dk1"/>
                        </a:buClr>
                        <a:buSzPts val="800"/>
                        <a:buFont typeface="Meiryo"/>
                        <a:buNone/>
                      </a:pPr>
                      <a:r>
                        <a:rPr lang="ja-JP" sz="900" b="0" i="0" u="none" strike="noStrike" cap="none">
                          <a:solidFill>
                            <a:srgbClr val="3F3F3F"/>
                          </a:solidFill>
                          <a:latin typeface="Yu Gothic" panose="020B0400000000000000" pitchFamily="34" charset="-128"/>
                          <a:ea typeface="Yu Gothic" panose="020B0400000000000000" pitchFamily="34" charset="-128"/>
                          <a:cs typeface="Arial"/>
                          <a:sym typeface="Arial"/>
                        </a:rPr>
                        <a:t>入稿締切</a:t>
                      </a:r>
                      <a:endParaRPr sz="900" dirty="0">
                        <a:solidFill>
                          <a:srgbClr val="3F3F3F"/>
                        </a:solidFill>
                        <a:latin typeface="Yu Gothic" panose="020B0400000000000000" pitchFamily="34" charset="-128"/>
                        <a:ea typeface="Yu Gothic" panose="020B0400000000000000" pitchFamily="34" charset="-128"/>
                        <a:cs typeface="Arial"/>
                        <a:sym typeface="Arial"/>
                      </a:endParaRPr>
                    </a:p>
                  </a:txBody>
                  <a:tcPr marL="90000" marR="90000" marT="43175" marB="43175" anchor="ctr">
                    <a:lnL w="9525" cap="flat" cmpd="sng">
                      <a:solidFill>
                        <a:srgbClr val="AEABAB"/>
                      </a:solidFill>
                      <a:prstDash val="solid"/>
                      <a:round/>
                      <a:headEnd type="none" w="sm" len="sm"/>
                      <a:tailEnd type="none" w="sm" len="sm"/>
                    </a:lnL>
                    <a:lnR w="9525" cap="flat" cmpd="sng">
                      <a:solidFill>
                        <a:srgbClr val="AEABAB"/>
                      </a:solidFill>
                      <a:prstDash val="solid"/>
                      <a:round/>
                      <a:headEnd type="none" w="sm" len="sm"/>
                      <a:tailEnd type="none" w="sm" len="sm"/>
                    </a:lnR>
                    <a:lnT w="9525" cap="flat" cmpd="sng">
                      <a:solidFill>
                        <a:srgbClr val="AEABAB"/>
                      </a:solidFill>
                      <a:prstDash val="solid"/>
                      <a:round/>
                      <a:headEnd type="none" w="sm" len="sm"/>
                      <a:tailEnd type="none" w="sm" len="sm"/>
                    </a:lnT>
                    <a:lnB w="9525" cap="flat" cmpd="sng">
                      <a:solidFill>
                        <a:srgbClr val="AEABAB"/>
                      </a:solidFill>
                      <a:prstDash val="solid"/>
                      <a:round/>
                      <a:headEnd type="none" w="sm" len="sm"/>
                      <a:tailEnd type="none" w="sm" len="sm"/>
                    </a:lnB>
                    <a:solidFill>
                      <a:srgbClr val="F3B1A7"/>
                    </a:solidFill>
                  </a:tcPr>
                </a:tc>
                <a:tc gridSpan="2">
                  <a:txBody>
                    <a:bodyPr/>
                    <a:lstStyle/>
                    <a:p>
                      <a:pPr marL="0" marR="0" lvl="0" indent="0" algn="l" rtl="0">
                        <a:spcBef>
                          <a:spcPts val="0"/>
                        </a:spcBef>
                        <a:spcAft>
                          <a:spcPts val="0"/>
                        </a:spcAft>
                        <a:buClr>
                          <a:srgbClr val="3F3F3F"/>
                        </a:buClr>
                        <a:buSzPts val="900"/>
                        <a:buFont typeface="Arial"/>
                        <a:buNone/>
                      </a:pPr>
                      <a:r>
                        <a:rPr lang="ja-JP" sz="900" b="0" i="0" u="none" strike="noStrike" dirty="0">
                          <a:solidFill>
                            <a:srgbClr val="3F3F3F"/>
                          </a:solidFill>
                          <a:latin typeface="Yu Gothic" panose="020B0400000000000000" pitchFamily="34" charset="-128"/>
                          <a:ea typeface="Yu Gothic" panose="020B0400000000000000" pitchFamily="34" charset="-128"/>
                          <a:cs typeface="Arial"/>
                          <a:sym typeface="Arial"/>
                        </a:rPr>
                        <a:t>掲載開始日の5営業日前</a:t>
                      </a:r>
                      <a:endParaRPr sz="900" dirty="0">
                        <a:solidFill>
                          <a:srgbClr val="3F3F3F"/>
                        </a:solidFill>
                        <a:latin typeface="Yu Gothic" panose="020B0400000000000000" pitchFamily="34" charset="-128"/>
                        <a:ea typeface="Yu Gothic" panose="020B0400000000000000" pitchFamily="34" charset="-128"/>
                        <a:cs typeface="Arial"/>
                        <a:sym typeface="Arial"/>
                      </a:endParaRPr>
                    </a:p>
                  </a:txBody>
                  <a:tcPr marL="90000" marR="90000" marT="43175" marB="43175" anchor="ctr">
                    <a:lnL w="9525" cap="flat" cmpd="sng">
                      <a:solidFill>
                        <a:srgbClr val="AEABAB"/>
                      </a:solidFill>
                      <a:prstDash val="solid"/>
                      <a:round/>
                      <a:headEnd type="none" w="sm" len="sm"/>
                      <a:tailEnd type="none" w="sm" len="sm"/>
                    </a:lnL>
                    <a:lnR w="9525" cap="flat" cmpd="sng">
                      <a:solidFill>
                        <a:srgbClr val="AEABAB"/>
                      </a:solidFill>
                      <a:prstDash val="solid"/>
                      <a:round/>
                      <a:headEnd type="none" w="sm" len="sm"/>
                      <a:tailEnd type="none" w="sm" len="sm"/>
                    </a:lnR>
                    <a:lnT w="9525" cap="flat" cmpd="sng">
                      <a:solidFill>
                        <a:srgbClr val="AEABAB"/>
                      </a:solidFill>
                      <a:prstDash val="solid"/>
                      <a:round/>
                      <a:headEnd type="none" w="sm" len="sm"/>
                      <a:tailEnd type="none" w="sm" len="sm"/>
                    </a:lnT>
                    <a:lnB w="9525" cap="flat" cmpd="sng">
                      <a:solidFill>
                        <a:srgbClr val="AEABAB"/>
                      </a:solidFill>
                      <a:prstDash val="solid"/>
                      <a:round/>
                      <a:headEnd type="none" w="sm" len="sm"/>
                      <a:tailEnd type="none" w="sm" len="sm"/>
                    </a:lnB>
                  </a:tcPr>
                </a:tc>
                <a:tc hMerge="1">
                  <a:txBody>
                    <a:bodyPr/>
                    <a:lstStyle/>
                    <a:p>
                      <a:endParaRPr lang="ja-JP"/>
                    </a:p>
                  </a:txBody>
                  <a:tcPr/>
                </a:tc>
                <a:extLst>
                  <a:ext uri="{0D108BD9-81ED-4DB2-BD59-A6C34878D82A}">
                    <a16:rowId xmlns:a16="http://schemas.microsoft.com/office/drawing/2014/main" val="10008"/>
                  </a:ext>
                </a:extLst>
              </a:tr>
            </a:tbl>
          </a:graphicData>
        </a:graphic>
      </p:graphicFrame>
      <p:sp>
        <p:nvSpPr>
          <p:cNvPr id="912" name="Google Shape;912;p26"/>
          <p:cNvSpPr/>
          <p:nvPr/>
        </p:nvSpPr>
        <p:spPr>
          <a:xfrm>
            <a:off x="4572000" y="5073797"/>
            <a:ext cx="4213225" cy="954067"/>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800"/>
              <a:buFont typeface="Arial"/>
              <a:buNone/>
            </a:pPr>
            <a:r>
              <a:rPr lang="ja-JP" sz="800" b="0" i="0" u="none" strike="noStrike" cap="none">
                <a:solidFill>
                  <a:srgbClr val="3F3F3F"/>
                </a:solidFill>
                <a:latin typeface="Yu Gothic" panose="020B0400000000000000" pitchFamily="34" charset="-128"/>
                <a:ea typeface="Yu Gothic" panose="020B0400000000000000" pitchFamily="34" charset="-128"/>
                <a:sym typeface="Arial"/>
              </a:rPr>
              <a:t>【備考】</a:t>
            </a:r>
            <a:endParaRPr sz="800" b="0" i="0" u="none" strike="noStrike" cap="none" dirty="0">
              <a:solidFill>
                <a:srgbClr val="3F3F3F"/>
              </a:solidFill>
              <a:latin typeface="Yu Gothic" panose="020B0400000000000000" pitchFamily="34" charset="-128"/>
              <a:ea typeface="Yu Gothic" panose="020B0400000000000000" pitchFamily="34" charset="-128"/>
              <a:sym typeface="Arial"/>
            </a:endParaRPr>
          </a:p>
          <a:p>
            <a:pPr marL="0" marR="0" lvl="0" indent="0" algn="l" rtl="0">
              <a:lnSpc>
                <a:spcPct val="100000"/>
              </a:lnSpc>
              <a:spcBef>
                <a:spcPts val="0"/>
              </a:spcBef>
              <a:spcAft>
                <a:spcPts val="0"/>
              </a:spcAft>
              <a:buNone/>
            </a:pPr>
            <a:r>
              <a:rPr lang="ja-JP" sz="800" b="0" i="0" u="none" strike="noStrike" cap="none">
                <a:solidFill>
                  <a:srgbClr val="3F3F3F"/>
                </a:solidFill>
                <a:latin typeface="Yu Gothic" panose="020B0400000000000000" pitchFamily="34" charset="-128"/>
                <a:ea typeface="Yu Gothic" panose="020B0400000000000000" pitchFamily="34" charset="-128"/>
                <a:sym typeface="Arial"/>
              </a:rPr>
              <a:t>・クリエイティブや業種により、掲載をお断りする場合がございます</a:t>
            </a:r>
            <a:endParaRPr sz="800" b="0" i="0" u="none" strike="noStrike" cap="none" dirty="0">
              <a:solidFill>
                <a:srgbClr val="3F3F3F"/>
              </a:solidFill>
              <a:latin typeface="Yu Gothic" panose="020B0400000000000000" pitchFamily="34" charset="-128"/>
              <a:ea typeface="Yu Gothic" panose="020B0400000000000000" pitchFamily="34" charset="-128"/>
              <a:sym typeface="Arial"/>
            </a:endParaRPr>
          </a:p>
          <a:p>
            <a:pPr marL="0" marR="0" lvl="0" indent="0" algn="l" rtl="0">
              <a:lnSpc>
                <a:spcPct val="100000"/>
              </a:lnSpc>
              <a:spcBef>
                <a:spcPts val="0"/>
              </a:spcBef>
              <a:spcAft>
                <a:spcPts val="0"/>
              </a:spcAft>
              <a:buNone/>
            </a:pPr>
            <a:r>
              <a:rPr lang="ja-JP" sz="800" b="0" i="0" u="none" strike="noStrike" cap="none">
                <a:solidFill>
                  <a:srgbClr val="3F3F3F"/>
                </a:solidFill>
                <a:latin typeface="Yu Gothic" panose="020B0400000000000000" pitchFamily="34" charset="-128"/>
                <a:ea typeface="Yu Gothic" panose="020B0400000000000000" pitchFamily="34" charset="-128"/>
                <a:sym typeface="Arial"/>
              </a:rPr>
              <a:t>・クリエイティブや業種により、一部掲載されない場合がございます</a:t>
            </a:r>
            <a:br>
              <a:rPr lang="ja-JP" sz="800" b="0" i="0" u="none" strike="noStrike" cap="none">
                <a:solidFill>
                  <a:srgbClr val="3F3F3F"/>
                </a:solidFill>
                <a:latin typeface="Yu Gothic" panose="020B0400000000000000" pitchFamily="34" charset="-128"/>
                <a:ea typeface="Yu Gothic" panose="020B0400000000000000" pitchFamily="34" charset="-128"/>
                <a:sym typeface="Arial"/>
              </a:rPr>
            </a:br>
            <a:r>
              <a:rPr lang="ja-JP" sz="800" b="0" i="0" u="none" strike="noStrike" cap="none">
                <a:solidFill>
                  <a:srgbClr val="3F3F3F"/>
                </a:solidFill>
                <a:latin typeface="Yu Gothic" panose="020B0400000000000000" pitchFamily="34" charset="-128"/>
                <a:ea typeface="Yu Gothic" panose="020B0400000000000000" pitchFamily="34" charset="-128"/>
                <a:sym typeface="Arial"/>
              </a:rPr>
              <a:t>・クリエイティブの内容・表現によっては、エキサイトの判断により、</a:t>
            </a:r>
            <a:endParaRPr dirty="0">
              <a:latin typeface="Yu Gothic" panose="020B0400000000000000" pitchFamily="34" charset="-128"/>
              <a:ea typeface="Yu Gothic" panose="020B0400000000000000" pitchFamily="34" charset="-128"/>
            </a:endParaRPr>
          </a:p>
          <a:p>
            <a:pPr marL="0" marR="0" lvl="0" indent="0" algn="l" rtl="0">
              <a:lnSpc>
                <a:spcPct val="100000"/>
              </a:lnSpc>
              <a:spcBef>
                <a:spcPts val="0"/>
              </a:spcBef>
              <a:spcAft>
                <a:spcPts val="0"/>
              </a:spcAft>
              <a:buNone/>
            </a:pPr>
            <a:r>
              <a:rPr lang="ja-JP" sz="800" b="0" i="0" u="none" strike="noStrike" cap="none">
                <a:solidFill>
                  <a:srgbClr val="3F3F3F"/>
                </a:solidFill>
                <a:latin typeface="Yu Gothic" panose="020B0400000000000000" pitchFamily="34" charset="-128"/>
                <a:ea typeface="Yu Gothic" panose="020B0400000000000000" pitchFamily="34" charset="-128"/>
                <a:sym typeface="Arial"/>
              </a:rPr>
              <a:t> 　内容・表現の修正をお願いする場合がございます</a:t>
            </a:r>
            <a:endParaRPr sz="800" b="0" i="0" u="none" strike="noStrike" cap="none" dirty="0">
              <a:solidFill>
                <a:srgbClr val="3F3F3F"/>
              </a:solidFill>
              <a:latin typeface="Yu Gothic" panose="020B0400000000000000" pitchFamily="34" charset="-128"/>
              <a:ea typeface="Yu Gothic" panose="020B0400000000000000" pitchFamily="34" charset="-128"/>
              <a:sym typeface="Arial"/>
            </a:endParaRPr>
          </a:p>
          <a:p>
            <a:pPr marL="0" marR="0" lvl="0" indent="0" algn="l" rtl="0">
              <a:lnSpc>
                <a:spcPct val="100000"/>
              </a:lnSpc>
              <a:spcBef>
                <a:spcPts val="0"/>
              </a:spcBef>
              <a:spcAft>
                <a:spcPts val="0"/>
              </a:spcAft>
              <a:buNone/>
            </a:pPr>
            <a:r>
              <a:rPr lang="ja-JP" sz="800" b="0" i="0" u="none" strike="noStrike" cap="none">
                <a:solidFill>
                  <a:srgbClr val="3F3F3F"/>
                </a:solidFill>
                <a:latin typeface="Yu Gothic" panose="020B0400000000000000" pitchFamily="34" charset="-128"/>
                <a:ea typeface="Yu Gothic" panose="020B0400000000000000" pitchFamily="34" charset="-128"/>
                <a:sym typeface="Arial"/>
              </a:rPr>
              <a:t>・掲載レポートは各商品単位となります（掲載面別のレポートはお出しできません）</a:t>
            </a:r>
            <a:endParaRPr sz="800" b="0" i="0" u="none" strike="noStrike" cap="none" dirty="0">
              <a:solidFill>
                <a:srgbClr val="3F3F3F"/>
              </a:solidFill>
              <a:latin typeface="Yu Gothic" panose="020B0400000000000000" pitchFamily="34" charset="-128"/>
              <a:ea typeface="Yu Gothic" panose="020B0400000000000000" pitchFamily="34" charset="-128"/>
              <a:sym typeface="Arial"/>
            </a:endParaRPr>
          </a:p>
          <a:p>
            <a:pPr marL="0" marR="0" lvl="0" indent="0" algn="l" rtl="0">
              <a:lnSpc>
                <a:spcPct val="100000"/>
              </a:lnSpc>
              <a:spcBef>
                <a:spcPts val="0"/>
              </a:spcBef>
              <a:spcAft>
                <a:spcPts val="0"/>
              </a:spcAft>
              <a:buNone/>
            </a:pPr>
            <a:r>
              <a:rPr lang="ja-JP" sz="800" b="0" i="0" u="none" strike="noStrike" cap="none">
                <a:solidFill>
                  <a:srgbClr val="3F3F3F"/>
                </a:solidFill>
                <a:latin typeface="Yu Gothic" panose="020B0400000000000000" pitchFamily="34" charset="-128"/>
                <a:ea typeface="Yu Gothic" panose="020B0400000000000000" pitchFamily="34" charset="-128"/>
                <a:sym typeface="Arial"/>
              </a:rPr>
              <a:t>・在庫状況等により掲載面全てに必ずしも掲載されるとは限りません</a:t>
            </a:r>
            <a:endParaRPr sz="700" b="0" i="0" u="none" strike="noStrike" cap="none" dirty="0">
              <a:solidFill>
                <a:srgbClr val="3F3F3F"/>
              </a:solidFill>
              <a:latin typeface="Yu Gothic" panose="020B0400000000000000" pitchFamily="34" charset="-128"/>
              <a:ea typeface="Yu Gothic" panose="020B0400000000000000" pitchFamily="34" charset="-128"/>
              <a:sym typeface="Arial"/>
            </a:endParaRPr>
          </a:p>
        </p:txBody>
      </p:sp>
      <p:grpSp>
        <p:nvGrpSpPr>
          <p:cNvPr id="913" name="Google Shape;913;p26"/>
          <p:cNvGrpSpPr/>
          <p:nvPr/>
        </p:nvGrpSpPr>
        <p:grpSpPr>
          <a:xfrm>
            <a:off x="1433679" y="1540549"/>
            <a:ext cx="1937618" cy="3952532"/>
            <a:chOff x="1433616" y="1737715"/>
            <a:chExt cx="1655659" cy="3377366"/>
          </a:xfrm>
        </p:grpSpPr>
        <p:pic>
          <p:nvPicPr>
            <p:cNvPr id="914" name="Google Shape;914;p26"/>
            <p:cNvPicPr preferRelativeResize="0"/>
            <p:nvPr/>
          </p:nvPicPr>
          <p:blipFill rotWithShape="1">
            <a:blip r:embed="rId3">
              <a:alphaModFix/>
            </a:blip>
            <a:srcRect/>
            <a:stretch/>
          </p:blipFill>
          <p:spPr>
            <a:xfrm rot="10800000">
              <a:off x="1454107" y="1888575"/>
              <a:ext cx="1584845" cy="3183289"/>
            </a:xfrm>
            <a:prstGeom prst="round2SameRect">
              <a:avLst>
                <a:gd name="adj1" fmla="val 16667"/>
                <a:gd name="adj2" fmla="val 0"/>
              </a:avLst>
            </a:prstGeom>
            <a:noFill/>
            <a:ln>
              <a:noFill/>
            </a:ln>
          </p:spPr>
        </p:pic>
        <p:pic>
          <p:nvPicPr>
            <p:cNvPr id="915" name="Google Shape;915;p26"/>
            <p:cNvPicPr preferRelativeResize="0"/>
            <p:nvPr/>
          </p:nvPicPr>
          <p:blipFill rotWithShape="1">
            <a:blip r:embed="rId4">
              <a:alphaModFix/>
            </a:blip>
            <a:srcRect/>
            <a:stretch/>
          </p:blipFill>
          <p:spPr>
            <a:xfrm>
              <a:off x="1433616" y="1737715"/>
              <a:ext cx="1655659" cy="3377366"/>
            </a:xfrm>
            <a:prstGeom prst="rect">
              <a:avLst/>
            </a:prstGeom>
            <a:noFill/>
            <a:ln>
              <a:noFill/>
            </a:ln>
          </p:spPr>
        </p:pic>
      </p:grpSp>
      <p:sp>
        <p:nvSpPr>
          <p:cNvPr id="916" name="Google Shape;916;p26"/>
          <p:cNvSpPr txBox="1"/>
          <p:nvPr/>
        </p:nvSpPr>
        <p:spPr>
          <a:xfrm>
            <a:off x="254981" y="271451"/>
            <a:ext cx="3906900" cy="331353"/>
          </a:xfrm>
          <a:prstGeom prst="rect">
            <a:avLst/>
          </a:prstGeom>
          <a:noFill/>
          <a:ln>
            <a:noFill/>
          </a:ln>
        </p:spPr>
        <p:txBody>
          <a:bodyPr spcFirstLastPara="1" wrap="square" lIns="91425" tIns="91425" rIns="91425" bIns="91425" anchor="t" anchorCtr="0">
            <a:noAutofit/>
          </a:bodyPr>
          <a:lstStyle/>
          <a:p>
            <a:pPr marL="0" marR="0" lvl="0" indent="0" algn="l" rtl="0">
              <a:lnSpc>
                <a:spcPct val="110000"/>
              </a:lnSpc>
              <a:spcBef>
                <a:spcPts val="0"/>
              </a:spcBef>
              <a:spcAft>
                <a:spcPts val="0"/>
              </a:spcAft>
              <a:buNone/>
            </a:pPr>
            <a:r>
              <a:rPr lang="ja-JP" altLang="en-US" sz="1500" b="1" i="0" u="none" strike="noStrike" cap="none" dirty="0">
                <a:solidFill>
                  <a:srgbClr val="7F7F7F"/>
                </a:solidFill>
                <a:latin typeface="Yu Gothic" panose="020B0400000000000000" pitchFamily="34" charset="-128"/>
                <a:ea typeface="Yu Gothic" panose="020B0400000000000000" pitchFamily="34" charset="-128"/>
                <a:sym typeface="Arial"/>
              </a:rPr>
              <a:t>ウーマンエキサイト</a:t>
            </a:r>
            <a:r>
              <a:rPr lang="ja-JP" sz="1500" b="1" i="0" u="none" strike="noStrike" cap="none" dirty="0">
                <a:solidFill>
                  <a:srgbClr val="7F7F7F"/>
                </a:solidFill>
                <a:latin typeface="Yu Gothic" panose="020B0400000000000000" pitchFamily="34" charset="-128"/>
                <a:ea typeface="Yu Gothic" panose="020B0400000000000000" pitchFamily="34" charset="-128"/>
                <a:sym typeface="Arial"/>
              </a:rPr>
              <a:t>SPビッグオーバーレイ</a:t>
            </a:r>
            <a:endParaRPr sz="1500" b="1" i="0" u="none" strike="noStrike" cap="none" dirty="0">
              <a:solidFill>
                <a:srgbClr val="7F7F7F"/>
              </a:solidFill>
              <a:latin typeface="Yu Gothic" panose="020B0400000000000000" pitchFamily="34" charset="-128"/>
              <a:ea typeface="Yu Gothic" panose="020B0400000000000000" pitchFamily="34" charset="-128"/>
              <a:sym typeface="Arial"/>
            </a:endParaRPr>
          </a:p>
        </p:txBody>
      </p:sp>
      <p:cxnSp>
        <p:nvCxnSpPr>
          <p:cNvPr id="917" name="Google Shape;917;p26"/>
          <p:cNvCxnSpPr>
            <a:cxnSpLocks/>
            <a:stCxn id="916" idx="3"/>
          </p:cNvCxnSpPr>
          <p:nvPr/>
        </p:nvCxnSpPr>
        <p:spPr>
          <a:xfrm flipV="1">
            <a:off x="4161881" y="434727"/>
            <a:ext cx="4623265" cy="2401"/>
          </a:xfrm>
          <a:prstGeom prst="straightConnector1">
            <a:avLst/>
          </a:prstGeom>
          <a:noFill/>
          <a:ln w="9525" cap="rnd" cmpd="sng">
            <a:solidFill>
              <a:srgbClr val="CCCCCC"/>
            </a:solidFill>
            <a:prstDash val="solid"/>
            <a:miter lim="800000"/>
            <a:headEnd type="none" w="sm" len="sm"/>
            <a:tailEnd type="none" w="sm" len="sm"/>
          </a:ln>
        </p:spPr>
      </p:cxnSp>
      <p:grpSp>
        <p:nvGrpSpPr>
          <p:cNvPr id="918" name="Google Shape;918;p26"/>
          <p:cNvGrpSpPr/>
          <p:nvPr/>
        </p:nvGrpSpPr>
        <p:grpSpPr>
          <a:xfrm>
            <a:off x="1467020" y="4915020"/>
            <a:ext cx="1854745" cy="352404"/>
            <a:chOff x="2591598" y="5895753"/>
            <a:chExt cx="3103652" cy="659117"/>
          </a:xfrm>
        </p:grpSpPr>
        <p:sp>
          <p:nvSpPr>
            <p:cNvPr id="919" name="Google Shape;919;p26"/>
            <p:cNvSpPr/>
            <p:nvPr/>
          </p:nvSpPr>
          <p:spPr>
            <a:xfrm>
              <a:off x="2697617" y="5895753"/>
              <a:ext cx="2871158" cy="509682"/>
            </a:xfrm>
            <a:prstGeom prst="rect">
              <a:avLst/>
            </a:prstGeom>
            <a:solidFill>
              <a:srgbClr val="000000"/>
            </a:solidFill>
            <a:ln w="25400" cap="flat" cmpd="sng">
              <a:solidFill>
                <a:srgbClr val="BFBFBF"/>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300" b="0" i="0" u="none" strike="noStrike" cap="none" dirty="0">
                <a:solidFill>
                  <a:srgbClr val="FFFFFF"/>
                </a:solidFill>
                <a:latin typeface="Yu Gothic" panose="020B0400000000000000" pitchFamily="34" charset="-128"/>
                <a:ea typeface="Yu Gothic" panose="020B0400000000000000" pitchFamily="34" charset="-128"/>
                <a:cs typeface="Meiryo"/>
                <a:sym typeface="Meiryo"/>
              </a:endParaRPr>
            </a:p>
          </p:txBody>
        </p:sp>
        <p:sp>
          <p:nvSpPr>
            <p:cNvPr id="920" name="Google Shape;920;p26"/>
            <p:cNvSpPr/>
            <p:nvPr/>
          </p:nvSpPr>
          <p:spPr>
            <a:xfrm>
              <a:off x="2591598" y="5935975"/>
              <a:ext cx="3103652" cy="618895"/>
            </a:xfrm>
            <a:prstGeom prst="rect">
              <a:avLst/>
            </a:prstGeom>
            <a:solidFill>
              <a:schemeClr val="lt1"/>
            </a:solidFill>
            <a:ln w="9525" cap="flat" cmpd="sng">
              <a:solidFill>
                <a:srgbClr val="BFBFBF"/>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300" b="0" i="0" u="none" strike="noStrike" cap="none" dirty="0">
                <a:solidFill>
                  <a:srgbClr val="FFFFFF"/>
                </a:solidFill>
                <a:latin typeface="Yu Gothic" panose="020B0400000000000000" pitchFamily="34" charset="-128"/>
                <a:ea typeface="Yu Gothic" panose="020B0400000000000000" pitchFamily="34" charset="-128"/>
                <a:cs typeface="Meiryo"/>
                <a:sym typeface="Meiryo"/>
              </a:endParaRPr>
            </a:p>
          </p:txBody>
        </p:sp>
      </p:grpSp>
      <p:pic>
        <p:nvPicPr>
          <p:cNvPr id="921" name="Google Shape;921;p26" descr="C:\Users\toshiya.hamaji\Desktop\素材\ウーマンロゴ.gif"/>
          <p:cNvPicPr preferRelativeResize="0"/>
          <p:nvPr/>
        </p:nvPicPr>
        <p:blipFill rotWithShape="1">
          <a:blip r:embed="rId5" cstate="print">
            <a:alphaModFix/>
            <a:extLst>
              <a:ext uri="{28A0092B-C50C-407E-A947-70E740481C1C}">
                <a14:useLocalDpi xmlns:a14="http://schemas.microsoft.com/office/drawing/2010/main"/>
              </a:ext>
            </a:extLst>
          </a:blip>
          <a:srcRect/>
          <a:stretch/>
        </p:blipFill>
        <p:spPr>
          <a:xfrm>
            <a:off x="1964312" y="4996283"/>
            <a:ext cx="857701" cy="180337"/>
          </a:xfrm>
          <a:prstGeom prst="rect">
            <a:avLst/>
          </a:prstGeom>
          <a:noFill/>
          <a:ln>
            <a:noFill/>
          </a:ln>
        </p:spPr>
      </p:pic>
      <p:sp>
        <p:nvSpPr>
          <p:cNvPr id="922" name="Google Shape;922;p26"/>
          <p:cNvSpPr/>
          <p:nvPr/>
        </p:nvSpPr>
        <p:spPr>
          <a:xfrm>
            <a:off x="1464156" y="4926754"/>
            <a:ext cx="1848248" cy="339228"/>
          </a:xfrm>
          <a:prstGeom prst="rect">
            <a:avLst/>
          </a:prstGeom>
          <a:noFill/>
          <a:ln w="38100" cap="flat" cmpd="sng">
            <a:solidFill>
              <a:srgbClr val="FF000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000" b="0" i="0" u="none" strike="noStrike" cap="none" dirty="0">
              <a:solidFill>
                <a:srgbClr val="FFFFFF"/>
              </a:solidFill>
              <a:latin typeface="Yu Gothic" panose="020B0400000000000000" pitchFamily="34" charset="-128"/>
              <a:ea typeface="Yu Gothic" panose="020B0400000000000000" pitchFamily="34" charset="-128"/>
              <a:sym typeface="Arial"/>
            </a:endParaRPr>
          </a:p>
        </p:txBody>
      </p:sp>
      <p:sp>
        <p:nvSpPr>
          <p:cNvPr id="923" name="Google Shape;923;p26"/>
          <p:cNvSpPr/>
          <p:nvPr/>
        </p:nvSpPr>
        <p:spPr>
          <a:xfrm>
            <a:off x="1530377" y="1134545"/>
            <a:ext cx="1756669" cy="258332"/>
          </a:xfrm>
          <a:prstGeom prst="rect">
            <a:avLst/>
          </a:prstGeom>
          <a:solidFill>
            <a:srgbClr val="F89D8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r>
              <a:rPr lang="ja-JP" sz="900" b="0" i="0" u="none" strike="noStrike" cap="none">
                <a:solidFill>
                  <a:schemeClr val="lt1"/>
                </a:solidFill>
                <a:latin typeface="Yu Gothic" panose="020B0400000000000000" pitchFamily="34" charset="-128"/>
                <a:ea typeface="Yu Gothic" panose="020B0400000000000000" pitchFamily="34" charset="-128"/>
                <a:sym typeface="Arial"/>
              </a:rPr>
              <a:t>ウーマンエキサイト SP  TOP</a:t>
            </a:r>
            <a:endParaRPr sz="900" b="0" i="0" u="none" strike="noStrike" cap="none" dirty="0">
              <a:solidFill>
                <a:schemeClr val="lt1"/>
              </a:solidFill>
              <a:latin typeface="Yu Gothic" panose="020B0400000000000000" pitchFamily="34" charset="-128"/>
              <a:ea typeface="Yu Gothic" panose="020B0400000000000000" pitchFamily="34" charset="-128"/>
              <a:sym typeface="Arial"/>
            </a:endParaRPr>
          </a:p>
        </p:txBody>
      </p:sp>
      <p:sp>
        <p:nvSpPr>
          <p:cNvPr id="924" name="Google Shape;924;p26"/>
          <p:cNvSpPr txBox="1"/>
          <p:nvPr/>
        </p:nvSpPr>
        <p:spPr>
          <a:xfrm>
            <a:off x="358775" y="5873996"/>
            <a:ext cx="3906900" cy="307736"/>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7F7F7F"/>
              </a:buClr>
              <a:buSzPts val="700"/>
              <a:buFont typeface="Meiryo"/>
              <a:buNone/>
            </a:pPr>
            <a:r>
              <a:rPr lang="ja-JP" sz="700" b="0" i="0" u="none" strike="noStrike" cap="none">
                <a:solidFill>
                  <a:srgbClr val="3F3F3F"/>
                </a:solidFill>
                <a:latin typeface="Yu Gothic" panose="020B0400000000000000" pitchFamily="34" charset="-128"/>
                <a:ea typeface="Yu Gothic" panose="020B0400000000000000" pitchFamily="34" charset="-128"/>
                <a:sym typeface="Arial"/>
              </a:rPr>
              <a:t>※上記は掲載イメージです。リニューアルや弊社の都合により</a:t>
            </a:r>
            <a:endParaRPr sz="700" b="0" i="0" u="none" strike="noStrike" cap="none" dirty="0">
              <a:solidFill>
                <a:srgbClr val="3F3F3F"/>
              </a:solidFill>
              <a:latin typeface="Yu Gothic" panose="020B0400000000000000" pitchFamily="34" charset="-128"/>
              <a:ea typeface="Yu Gothic" panose="020B0400000000000000" pitchFamily="34" charset="-128"/>
              <a:sym typeface="Arial"/>
            </a:endParaRPr>
          </a:p>
          <a:p>
            <a:pPr marL="0" marR="0" lvl="0" indent="0" algn="l" rtl="0">
              <a:lnSpc>
                <a:spcPct val="100000"/>
              </a:lnSpc>
              <a:spcBef>
                <a:spcPts val="0"/>
              </a:spcBef>
              <a:spcAft>
                <a:spcPts val="0"/>
              </a:spcAft>
              <a:buClr>
                <a:srgbClr val="7F7F7F"/>
              </a:buClr>
              <a:buSzPts val="700"/>
              <a:buFont typeface="Meiryo"/>
              <a:buNone/>
            </a:pPr>
            <a:r>
              <a:rPr lang="ja-JP" sz="700" b="0" i="0" u="none" strike="noStrike" cap="none">
                <a:solidFill>
                  <a:srgbClr val="3F3F3F"/>
                </a:solidFill>
                <a:latin typeface="Yu Gothic" panose="020B0400000000000000" pitchFamily="34" charset="-128"/>
                <a:ea typeface="Yu Gothic" panose="020B0400000000000000" pitchFamily="34" charset="-128"/>
                <a:sym typeface="Arial"/>
              </a:rPr>
              <a:t>広告掲載面・広告掲載位置やサイト内のデザイン等が変更となる場合がございます。</a:t>
            </a:r>
            <a:endParaRPr sz="1400" b="0" i="0" u="none" strike="noStrike" cap="none" dirty="0">
              <a:solidFill>
                <a:srgbClr val="3F3F3F"/>
              </a:solidFill>
              <a:latin typeface="Yu Gothic" panose="020B0400000000000000" pitchFamily="34" charset="-128"/>
              <a:ea typeface="Yu Gothic" panose="020B0400000000000000" pitchFamily="34" charset="-128"/>
              <a:sym typeface="Arial"/>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958"/>
        <p:cNvGrpSpPr/>
        <p:nvPr/>
      </p:nvGrpSpPr>
      <p:grpSpPr>
        <a:xfrm>
          <a:off x="0" y="0"/>
          <a:ext cx="0" cy="0"/>
          <a:chOff x="0" y="0"/>
          <a:chExt cx="0" cy="0"/>
        </a:xfrm>
      </p:grpSpPr>
      <p:sp>
        <p:nvSpPr>
          <p:cNvPr id="960" name="Google Shape;960;p52"/>
          <p:cNvSpPr txBox="1"/>
          <p:nvPr/>
        </p:nvSpPr>
        <p:spPr>
          <a:xfrm>
            <a:off x="254981" y="271451"/>
            <a:ext cx="8059738" cy="331353"/>
          </a:xfrm>
          <a:prstGeom prst="rect">
            <a:avLst/>
          </a:prstGeom>
          <a:noFill/>
          <a:ln>
            <a:noFill/>
          </a:ln>
        </p:spPr>
        <p:txBody>
          <a:bodyPr spcFirstLastPara="1" wrap="square" lIns="91425" tIns="91425" rIns="91425" bIns="91425" anchor="t" anchorCtr="0">
            <a:noAutofit/>
          </a:bodyPr>
          <a:lstStyle/>
          <a:p>
            <a:pPr marL="0" marR="0" lvl="0" indent="0" algn="l" rtl="0">
              <a:lnSpc>
                <a:spcPct val="110000"/>
              </a:lnSpc>
              <a:spcBef>
                <a:spcPts val="0"/>
              </a:spcBef>
              <a:spcAft>
                <a:spcPts val="0"/>
              </a:spcAft>
              <a:buNone/>
            </a:pPr>
            <a:r>
              <a:rPr lang="ja-JP" sz="1500" b="1" i="0" u="none" strike="noStrike" cap="none" dirty="0">
                <a:solidFill>
                  <a:srgbClr val="7F7F7F"/>
                </a:solidFill>
                <a:latin typeface="Yu Gothic" panose="020B0400000000000000" pitchFamily="34" charset="-128"/>
                <a:ea typeface="Yu Gothic" panose="020B0400000000000000" pitchFamily="34" charset="-128"/>
                <a:sym typeface="Arial"/>
              </a:rPr>
              <a:t>タイアップ広告スケジュール</a:t>
            </a:r>
            <a:endParaRPr sz="1500" b="1" i="0" u="none" strike="noStrike" cap="none" dirty="0">
              <a:solidFill>
                <a:srgbClr val="7F7F7F"/>
              </a:solidFill>
              <a:latin typeface="Yu Gothic" panose="020B0400000000000000" pitchFamily="34" charset="-128"/>
              <a:ea typeface="Yu Gothic" panose="020B0400000000000000" pitchFamily="34" charset="-128"/>
              <a:sym typeface="Arial"/>
            </a:endParaRPr>
          </a:p>
        </p:txBody>
      </p:sp>
      <p:cxnSp>
        <p:nvCxnSpPr>
          <p:cNvPr id="961" name="Google Shape;961;p52"/>
          <p:cNvCxnSpPr/>
          <p:nvPr/>
        </p:nvCxnSpPr>
        <p:spPr>
          <a:xfrm>
            <a:off x="3937299" y="434660"/>
            <a:ext cx="4847926" cy="0"/>
          </a:xfrm>
          <a:prstGeom prst="straightConnector1">
            <a:avLst/>
          </a:prstGeom>
          <a:noFill/>
          <a:ln w="9525" cap="rnd" cmpd="sng">
            <a:solidFill>
              <a:srgbClr val="CCCCCC"/>
            </a:solidFill>
            <a:prstDash val="solid"/>
            <a:miter lim="800000"/>
            <a:headEnd type="none" w="sm" len="sm"/>
            <a:tailEnd type="none" w="sm" len="sm"/>
          </a:ln>
        </p:spPr>
      </p:cxnSp>
      <p:graphicFrame>
        <p:nvGraphicFramePr>
          <p:cNvPr id="962" name="Google Shape;962;p52"/>
          <p:cNvGraphicFramePr/>
          <p:nvPr>
            <p:extLst>
              <p:ext uri="{D42A27DB-BD31-4B8C-83A1-F6EECF244321}">
                <p14:modId xmlns:p14="http://schemas.microsoft.com/office/powerpoint/2010/main" val="1904386743"/>
              </p:ext>
            </p:extLst>
          </p:nvPr>
        </p:nvGraphicFramePr>
        <p:xfrm>
          <a:off x="859573" y="766013"/>
          <a:ext cx="4160125" cy="5532755"/>
        </p:xfrm>
        <a:graphic>
          <a:graphicData uri="http://schemas.openxmlformats.org/drawingml/2006/table">
            <a:tbl>
              <a:tblPr firstRow="1" bandRow="1">
                <a:noFill/>
                <a:tableStyleId>{30D0C624-50DE-4AA6-9413-F771C2750FC4}</a:tableStyleId>
              </a:tblPr>
              <a:tblGrid>
                <a:gridCol w="2076550">
                  <a:extLst>
                    <a:ext uri="{9D8B030D-6E8A-4147-A177-3AD203B41FA5}">
                      <a16:colId xmlns:a16="http://schemas.microsoft.com/office/drawing/2014/main" val="20000"/>
                    </a:ext>
                  </a:extLst>
                </a:gridCol>
                <a:gridCol w="2083575">
                  <a:extLst>
                    <a:ext uri="{9D8B030D-6E8A-4147-A177-3AD203B41FA5}">
                      <a16:colId xmlns:a16="http://schemas.microsoft.com/office/drawing/2014/main" val="20001"/>
                    </a:ext>
                  </a:extLst>
                </a:gridCol>
              </a:tblGrid>
              <a:tr h="350925">
                <a:tc>
                  <a:txBody>
                    <a:bodyPr/>
                    <a:lstStyle/>
                    <a:p>
                      <a:pPr marL="0" marR="0" lvl="0" indent="0" algn="ctr" rtl="0">
                        <a:spcBef>
                          <a:spcPts val="0"/>
                        </a:spcBef>
                        <a:spcAft>
                          <a:spcPts val="0"/>
                        </a:spcAft>
                        <a:buNone/>
                      </a:pPr>
                      <a:r>
                        <a:rPr lang="ja-JP" sz="1000">
                          <a:latin typeface="Yu Gothic" panose="020B0400000000000000" pitchFamily="34" charset="-128"/>
                          <a:ea typeface="Yu Gothic" panose="020B0400000000000000" pitchFamily="34" charset="-128"/>
                          <a:cs typeface="Arial"/>
                          <a:sym typeface="Arial"/>
                        </a:rPr>
                        <a:t>広告主様</a:t>
                      </a:r>
                      <a:endParaRPr dirty="0">
                        <a:latin typeface="Yu Gothic" panose="020B0400000000000000" pitchFamily="34" charset="-128"/>
                        <a:ea typeface="Yu Gothic" panose="020B0400000000000000" pitchFamily="34" charset="-128"/>
                      </a:endParaRPr>
                    </a:p>
                  </a:txBody>
                  <a:tcPr marL="91450" marR="91450" marT="45725" marB="45725" anchor="ctr">
                    <a:solidFill>
                      <a:srgbClr val="F89D8F"/>
                    </a:solidFill>
                  </a:tcPr>
                </a:tc>
                <a:tc>
                  <a:txBody>
                    <a:bodyPr/>
                    <a:lstStyle/>
                    <a:p>
                      <a:pPr marL="0" marR="0" lvl="0" indent="0" algn="ctr" rtl="0">
                        <a:spcBef>
                          <a:spcPts val="0"/>
                        </a:spcBef>
                        <a:spcAft>
                          <a:spcPts val="0"/>
                        </a:spcAft>
                        <a:buNone/>
                      </a:pPr>
                      <a:r>
                        <a:rPr lang="ja-JP" sz="1000">
                          <a:latin typeface="Yu Gothic" panose="020B0400000000000000" pitchFamily="34" charset="-128"/>
                          <a:ea typeface="Yu Gothic" panose="020B0400000000000000" pitchFamily="34" charset="-128"/>
                          <a:cs typeface="Arial"/>
                          <a:sym typeface="Arial"/>
                        </a:rPr>
                        <a:t>エキサイト</a:t>
                      </a:r>
                      <a:endParaRPr dirty="0">
                        <a:latin typeface="Yu Gothic" panose="020B0400000000000000" pitchFamily="34" charset="-128"/>
                        <a:ea typeface="Yu Gothic" panose="020B0400000000000000" pitchFamily="34" charset="-128"/>
                      </a:endParaRPr>
                    </a:p>
                  </a:txBody>
                  <a:tcPr marL="91450" marR="91450" marT="45725" marB="45725" anchor="ctr">
                    <a:solidFill>
                      <a:srgbClr val="F89D8F"/>
                    </a:solidFill>
                  </a:tcPr>
                </a:tc>
                <a:extLst>
                  <a:ext uri="{0D108BD9-81ED-4DB2-BD59-A6C34878D82A}">
                    <a16:rowId xmlns:a16="http://schemas.microsoft.com/office/drawing/2014/main" val="10000"/>
                  </a:ext>
                </a:extLst>
              </a:tr>
              <a:tr h="209400">
                <a:tc>
                  <a:txBody>
                    <a:bodyPr/>
                    <a:lstStyle/>
                    <a:p>
                      <a:pPr marL="0" marR="0" lvl="0" indent="0" algn="ctr" rtl="0">
                        <a:spcBef>
                          <a:spcPts val="0"/>
                        </a:spcBef>
                        <a:spcAft>
                          <a:spcPts val="0"/>
                        </a:spcAft>
                        <a:buNone/>
                      </a:pPr>
                      <a:endParaRPr sz="800" dirty="0">
                        <a:latin typeface="Yu Gothic" panose="020B0400000000000000" pitchFamily="34" charset="-128"/>
                        <a:ea typeface="Yu Gothic" panose="020B0400000000000000" pitchFamily="34" charset="-128"/>
                        <a:cs typeface="Arial"/>
                        <a:sym typeface="Arial"/>
                      </a:endParaRPr>
                    </a:p>
                  </a:txBody>
                  <a:tcPr marL="91450" marR="91450" marT="45725" marB="45725" anchor="ctr"/>
                </a:tc>
                <a:tc>
                  <a:txBody>
                    <a:bodyPr/>
                    <a:lstStyle/>
                    <a:p>
                      <a:pPr marL="0" marR="0" lvl="0" indent="0" algn="ctr" rtl="0">
                        <a:spcBef>
                          <a:spcPts val="0"/>
                        </a:spcBef>
                        <a:spcAft>
                          <a:spcPts val="0"/>
                        </a:spcAft>
                        <a:buNone/>
                      </a:pPr>
                      <a:endParaRPr sz="800" dirty="0">
                        <a:latin typeface="Yu Gothic" panose="020B0400000000000000" pitchFamily="34" charset="-128"/>
                        <a:ea typeface="Yu Gothic" panose="020B0400000000000000" pitchFamily="34" charset="-128"/>
                        <a:cs typeface="Arial"/>
                        <a:sym typeface="Arial"/>
                      </a:endParaRPr>
                    </a:p>
                  </a:txBody>
                  <a:tcPr marL="91450" marR="91450" marT="45725" marB="45725" anchor="ctr"/>
                </a:tc>
                <a:extLst>
                  <a:ext uri="{0D108BD9-81ED-4DB2-BD59-A6C34878D82A}">
                    <a16:rowId xmlns:a16="http://schemas.microsoft.com/office/drawing/2014/main" val="10001"/>
                  </a:ext>
                </a:extLst>
              </a:tr>
              <a:tr h="209400">
                <a:tc gridSpan="2">
                  <a:txBody>
                    <a:bodyPr/>
                    <a:lstStyle/>
                    <a:p>
                      <a:pPr marL="0" marR="0" lvl="0" indent="0" algn="ctr" rtl="0">
                        <a:spcBef>
                          <a:spcPts val="0"/>
                        </a:spcBef>
                        <a:spcAft>
                          <a:spcPts val="0"/>
                        </a:spcAft>
                        <a:buNone/>
                      </a:pPr>
                      <a:r>
                        <a:rPr lang="ja-JP" sz="1000" b="1" u="none">
                          <a:solidFill>
                            <a:srgbClr val="3F3F3F"/>
                          </a:solidFill>
                          <a:latin typeface="Yu Gothic" panose="020B0400000000000000" pitchFamily="34" charset="-128"/>
                          <a:ea typeface="Yu Gothic" panose="020B0400000000000000" pitchFamily="34" charset="-128"/>
                          <a:cs typeface="Arial"/>
                          <a:sym typeface="Arial"/>
                        </a:rPr>
                        <a:t>オリエン実施</a:t>
                      </a:r>
                      <a:endParaRPr dirty="0">
                        <a:latin typeface="Yu Gothic" panose="020B0400000000000000" pitchFamily="34" charset="-128"/>
                        <a:ea typeface="Yu Gothic" panose="020B0400000000000000" pitchFamily="34" charset="-128"/>
                      </a:endParaRPr>
                    </a:p>
                  </a:txBody>
                  <a:tcPr marL="91450" marR="91450" marT="45725" marB="45725" anchor="ctr"/>
                </a:tc>
                <a:tc hMerge="1">
                  <a:txBody>
                    <a:bodyPr/>
                    <a:lstStyle/>
                    <a:p>
                      <a:endParaRPr lang="ja-JP"/>
                    </a:p>
                  </a:txBody>
                  <a:tcPr/>
                </a:tc>
                <a:extLst>
                  <a:ext uri="{0D108BD9-81ED-4DB2-BD59-A6C34878D82A}">
                    <a16:rowId xmlns:a16="http://schemas.microsoft.com/office/drawing/2014/main" val="10002"/>
                  </a:ext>
                </a:extLst>
              </a:tr>
              <a:tr h="209400">
                <a:tc>
                  <a:txBody>
                    <a:bodyPr/>
                    <a:lstStyle/>
                    <a:p>
                      <a:pPr marL="0" marR="0" lvl="0" indent="0" algn="ctr" rtl="0">
                        <a:spcBef>
                          <a:spcPts val="0"/>
                        </a:spcBef>
                        <a:spcAft>
                          <a:spcPts val="0"/>
                        </a:spcAft>
                        <a:buNone/>
                      </a:pPr>
                      <a:endParaRPr sz="800" dirty="0">
                        <a:latin typeface="Yu Gothic" panose="020B0400000000000000" pitchFamily="34" charset="-128"/>
                        <a:ea typeface="Yu Gothic" panose="020B0400000000000000" pitchFamily="34" charset="-128"/>
                        <a:cs typeface="Arial"/>
                        <a:sym typeface="Arial"/>
                      </a:endParaRPr>
                    </a:p>
                  </a:txBody>
                  <a:tcPr marL="91450" marR="91450" marT="45725" marB="45725" anchor="ctr"/>
                </a:tc>
                <a:tc>
                  <a:txBody>
                    <a:bodyPr/>
                    <a:lstStyle/>
                    <a:p>
                      <a:pPr marL="0" marR="0" lvl="0" indent="0" algn="ctr" rtl="0">
                        <a:spcBef>
                          <a:spcPts val="0"/>
                        </a:spcBef>
                        <a:spcAft>
                          <a:spcPts val="0"/>
                        </a:spcAft>
                        <a:buNone/>
                      </a:pPr>
                      <a:endParaRPr sz="800" dirty="0">
                        <a:latin typeface="Yu Gothic" panose="020B0400000000000000" pitchFamily="34" charset="-128"/>
                        <a:ea typeface="Yu Gothic" panose="020B0400000000000000" pitchFamily="34" charset="-128"/>
                        <a:cs typeface="Arial"/>
                        <a:sym typeface="Arial"/>
                      </a:endParaRPr>
                    </a:p>
                  </a:txBody>
                  <a:tcPr marL="91450" marR="91450" marT="45725" marB="45725" anchor="ctr"/>
                </a:tc>
                <a:extLst>
                  <a:ext uri="{0D108BD9-81ED-4DB2-BD59-A6C34878D82A}">
                    <a16:rowId xmlns:a16="http://schemas.microsoft.com/office/drawing/2014/main" val="10003"/>
                  </a:ext>
                </a:extLst>
              </a:tr>
              <a:tr h="209400">
                <a:tc>
                  <a:txBody>
                    <a:bodyPr/>
                    <a:lstStyle/>
                    <a:p>
                      <a:pPr marL="0" marR="0" lvl="0" indent="0" algn="ctr" rtl="0">
                        <a:spcBef>
                          <a:spcPts val="0"/>
                        </a:spcBef>
                        <a:spcAft>
                          <a:spcPts val="0"/>
                        </a:spcAft>
                        <a:buNone/>
                      </a:pPr>
                      <a:endParaRPr sz="800" dirty="0">
                        <a:latin typeface="Yu Gothic" panose="020B0400000000000000" pitchFamily="34" charset="-128"/>
                        <a:ea typeface="Yu Gothic" panose="020B0400000000000000" pitchFamily="34" charset="-128"/>
                        <a:cs typeface="Arial"/>
                        <a:sym typeface="Arial"/>
                      </a:endParaRPr>
                    </a:p>
                  </a:txBody>
                  <a:tcPr marL="91450" marR="91450" marT="45725" marB="45725" anchor="ctr"/>
                </a:tc>
                <a:tc>
                  <a:txBody>
                    <a:bodyPr/>
                    <a:lstStyle/>
                    <a:p>
                      <a:pPr marL="0" marR="0" lvl="0" indent="0" algn="ctr" rtl="0">
                        <a:spcBef>
                          <a:spcPts val="0"/>
                        </a:spcBef>
                        <a:spcAft>
                          <a:spcPts val="0"/>
                        </a:spcAft>
                        <a:buNone/>
                      </a:pPr>
                      <a:endParaRPr sz="800" dirty="0">
                        <a:latin typeface="Yu Gothic" panose="020B0400000000000000" pitchFamily="34" charset="-128"/>
                        <a:ea typeface="Yu Gothic" panose="020B0400000000000000" pitchFamily="34" charset="-128"/>
                        <a:cs typeface="Arial"/>
                        <a:sym typeface="Arial"/>
                      </a:endParaRPr>
                    </a:p>
                  </a:txBody>
                  <a:tcPr marL="91450" marR="91450" marT="45725" marB="45725" anchor="ctr"/>
                </a:tc>
                <a:extLst>
                  <a:ext uri="{0D108BD9-81ED-4DB2-BD59-A6C34878D82A}">
                    <a16:rowId xmlns:a16="http://schemas.microsoft.com/office/drawing/2014/main" val="10004"/>
                  </a:ext>
                </a:extLst>
              </a:tr>
              <a:tr h="209400">
                <a:tc>
                  <a:txBody>
                    <a:bodyPr/>
                    <a:lstStyle/>
                    <a:p>
                      <a:pPr marL="0" marR="0" lvl="0" indent="0" algn="ctr" rtl="0">
                        <a:spcBef>
                          <a:spcPts val="0"/>
                        </a:spcBef>
                        <a:spcAft>
                          <a:spcPts val="0"/>
                        </a:spcAft>
                        <a:buNone/>
                      </a:pPr>
                      <a:endParaRPr sz="800" dirty="0">
                        <a:latin typeface="Yu Gothic" panose="020B0400000000000000" pitchFamily="34" charset="-128"/>
                        <a:ea typeface="Yu Gothic" panose="020B0400000000000000" pitchFamily="34" charset="-128"/>
                        <a:cs typeface="Arial"/>
                        <a:sym typeface="Arial"/>
                      </a:endParaRPr>
                    </a:p>
                  </a:txBody>
                  <a:tcPr marL="91450" marR="91450" marT="45725" marB="45725" anchor="ctr"/>
                </a:tc>
                <a:tc>
                  <a:txBody>
                    <a:bodyPr/>
                    <a:lstStyle/>
                    <a:p>
                      <a:pPr marL="0" marR="0" lvl="0" indent="0" algn="ctr" rtl="0">
                        <a:spcBef>
                          <a:spcPts val="0"/>
                        </a:spcBef>
                        <a:spcAft>
                          <a:spcPts val="0"/>
                        </a:spcAft>
                        <a:buNone/>
                      </a:pPr>
                      <a:r>
                        <a:rPr lang="ja-JP" sz="1000" b="1">
                          <a:solidFill>
                            <a:srgbClr val="3F3F3F"/>
                          </a:solidFill>
                          <a:latin typeface="Yu Gothic" panose="020B0400000000000000" pitchFamily="34" charset="-128"/>
                          <a:ea typeface="Yu Gothic" panose="020B0400000000000000" pitchFamily="34" charset="-128"/>
                          <a:cs typeface="Arial"/>
                          <a:sym typeface="Arial"/>
                        </a:rPr>
                        <a:t>構成案ご提出</a:t>
                      </a:r>
                      <a:endParaRPr dirty="0">
                        <a:latin typeface="Yu Gothic" panose="020B0400000000000000" pitchFamily="34" charset="-128"/>
                        <a:ea typeface="Yu Gothic" panose="020B0400000000000000" pitchFamily="34" charset="-128"/>
                      </a:endParaRPr>
                    </a:p>
                  </a:txBody>
                  <a:tcPr marL="91450" marR="91450" marT="45725" marB="45725" anchor="ctr"/>
                </a:tc>
                <a:extLst>
                  <a:ext uri="{0D108BD9-81ED-4DB2-BD59-A6C34878D82A}">
                    <a16:rowId xmlns:a16="http://schemas.microsoft.com/office/drawing/2014/main" val="10005"/>
                  </a:ext>
                </a:extLst>
              </a:tr>
              <a:tr h="209400">
                <a:tc>
                  <a:txBody>
                    <a:bodyPr/>
                    <a:lstStyle/>
                    <a:p>
                      <a:pPr marL="0" marR="0" lvl="0" indent="0" algn="ctr" rtl="0">
                        <a:spcBef>
                          <a:spcPts val="0"/>
                        </a:spcBef>
                        <a:spcAft>
                          <a:spcPts val="0"/>
                        </a:spcAft>
                        <a:buNone/>
                      </a:pPr>
                      <a:endParaRPr sz="800" dirty="0">
                        <a:latin typeface="Yu Gothic" panose="020B0400000000000000" pitchFamily="34" charset="-128"/>
                        <a:ea typeface="Yu Gothic" panose="020B0400000000000000" pitchFamily="34" charset="-128"/>
                        <a:cs typeface="Arial"/>
                        <a:sym typeface="Arial"/>
                      </a:endParaRPr>
                    </a:p>
                  </a:txBody>
                  <a:tcPr marL="91450" marR="91450" marT="45725" marB="45725" anchor="ctr"/>
                </a:tc>
                <a:tc>
                  <a:txBody>
                    <a:bodyPr/>
                    <a:lstStyle/>
                    <a:p>
                      <a:pPr marL="0" marR="0" lvl="0" indent="0" algn="ctr" rtl="0">
                        <a:spcBef>
                          <a:spcPts val="0"/>
                        </a:spcBef>
                        <a:spcAft>
                          <a:spcPts val="0"/>
                        </a:spcAft>
                        <a:buNone/>
                      </a:pPr>
                      <a:endParaRPr sz="800" dirty="0">
                        <a:latin typeface="Yu Gothic" panose="020B0400000000000000" pitchFamily="34" charset="-128"/>
                        <a:ea typeface="Yu Gothic" panose="020B0400000000000000" pitchFamily="34" charset="-128"/>
                        <a:cs typeface="Arial"/>
                        <a:sym typeface="Arial"/>
                      </a:endParaRPr>
                    </a:p>
                  </a:txBody>
                  <a:tcPr marL="91450" marR="91450" marT="45725" marB="45725" anchor="ctr"/>
                </a:tc>
                <a:extLst>
                  <a:ext uri="{0D108BD9-81ED-4DB2-BD59-A6C34878D82A}">
                    <a16:rowId xmlns:a16="http://schemas.microsoft.com/office/drawing/2014/main" val="10006"/>
                  </a:ext>
                </a:extLst>
              </a:tr>
              <a:tr h="209400">
                <a:tc>
                  <a:txBody>
                    <a:bodyPr/>
                    <a:lstStyle/>
                    <a:p>
                      <a:pPr marL="0" marR="0" lvl="0" indent="0" algn="ctr" rtl="0">
                        <a:spcBef>
                          <a:spcPts val="0"/>
                        </a:spcBef>
                        <a:spcAft>
                          <a:spcPts val="0"/>
                        </a:spcAft>
                        <a:buNone/>
                      </a:pPr>
                      <a:endParaRPr sz="800" dirty="0">
                        <a:latin typeface="Yu Gothic" panose="020B0400000000000000" pitchFamily="34" charset="-128"/>
                        <a:ea typeface="Yu Gothic" panose="020B0400000000000000" pitchFamily="34" charset="-128"/>
                        <a:cs typeface="Arial"/>
                        <a:sym typeface="Arial"/>
                      </a:endParaRPr>
                    </a:p>
                  </a:txBody>
                  <a:tcPr marL="91450" marR="91450" marT="45725" marB="45725" anchor="ctr"/>
                </a:tc>
                <a:tc>
                  <a:txBody>
                    <a:bodyPr/>
                    <a:lstStyle/>
                    <a:p>
                      <a:pPr marL="0" marR="0" lvl="0" indent="0" algn="ctr" rtl="0">
                        <a:spcBef>
                          <a:spcPts val="0"/>
                        </a:spcBef>
                        <a:spcAft>
                          <a:spcPts val="0"/>
                        </a:spcAft>
                        <a:buNone/>
                      </a:pPr>
                      <a:endParaRPr sz="800" dirty="0">
                        <a:latin typeface="Yu Gothic" panose="020B0400000000000000" pitchFamily="34" charset="-128"/>
                        <a:ea typeface="Yu Gothic" panose="020B0400000000000000" pitchFamily="34" charset="-128"/>
                        <a:cs typeface="Arial"/>
                        <a:sym typeface="Arial"/>
                      </a:endParaRPr>
                    </a:p>
                  </a:txBody>
                  <a:tcPr marL="91450" marR="91450" marT="45725" marB="45725" anchor="ctr"/>
                </a:tc>
                <a:extLst>
                  <a:ext uri="{0D108BD9-81ED-4DB2-BD59-A6C34878D82A}">
                    <a16:rowId xmlns:a16="http://schemas.microsoft.com/office/drawing/2014/main" val="10007"/>
                  </a:ext>
                </a:extLst>
              </a:tr>
              <a:tr h="209400">
                <a:tc>
                  <a:txBody>
                    <a:bodyPr/>
                    <a:lstStyle/>
                    <a:p>
                      <a:pPr marL="0" marR="0" lvl="0" indent="0" algn="ctr" rtl="0">
                        <a:spcBef>
                          <a:spcPts val="0"/>
                        </a:spcBef>
                        <a:spcAft>
                          <a:spcPts val="0"/>
                        </a:spcAft>
                        <a:buNone/>
                      </a:pPr>
                      <a:r>
                        <a:rPr lang="ja-JP" sz="1000" b="1">
                          <a:solidFill>
                            <a:srgbClr val="3F3F3F"/>
                          </a:solidFill>
                          <a:latin typeface="Yu Gothic" panose="020B0400000000000000" pitchFamily="34" charset="-128"/>
                          <a:ea typeface="Yu Gothic" panose="020B0400000000000000" pitchFamily="34" charset="-128"/>
                          <a:cs typeface="Arial"/>
                          <a:sym typeface="Arial"/>
                        </a:rPr>
                        <a:t>構成案お戻し</a:t>
                      </a:r>
                      <a:endParaRPr sz="1000" b="1" dirty="0">
                        <a:solidFill>
                          <a:srgbClr val="3F3F3F"/>
                        </a:solidFill>
                        <a:latin typeface="Yu Gothic" panose="020B0400000000000000" pitchFamily="34" charset="-128"/>
                        <a:ea typeface="Yu Gothic" panose="020B0400000000000000" pitchFamily="34" charset="-128"/>
                        <a:cs typeface="Arial"/>
                        <a:sym typeface="Arial"/>
                      </a:endParaRPr>
                    </a:p>
                  </a:txBody>
                  <a:tcPr marL="91450" marR="91450" marT="45725" marB="45725" anchor="ctr"/>
                </a:tc>
                <a:tc>
                  <a:txBody>
                    <a:bodyPr/>
                    <a:lstStyle/>
                    <a:p>
                      <a:pPr marL="0" marR="0" lvl="0" indent="0" algn="ctr" rtl="0">
                        <a:spcBef>
                          <a:spcPts val="0"/>
                        </a:spcBef>
                        <a:spcAft>
                          <a:spcPts val="0"/>
                        </a:spcAft>
                        <a:buNone/>
                      </a:pPr>
                      <a:endParaRPr sz="800" dirty="0">
                        <a:latin typeface="Yu Gothic" panose="020B0400000000000000" pitchFamily="34" charset="-128"/>
                        <a:ea typeface="Yu Gothic" panose="020B0400000000000000" pitchFamily="34" charset="-128"/>
                        <a:cs typeface="Arial"/>
                        <a:sym typeface="Arial"/>
                      </a:endParaRPr>
                    </a:p>
                  </a:txBody>
                  <a:tcPr marL="91450" marR="91450" marT="45725" marB="45725" anchor="ctr"/>
                </a:tc>
                <a:extLst>
                  <a:ext uri="{0D108BD9-81ED-4DB2-BD59-A6C34878D82A}">
                    <a16:rowId xmlns:a16="http://schemas.microsoft.com/office/drawing/2014/main" val="10008"/>
                  </a:ext>
                </a:extLst>
              </a:tr>
              <a:tr h="209400">
                <a:tc>
                  <a:txBody>
                    <a:bodyPr/>
                    <a:lstStyle/>
                    <a:p>
                      <a:pPr marL="0" marR="0" lvl="0" indent="0" algn="ctr" rtl="0">
                        <a:spcBef>
                          <a:spcPts val="0"/>
                        </a:spcBef>
                        <a:spcAft>
                          <a:spcPts val="0"/>
                        </a:spcAft>
                        <a:buNone/>
                      </a:pPr>
                      <a:endParaRPr sz="800" dirty="0">
                        <a:latin typeface="Yu Gothic" panose="020B0400000000000000" pitchFamily="34" charset="-128"/>
                        <a:ea typeface="Yu Gothic" panose="020B0400000000000000" pitchFamily="34" charset="-128"/>
                        <a:cs typeface="Arial"/>
                        <a:sym typeface="Arial"/>
                      </a:endParaRPr>
                    </a:p>
                  </a:txBody>
                  <a:tcPr marL="91450" marR="91450" marT="45725" marB="45725" anchor="ctr"/>
                </a:tc>
                <a:tc>
                  <a:txBody>
                    <a:bodyPr/>
                    <a:lstStyle/>
                    <a:p>
                      <a:pPr marL="0" marR="0" lvl="0" indent="0" algn="ctr" rtl="0">
                        <a:spcBef>
                          <a:spcPts val="0"/>
                        </a:spcBef>
                        <a:spcAft>
                          <a:spcPts val="0"/>
                        </a:spcAft>
                        <a:buNone/>
                      </a:pPr>
                      <a:endParaRPr sz="800" dirty="0">
                        <a:latin typeface="Yu Gothic" panose="020B0400000000000000" pitchFamily="34" charset="-128"/>
                        <a:ea typeface="Yu Gothic" panose="020B0400000000000000" pitchFamily="34" charset="-128"/>
                        <a:cs typeface="Arial"/>
                        <a:sym typeface="Arial"/>
                      </a:endParaRPr>
                    </a:p>
                  </a:txBody>
                  <a:tcPr marL="91450" marR="91450" marT="45725" marB="45725" anchor="ctr"/>
                </a:tc>
                <a:extLst>
                  <a:ext uri="{0D108BD9-81ED-4DB2-BD59-A6C34878D82A}">
                    <a16:rowId xmlns:a16="http://schemas.microsoft.com/office/drawing/2014/main" val="10009"/>
                  </a:ext>
                </a:extLst>
              </a:tr>
              <a:tr h="209400">
                <a:tc>
                  <a:txBody>
                    <a:bodyPr/>
                    <a:lstStyle/>
                    <a:p>
                      <a:pPr marL="0" marR="0" lvl="0" indent="0" algn="ctr" rtl="0">
                        <a:spcBef>
                          <a:spcPts val="0"/>
                        </a:spcBef>
                        <a:spcAft>
                          <a:spcPts val="0"/>
                        </a:spcAft>
                        <a:buNone/>
                      </a:pPr>
                      <a:endParaRPr sz="800" dirty="0">
                        <a:latin typeface="Yu Gothic" panose="020B0400000000000000" pitchFamily="34" charset="-128"/>
                        <a:ea typeface="Yu Gothic" panose="020B0400000000000000" pitchFamily="34" charset="-128"/>
                        <a:cs typeface="Arial"/>
                        <a:sym typeface="Arial"/>
                      </a:endParaRPr>
                    </a:p>
                  </a:txBody>
                  <a:tcPr marL="91450" marR="91450" marT="45725" marB="45725" anchor="ctr"/>
                </a:tc>
                <a:tc>
                  <a:txBody>
                    <a:bodyPr/>
                    <a:lstStyle/>
                    <a:p>
                      <a:pPr marL="0" marR="0" lvl="0" indent="0" algn="ctr" rtl="0">
                        <a:spcBef>
                          <a:spcPts val="0"/>
                        </a:spcBef>
                        <a:spcAft>
                          <a:spcPts val="0"/>
                        </a:spcAft>
                        <a:buNone/>
                      </a:pPr>
                      <a:endParaRPr sz="800" dirty="0">
                        <a:latin typeface="Yu Gothic" panose="020B0400000000000000" pitchFamily="34" charset="-128"/>
                        <a:ea typeface="Yu Gothic" panose="020B0400000000000000" pitchFamily="34" charset="-128"/>
                        <a:cs typeface="Arial"/>
                        <a:sym typeface="Arial"/>
                      </a:endParaRPr>
                    </a:p>
                  </a:txBody>
                  <a:tcPr marL="91450" marR="91450" marT="45725" marB="45725" anchor="ctr"/>
                </a:tc>
                <a:extLst>
                  <a:ext uri="{0D108BD9-81ED-4DB2-BD59-A6C34878D82A}">
                    <a16:rowId xmlns:a16="http://schemas.microsoft.com/office/drawing/2014/main" val="10010"/>
                  </a:ext>
                </a:extLst>
              </a:tr>
              <a:tr h="209400">
                <a:tc>
                  <a:txBody>
                    <a:bodyPr/>
                    <a:lstStyle/>
                    <a:p>
                      <a:pPr marL="0" marR="0" lvl="0" indent="0" algn="ctr" rtl="0">
                        <a:spcBef>
                          <a:spcPts val="0"/>
                        </a:spcBef>
                        <a:spcAft>
                          <a:spcPts val="0"/>
                        </a:spcAft>
                        <a:buNone/>
                      </a:pPr>
                      <a:endParaRPr sz="800" dirty="0">
                        <a:latin typeface="Yu Gothic" panose="020B0400000000000000" pitchFamily="34" charset="-128"/>
                        <a:ea typeface="Yu Gothic" panose="020B0400000000000000" pitchFamily="34" charset="-128"/>
                        <a:cs typeface="Arial"/>
                        <a:sym typeface="Arial"/>
                      </a:endParaRPr>
                    </a:p>
                  </a:txBody>
                  <a:tcPr marL="91450" marR="91450" marT="45725" marB="45725" anchor="ctr"/>
                </a:tc>
                <a:tc>
                  <a:txBody>
                    <a:bodyPr/>
                    <a:lstStyle/>
                    <a:p>
                      <a:pPr marL="0" marR="0" lvl="0" indent="0" algn="ctr" rtl="0">
                        <a:spcBef>
                          <a:spcPts val="0"/>
                        </a:spcBef>
                        <a:spcAft>
                          <a:spcPts val="0"/>
                        </a:spcAft>
                        <a:buNone/>
                      </a:pPr>
                      <a:endParaRPr sz="800" dirty="0">
                        <a:latin typeface="Yu Gothic" panose="020B0400000000000000" pitchFamily="34" charset="-128"/>
                        <a:ea typeface="Yu Gothic" panose="020B0400000000000000" pitchFamily="34" charset="-128"/>
                        <a:cs typeface="Arial"/>
                        <a:sym typeface="Arial"/>
                      </a:endParaRPr>
                    </a:p>
                  </a:txBody>
                  <a:tcPr marL="91450" marR="91450" marT="45725" marB="45725" anchor="ctr"/>
                </a:tc>
                <a:extLst>
                  <a:ext uri="{0D108BD9-81ED-4DB2-BD59-A6C34878D82A}">
                    <a16:rowId xmlns:a16="http://schemas.microsoft.com/office/drawing/2014/main" val="10011"/>
                  </a:ext>
                </a:extLst>
              </a:tr>
              <a:tr h="209400">
                <a:tc>
                  <a:txBody>
                    <a:bodyPr/>
                    <a:lstStyle/>
                    <a:p>
                      <a:pPr marL="0" marR="0" lvl="0" indent="0" algn="ctr" rtl="0">
                        <a:spcBef>
                          <a:spcPts val="0"/>
                        </a:spcBef>
                        <a:spcAft>
                          <a:spcPts val="0"/>
                        </a:spcAft>
                        <a:buNone/>
                      </a:pPr>
                      <a:endParaRPr sz="800" dirty="0">
                        <a:latin typeface="Yu Gothic" panose="020B0400000000000000" pitchFamily="34" charset="-128"/>
                        <a:ea typeface="Yu Gothic" panose="020B0400000000000000" pitchFamily="34" charset="-128"/>
                        <a:cs typeface="Arial"/>
                        <a:sym typeface="Arial"/>
                      </a:endParaRPr>
                    </a:p>
                  </a:txBody>
                  <a:tcPr marL="91450" marR="91450" marT="45725" marB="45725" anchor="ctr"/>
                </a:tc>
                <a:tc>
                  <a:txBody>
                    <a:bodyPr/>
                    <a:lstStyle/>
                    <a:p>
                      <a:pPr marL="0" marR="0" lvl="0" indent="0" algn="ctr" rtl="0">
                        <a:spcBef>
                          <a:spcPts val="0"/>
                        </a:spcBef>
                        <a:spcAft>
                          <a:spcPts val="0"/>
                        </a:spcAft>
                        <a:buNone/>
                      </a:pPr>
                      <a:r>
                        <a:rPr lang="ja-JP" sz="1000" b="1">
                          <a:solidFill>
                            <a:srgbClr val="3F3F3F"/>
                          </a:solidFill>
                          <a:latin typeface="Yu Gothic" panose="020B0400000000000000" pitchFamily="34" charset="-128"/>
                          <a:ea typeface="Yu Gothic" panose="020B0400000000000000" pitchFamily="34" charset="-128"/>
                          <a:cs typeface="Arial"/>
                          <a:sym typeface="Arial"/>
                        </a:rPr>
                        <a:t>初稿ご提出</a:t>
                      </a:r>
                      <a:endParaRPr dirty="0">
                        <a:latin typeface="Yu Gothic" panose="020B0400000000000000" pitchFamily="34" charset="-128"/>
                        <a:ea typeface="Yu Gothic" panose="020B0400000000000000" pitchFamily="34" charset="-128"/>
                      </a:endParaRPr>
                    </a:p>
                  </a:txBody>
                  <a:tcPr marL="91450" marR="91450" marT="45725" marB="45725" anchor="ctr"/>
                </a:tc>
                <a:extLst>
                  <a:ext uri="{0D108BD9-81ED-4DB2-BD59-A6C34878D82A}">
                    <a16:rowId xmlns:a16="http://schemas.microsoft.com/office/drawing/2014/main" val="10012"/>
                  </a:ext>
                </a:extLst>
              </a:tr>
              <a:tr h="209400">
                <a:tc>
                  <a:txBody>
                    <a:bodyPr/>
                    <a:lstStyle/>
                    <a:p>
                      <a:pPr marL="0" marR="0" lvl="0" indent="0" algn="ctr" rtl="0">
                        <a:spcBef>
                          <a:spcPts val="0"/>
                        </a:spcBef>
                        <a:spcAft>
                          <a:spcPts val="0"/>
                        </a:spcAft>
                        <a:buNone/>
                      </a:pPr>
                      <a:endParaRPr sz="800" dirty="0">
                        <a:latin typeface="Yu Gothic" panose="020B0400000000000000" pitchFamily="34" charset="-128"/>
                        <a:ea typeface="Yu Gothic" panose="020B0400000000000000" pitchFamily="34" charset="-128"/>
                        <a:cs typeface="Arial"/>
                        <a:sym typeface="Arial"/>
                      </a:endParaRPr>
                    </a:p>
                  </a:txBody>
                  <a:tcPr marL="91450" marR="91450" marT="45725" marB="45725" anchor="ctr"/>
                </a:tc>
                <a:tc>
                  <a:txBody>
                    <a:bodyPr/>
                    <a:lstStyle/>
                    <a:p>
                      <a:pPr marL="0" marR="0" lvl="0" indent="0" algn="ctr" rtl="0">
                        <a:spcBef>
                          <a:spcPts val="0"/>
                        </a:spcBef>
                        <a:spcAft>
                          <a:spcPts val="0"/>
                        </a:spcAft>
                        <a:buNone/>
                      </a:pPr>
                      <a:endParaRPr sz="800" dirty="0">
                        <a:latin typeface="Yu Gothic" panose="020B0400000000000000" pitchFamily="34" charset="-128"/>
                        <a:ea typeface="Yu Gothic" panose="020B0400000000000000" pitchFamily="34" charset="-128"/>
                        <a:cs typeface="Arial"/>
                        <a:sym typeface="Arial"/>
                      </a:endParaRPr>
                    </a:p>
                  </a:txBody>
                  <a:tcPr marL="91450" marR="91450" marT="45725" marB="45725" anchor="ctr"/>
                </a:tc>
                <a:extLst>
                  <a:ext uri="{0D108BD9-81ED-4DB2-BD59-A6C34878D82A}">
                    <a16:rowId xmlns:a16="http://schemas.microsoft.com/office/drawing/2014/main" val="10013"/>
                  </a:ext>
                </a:extLst>
              </a:tr>
              <a:tr h="209400">
                <a:tc>
                  <a:txBody>
                    <a:bodyPr/>
                    <a:lstStyle/>
                    <a:p>
                      <a:pPr marL="0" marR="0" lvl="0" indent="0" algn="ctr" rtl="0">
                        <a:spcBef>
                          <a:spcPts val="0"/>
                        </a:spcBef>
                        <a:spcAft>
                          <a:spcPts val="0"/>
                        </a:spcAft>
                        <a:buNone/>
                      </a:pPr>
                      <a:endParaRPr sz="800" dirty="0">
                        <a:latin typeface="Yu Gothic" panose="020B0400000000000000" pitchFamily="34" charset="-128"/>
                        <a:ea typeface="Yu Gothic" panose="020B0400000000000000" pitchFamily="34" charset="-128"/>
                        <a:cs typeface="Arial"/>
                        <a:sym typeface="Arial"/>
                      </a:endParaRPr>
                    </a:p>
                  </a:txBody>
                  <a:tcPr marL="91450" marR="91450" marT="45725" marB="45725" anchor="ctr"/>
                </a:tc>
                <a:tc>
                  <a:txBody>
                    <a:bodyPr/>
                    <a:lstStyle/>
                    <a:p>
                      <a:pPr marL="0" marR="0" lvl="0" indent="0" algn="ctr" rtl="0">
                        <a:spcBef>
                          <a:spcPts val="0"/>
                        </a:spcBef>
                        <a:spcAft>
                          <a:spcPts val="0"/>
                        </a:spcAft>
                        <a:buNone/>
                      </a:pPr>
                      <a:endParaRPr sz="800" dirty="0">
                        <a:latin typeface="Yu Gothic" panose="020B0400000000000000" pitchFamily="34" charset="-128"/>
                        <a:ea typeface="Yu Gothic" panose="020B0400000000000000" pitchFamily="34" charset="-128"/>
                        <a:cs typeface="Arial"/>
                        <a:sym typeface="Arial"/>
                      </a:endParaRPr>
                    </a:p>
                  </a:txBody>
                  <a:tcPr marL="91450" marR="91450" marT="45725" marB="45725" anchor="ctr"/>
                </a:tc>
                <a:extLst>
                  <a:ext uri="{0D108BD9-81ED-4DB2-BD59-A6C34878D82A}">
                    <a16:rowId xmlns:a16="http://schemas.microsoft.com/office/drawing/2014/main" val="10014"/>
                  </a:ext>
                </a:extLst>
              </a:tr>
              <a:tr h="209400">
                <a:tc>
                  <a:txBody>
                    <a:bodyPr/>
                    <a:lstStyle/>
                    <a:p>
                      <a:pPr marL="0" marR="0" lvl="0" indent="0" algn="ctr" rtl="0">
                        <a:spcBef>
                          <a:spcPts val="0"/>
                        </a:spcBef>
                        <a:spcAft>
                          <a:spcPts val="0"/>
                        </a:spcAft>
                        <a:buNone/>
                      </a:pPr>
                      <a:r>
                        <a:rPr lang="ja-JP" sz="1000" b="1">
                          <a:solidFill>
                            <a:srgbClr val="3F3F3F"/>
                          </a:solidFill>
                          <a:latin typeface="Yu Gothic" panose="020B0400000000000000" pitchFamily="34" charset="-128"/>
                          <a:ea typeface="Yu Gothic" panose="020B0400000000000000" pitchFamily="34" charset="-128"/>
                          <a:cs typeface="Arial"/>
                          <a:sym typeface="Arial"/>
                        </a:rPr>
                        <a:t>初稿お戻し</a:t>
                      </a:r>
                      <a:endParaRPr dirty="0">
                        <a:latin typeface="Yu Gothic" panose="020B0400000000000000" pitchFamily="34" charset="-128"/>
                        <a:ea typeface="Yu Gothic" panose="020B0400000000000000" pitchFamily="34" charset="-128"/>
                      </a:endParaRPr>
                    </a:p>
                  </a:txBody>
                  <a:tcPr marL="91450" marR="91450" marT="45725" marB="45725" anchor="ctr"/>
                </a:tc>
                <a:tc>
                  <a:txBody>
                    <a:bodyPr/>
                    <a:lstStyle/>
                    <a:p>
                      <a:pPr marL="0" marR="0" lvl="0" indent="0" algn="ctr" rtl="0">
                        <a:spcBef>
                          <a:spcPts val="0"/>
                        </a:spcBef>
                        <a:spcAft>
                          <a:spcPts val="0"/>
                        </a:spcAft>
                        <a:buNone/>
                      </a:pPr>
                      <a:endParaRPr sz="800" dirty="0">
                        <a:latin typeface="Yu Gothic" panose="020B0400000000000000" pitchFamily="34" charset="-128"/>
                        <a:ea typeface="Yu Gothic" panose="020B0400000000000000" pitchFamily="34" charset="-128"/>
                        <a:cs typeface="Arial"/>
                        <a:sym typeface="Arial"/>
                      </a:endParaRPr>
                    </a:p>
                  </a:txBody>
                  <a:tcPr marL="91450" marR="91450" marT="45725" marB="45725" anchor="ctr"/>
                </a:tc>
                <a:extLst>
                  <a:ext uri="{0D108BD9-81ED-4DB2-BD59-A6C34878D82A}">
                    <a16:rowId xmlns:a16="http://schemas.microsoft.com/office/drawing/2014/main" val="10015"/>
                  </a:ext>
                </a:extLst>
              </a:tr>
              <a:tr h="209400">
                <a:tc>
                  <a:txBody>
                    <a:bodyPr/>
                    <a:lstStyle/>
                    <a:p>
                      <a:pPr marL="0" marR="0" lvl="0" indent="0" algn="ctr" rtl="0">
                        <a:spcBef>
                          <a:spcPts val="0"/>
                        </a:spcBef>
                        <a:spcAft>
                          <a:spcPts val="0"/>
                        </a:spcAft>
                        <a:buNone/>
                      </a:pPr>
                      <a:endParaRPr sz="800" dirty="0">
                        <a:latin typeface="Yu Gothic" panose="020B0400000000000000" pitchFamily="34" charset="-128"/>
                        <a:ea typeface="Yu Gothic" panose="020B0400000000000000" pitchFamily="34" charset="-128"/>
                        <a:cs typeface="Arial"/>
                        <a:sym typeface="Arial"/>
                      </a:endParaRPr>
                    </a:p>
                  </a:txBody>
                  <a:tcPr marL="91450" marR="91450" marT="45725" marB="45725" anchor="ctr"/>
                </a:tc>
                <a:tc>
                  <a:txBody>
                    <a:bodyPr/>
                    <a:lstStyle/>
                    <a:p>
                      <a:pPr marL="0" marR="0" lvl="0" indent="0" algn="ctr" rtl="0">
                        <a:spcBef>
                          <a:spcPts val="0"/>
                        </a:spcBef>
                        <a:spcAft>
                          <a:spcPts val="0"/>
                        </a:spcAft>
                        <a:buNone/>
                      </a:pPr>
                      <a:endParaRPr sz="800" dirty="0">
                        <a:latin typeface="Yu Gothic" panose="020B0400000000000000" pitchFamily="34" charset="-128"/>
                        <a:ea typeface="Yu Gothic" panose="020B0400000000000000" pitchFamily="34" charset="-128"/>
                        <a:cs typeface="Arial"/>
                        <a:sym typeface="Arial"/>
                      </a:endParaRPr>
                    </a:p>
                  </a:txBody>
                  <a:tcPr marL="91450" marR="91450" marT="45725" marB="45725" anchor="ctr"/>
                </a:tc>
                <a:extLst>
                  <a:ext uri="{0D108BD9-81ED-4DB2-BD59-A6C34878D82A}">
                    <a16:rowId xmlns:a16="http://schemas.microsoft.com/office/drawing/2014/main" val="10016"/>
                  </a:ext>
                </a:extLst>
              </a:tr>
              <a:tr h="209400">
                <a:tc>
                  <a:txBody>
                    <a:bodyPr/>
                    <a:lstStyle/>
                    <a:p>
                      <a:pPr marL="0" marR="0" lvl="0" indent="0" algn="ctr" rtl="0">
                        <a:spcBef>
                          <a:spcPts val="0"/>
                        </a:spcBef>
                        <a:spcAft>
                          <a:spcPts val="0"/>
                        </a:spcAft>
                        <a:buNone/>
                      </a:pPr>
                      <a:endParaRPr sz="800" dirty="0">
                        <a:latin typeface="Yu Gothic" panose="020B0400000000000000" pitchFamily="34" charset="-128"/>
                        <a:ea typeface="Yu Gothic" panose="020B0400000000000000" pitchFamily="34" charset="-128"/>
                        <a:cs typeface="Arial"/>
                        <a:sym typeface="Arial"/>
                      </a:endParaRPr>
                    </a:p>
                  </a:txBody>
                  <a:tcPr marL="91450" marR="91450" marT="45725" marB="45725" anchor="ctr"/>
                </a:tc>
                <a:tc>
                  <a:txBody>
                    <a:bodyPr/>
                    <a:lstStyle/>
                    <a:p>
                      <a:pPr marL="0" marR="0" lvl="0" indent="0" algn="ctr" rtl="0">
                        <a:spcBef>
                          <a:spcPts val="0"/>
                        </a:spcBef>
                        <a:spcAft>
                          <a:spcPts val="0"/>
                        </a:spcAft>
                        <a:buNone/>
                      </a:pPr>
                      <a:endParaRPr sz="800" dirty="0">
                        <a:latin typeface="Yu Gothic" panose="020B0400000000000000" pitchFamily="34" charset="-128"/>
                        <a:ea typeface="Yu Gothic" panose="020B0400000000000000" pitchFamily="34" charset="-128"/>
                        <a:cs typeface="Arial"/>
                        <a:sym typeface="Arial"/>
                      </a:endParaRPr>
                    </a:p>
                  </a:txBody>
                  <a:tcPr marL="91450" marR="91450" marT="45725" marB="45725" anchor="ctr"/>
                </a:tc>
                <a:extLst>
                  <a:ext uri="{0D108BD9-81ED-4DB2-BD59-A6C34878D82A}">
                    <a16:rowId xmlns:a16="http://schemas.microsoft.com/office/drawing/2014/main" val="10017"/>
                  </a:ext>
                </a:extLst>
              </a:tr>
              <a:tr h="209400">
                <a:tc>
                  <a:txBody>
                    <a:bodyPr/>
                    <a:lstStyle/>
                    <a:p>
                      <a:pPr marL="0" marR="0" lvl="0" indent="0" algn="ctr" rtl="0">
                        <a:spcBef>
                          <a:spcPts val="0"/>
                        </a:spcBef>
                        <a:spcAft>
                          <a:spcPts val="0"/>
                        </a:spcAft>
                        <a:buNone/>
                      </a:pPr>
                      <a:endParaRPr sz="800" dirty="0">
                        <a:latin typeface="Yu Gothic" panose="020B0400000000000000" pitchFamily="34" charset="-128"/>
                        <a:ea typeface="Yu Gothic" panose="020B0400000000000000" pitchFamily="34" charset="-128"/>
                        <a:cs typeface="Arial"/>
                        <a:sym typeface="Arial"/>
                      </a:endParaRPr>
                    </a:p>
                  </a:txBody>
                  <a:tcPr marL="91450" marR="91450" marT="45725" marB="45725" anchor="ctr"/>
                </a:tc>
                <a:tc>
                  <a:txBody>
                    <a:bodyPr/>
                    <a:lstStyle/>
                    <a:p>
                      <a:pPr marL="0" marR="0" lvl="0" indent="0" algn="ctr" rtl="0">
                        <a:spcBef>
                          <a:spcPts val="0"/>
                        </a:spcBef>
                        <a:spcAft>
                          <a:spcPts val="0"/>
                        </a:spcAft>
                        <a:buNone/>
                      </a:pPr>
                      <a:r>
                        <a:rPr lang="ja-JP" sz="1000" b="1">
                          <a:solidFill>
                            <a:srgbClr val="3F3F3F"/>
                          </a:solidFill>
                          <a:latin typeface="Yu Gothic" panose="020B0400000000000000" pitchFamily="34" charset="-128"/>
                          <a:ea typeface="Yu Gothic" panose="020B0400000000000000" pitchFamily="34" charset="-128"/>
                          <a:cs typeface="Arial"/>
                          <a:sym typeface="Arial"/>
                        </a:rPr>
                        <a:t>修正稿ご提出</a:t>
                      </a:r>
                      <a:endParaRPr dirty="0">
                        <a:latin typeface="Yu Gothic" panose="020B0400000000000000" pitchFamily="34" charset="-128"/>
                        <a:ea typeface="Yu Gothic" panose="020B0400000000000000" pitchFamily="34" charset="-128"/>
                      </a:endParaRPr>
                    </a:p>
                  </a:txBody>
                  <a:tcPr marL="91450" marR="91450" marT="45725" marB="45725" anchor="ctr"/>
                </a:tc>
                <a:extLst>
                  <a:ext uri="{0D108BD9-81ED-4DB2-BD59-A6C34878D82A}">
                    <a16:rowId xmlns:a16="http://schemas.microsoft.com/office/drawing/2014/main" val="10018"/>
                  </a:ext>
                </a:extLst>
              </a:tr>
              <a:tr h="209400">
                <a:tc>
                  <a:txBody>
                    <a:bodyPr/>
                    <a:lstStyle/>
                    <a:p>
                      <a:pPr marL="0" marR="0" lvl="0" indent="0" algn="ctr" rtl="0">
                        <a:spcBef>
                          <a:spcPts val="0"/>
                        </a:spcBef>
                        <a:spcAft>
                          <a:spcPts val="0"/>
                        </a:spcAft>
                        <a:buNone/>
                      </a:pPr>
                      <a:endParaRPr sz="800" dirty="0">
                        <a:latin typeface="Yu Gothic" panose="020B0400000000000000" pitchFamily="34" charset="-128"/>
                        <a:ea typeface="Yu Gothic" panose="020B0400000000000000" pitchFamily="34" charset="-128"/>
                        <a:cs typeface="Arial"/>
                        <a:sym typeface="Arial"/>
                      </a:endParaRPr>
                    </a:p>
                  </a:txBody>
                  <a:tcPr marL="91450" marR="91450" marT="45725" marB="45725" anchor="ctr"/>
                </a:tc>
                <a:tc>
                  <a:txBody>
                    <a:bodyPr/>
                    <a:lstStyle/>
                    <a:p>
                      <a:pPr marL="0" marR="0" lvl="0" indent="0" algn="ctr" rtl="0">
                        <a:spcBef>
                          <a:spcPts val="0"/>
                        </a:spcBef>
                        <a:spcAft>
                          <a:spcPts val="0"/>
                        </a:spcAft>
                        <a:buNone/>
                      </a:pPr>
                      <a:endParaRPr sz="800" dirty="0">
                        <a:latin typeface="Yu Gothic" panose="020B0400000000000000" pitchFamily="34" charset="-128"/>
                        <a:ea typeface="Yu Gothic" panose="020B0400000000000000" pitchFamily="34" charset="-128"/>
                        <a:cs typeface="Arial"/>
                        <a:sym typeface="Arial"/>
                      </a:endParaRPr>
                    </a:p>
                  </a:txBody>
                  <a:tcPr marL="91450" marR="91450" marT="45725" marB="45725" anchor="ctr"/>
                </a:tc>
                <a:extLst>
                  <a:ext uri="{0D108BD9-81ED-4DB2-BD59-A6C34878D82A}">
                    <a16:rowId xmlns:a16="http://schemas.microsoft.com/office/drawing/2014/main" val="10019"/>
                  </a:ext>
                </a:extLst>
              </a:tr>
              <a:tr h="209400">
                <a:tc>
                  <a:txBody>
                    <a:bodyPr/>
                    <a:lstStyle/>
                    <a:p>
                      <a:pPr marL="0" marR="0" lvl="0" indent="0" algn="ctr" rtl="0">
                        <a:spcBef>
                          <a:spcPts val="0"/>
                        </a:spcBef>
                        <a:spcAft>
                          <a:spcPts val="0"/>
                        </a:spcAft>
                        <a:buNone/>
                      </a:pPr>
                      <a:endParaRPr sz="800" dirty="0">
                        <a:latin typeface="Yu Gothic" panose="020B0400000000000000" pitchFamily="34" charset="-128"/>
                        <a:ea typeface="Yu Gothic" panose="020B0400000000000000" pitchFamily="34" charset="-128"/>
                        <a:cs typeface="Arial"/>
                        <a:sym typeface="Arial"/>
                      </a:endParaRPr>
                    </a:p>
                  </a:txBody>
                  <a:tcPr marL="91450" marR="91450" marT="45725" marB="45725" anchor="ctr"/>
                </a:tc>
                <a:tc>
                  <a:txBody>
                    <a:bodyPr/>
                    <a:lstStyle/>
                    <a:p>
                      <a:pPr marL="0" marR="0" lvl="0" indent="0" algn="ctr" rtl="0">
                        <a:spcBef>
                          <a:spcPts val="0"/>
                        </a:spcBef>
                        <a:spcAft>
                          <a:spcPts val="0"/>
                        </a:spcAft>
                        <a:buNone/>
                      </a:pPr>
                      <a:endParaRPr sz="800" dirty="0">
                        <a:latin typeface="Yu Gothic" panose="020B0400000000000000" pitchFamily="34" charset="-128"/>
                        <a:ea typeface="Yu Gothic" panose="020B0400000000000000" pitchFamily="34" charset="-128"/>
                        <a:cs typeface="Arial"/>
                        <a:sym typeface="Arial"/>
                      </a:endParaRPr>
                    </a:p>
                  </a:txBody>
                  <a:tcPr marL="91450" marR="91450" marT="45725" marB="45725" anchor="ctr"/>
                </a:tc>
                <a:extLst>
                  <a:ext uri="{0D108BD9-81ED-4DB2-BD59-A6C34878D82A}">
                    <a16:rowId xmlns:a16="http://schemas.microsoft.com/office/drawing/2014/main" val="10020"/>
                  </a:ext>
                </a:extLst>
              </a:tr>
              <a:tr h="209400">
                <a:tc>
                  <a:txBody>
                    <a:bodyPr/>
                    <a:lstStyle/>
                    <a:p>
                      <a:pPr marL="0" marR="0" lvl="0" indent="0" algn="ctr" rtl="0">
                        <a:spcBef>
                          <a:spcPts val="0"/>
                        </a:spcBef>
                        <a:spcAft>
                          <a:spcPts val="0"/>
                        </a:spcAft>
                        <a:buNone/>
                      </a:pPr>
                      <a:r>
                        <a:rPr lang="ja-JP" sz="1000" b="1">
                          <a:solidFill>
                            <a:srgbClr val="3F3F3F"/>
                          </a:solidFill>
                          <a:latin typeface="Yu Gothic" panose="020B0400000000000000" pitchFamily="34" charset="-128"/>
                          <a:ea typeface="Yu Gothic" panose="020B0400000000000000" pitchFamily="34" charset="-128"/>
                          <a:cs typeface="Arial"/>
                          <a:sym typeface="Arial"/>
                        </a:rPr>
                        <a:t>修正稿お戻し</a:t>
                      </a:r>
                      <a:endParaRPr dirty="0">
                        <a:latin typeface="Yu Gothic" panose="020B0400000000000000" pitchFamily="34" charset="-128"/>
                        <a:ea typeface="Yu Gothic" panose="020B0400000000000000" pitchFamily="34" charset="-128"/>
                      </a:endParaRPr>
                    </a:p>
                  </a:txBody>
                  <a:tcPr marL="91450" marR="91450" marT="45725" marB="45725" anchor="ctr"/>
                </a:tc>
                <a:tc>
                  <a:txBody>
                    <a:bodyPr/>
                    <a:lstStyle/>
                    <a:p>
                      <a:pPr marL="0" marR="0" lvl="0" indent="0" algn="ctr" rtl="0">
                        <a:spcBef>
                          <a:spcPts val="0"/>
                        </a:spcBef>
                        <a:spcAft>
                          <a:spcPts val="0"/>
                        </a:spcAft>
                        <a:buNone/>
                      </a:pPr>
                      <a:endParaRPr sz="800" dirty="0">
                        <a:latin typeface="Yu Gothic" panose="020B0400000000000000" pitchFamily="34" charset="-128"/>
                        <a:ea typeface="Yu Gothic" panose="020B0400000000000000" pitchFamily="34" charset="-128"/>
                        <a:cs typeface="Arial"/>
                        <a:sym typeface="Arial"/>
                      </a:endParaRPr>
                    </a:p>
                  </a:txBody>
                  <a:tcPr marL="91450" marR="91450" marT="45725" marB="45725" anchor="ctr"/>
                </a:tc>
                <a:extLst>
                  <a:ext uri="{0D108BD9-81ED-4DB2-BD59-A6C34878D82A}">
                    <a16:rowId xmlns:a16="http://schemas.microsoft.com/office/drawing/2014/main" val="10021"/>
                  </a:ext>
                </a:extLst>
              </a:tr>
              <a:tr h="209400">
                <a:tc>
                  <a:txBody>
                    <a:bodyPr/>
                    <a:lstStyle/>
                    <a:p>
                      <a:pPr marL="0" marR="0" lvl="0" indent="0" algn="ctr" rtl="0">
                        <a:spcBef>
                          <a:spcPts val="0"/>
                        </a:spcBef>
                        <a:spcAft>
                          <a:spcPts val="0"/>
                        </a:spcAft>
                        <a:buNone/>
                      </a:pPr>
                      <a:endParaRPr sz="800" dirty="0">
                        <a:latin typeface="Yu Gothic" panose="020B0400000000000000" pitchFamily="34" charset="-128"/>
                        <a:ea typeface="Yu Gothic" panose="020B0400000000000000" pitchFamily="34" charset="-128"/>
                        <a:cs typeface="Arial"/>
                        <a:sym typeface="Arial"/>
                      </a:endParaRPr>
                    </a:p>
                  </a:txBody>
                  <a:tcPr marL="91450" marR="91450" marT="45725" marB="45725" anchor="ctr"/>
                </a:tc>
                <a:tc>
                  <a:txBody>
                    <a:bodyPr/>
                    <a:lstStyle/>
                    <a:p>
                      <a:pPr marL="0" marR="0" lvl="0" indent="0" algn="ctr" rtl="0">
                        <a:spcBef>
                          <a:spcPts val="0"/>
                        </a:spcBef>
                        <a:spcAft>
                          <a:spcPts val="0"/>
                        </a:spcAft>
                        <a:buNone/>
                      </a:pPr>
                      <a:r>
                        <a:rPr lang="ja-JP" sz="1000" b="1">
                          <a:solidFill>
                            <a:srgbClr val="3F3F3F"/>
                          </a:solidFill>
                          <a:latin typeface="Yu Gothic" panose="020B0400000000000000" pitchFamily="34" charset="-128"/>
                          <a:ea typeface="Yu Gothic" panose="020B0400000000000000" pitchFamily="34" charset="-128"/>
                          <a:cs typeface="Arial"/>
                          <a:sym typeface="Arial"/>
                        </a:rPr>
                        <a:t>校了</a:t>
                      </a:r>
                      <a:endParaRPr dirty="0">
                        <a:latin typeface="Yu Gothic" panose="020B0400000000000000" pitchFamily="34" charset="-128"/>
                        <a:ea typeface="Yu Gothic" panose="020B0400000000000000" pitchFamily="34" charset="-128"/>
                      </a:endParaRPr>
                    </a:p>
                  </a:txBody>
                  <a:tcPr marL="91450" marR="91450" marT="45725" marB="45725" anchor="ctr"/>
                </a:tc>
                <a:extLst>
                  <a:ext uri="{0D108BD9-81ED-4DB2-BD59-A6C34878D82A}">
                    <a16:rowId xmlns:a16="http://schemas.microsoft.com/office/drawing/2014/main" val="10022"/>
                  </a:ext>
                </a:extLst>
              </a:tr>
              <a:tr h="209400">
                <a:tc gridSpan="2">
                  <a:txBody>
                    <a:bodyPr/>
                    <a:lstStyle/>
                    <a:p>
                      <a:pPr marL="0" marR="0" lvl="0" indent="0" algn="ctr" rtl="0">
                        <a:spcBef>
                          <a:spcPts val="0"/>
                        </a:spcBef>
                        <a:spcAft>
                          <a:spcPts val="0"/>
                        </a:spcAft>
                        <a:buNone/>
                      </a:pPr>
                      <a:r>
                        <a:rPr lang="ja-JP" sz="1000" b="1">
                          <a:solidFill>
                            <a:srgbClr val="3F3F3F"/>
                          </a:solidFill>
                          <a:latin typeface="Yu Gothic" panose="020B0400000000000000" pitchFamily="34" charset="-128"/>
                          <a:ea typeface="Yu Gothic" panose="020B0400000000000000" pitchFamily="34" charset="-128"/>
                          <a:cs typeface="Arial"/>
                          <a:sym typeface="Arial"/>
                        </a:rPr>
                        <a:t>記事公開</a:t>
                      </a:r>
                      <a:endParaRPr dirty="0">
                        <a:latin typeface="Yu Gothic" panose="020B0400000000000000" pitchFamily="34" charset="-128"/>
                        <a:ea typeface="Yu Gothic" panose="020B0400000000000000" pitchFamily="34" charset="-128"/>
                      </a:endParaRPr>
                    </a:p>
                  </a:txBody>
                  <a:tcPr marL="91450" marR="91450" marT="45725" marB="45725" anchor="ctr"/>
                </a:tc>
                <a:tc hMerge="1">
                  <a:txBody>
                    <a:bodyPr/>
                    <a:lstStyle/>
                    <a:p>
                      <a:endParaRPr lang="ja-JP"/>
                    </a:p>
                  </a:txBody>
                  <a:tcPr/>
                </a:tc>
                <a:extLst>
                  <a:ext uri="{0D108BD9-81ED-4DB2-BD59-A6C34878D82A}">
                    <a16:rowId xmlns:a16="http://schemas.microsoft.com/office/drawing/2014/main" val="10023"/>
                  </a:ext>
                </a:extLst>
              </a:tr>
            </a:tbl>
          </a:graphicData>
        </a:graphic>
      </p:graphicFrame>
      <p:sp>
        <p:nvSpPr>
          <p:cNvPr id="963" name="Google Shape;963;p52"/>
          <p:cNvSpPr/>
          <p:nvPr/>
        </p:nvSpPr>
        <p:spPr>
          <a:xfrm>
            <a:off x="3198151" y="2739579"/>
            <a:ext cx="170100" cy="556553"/>
          </a:xfrm>
          <a:prstGeom prst="upDownArrow">
            <a:avLst>
              <a:gd name="adj1" fmla="val 50000"/>
              <a:gd name="adj2" fmla="val 50000"/>
            </a:avLst>
          </a:prstGeom>
          <a:solidFill>
            <a:srgbClr val="F89D90"/>
          </a:solidFill>
          <a:ln w="12700" cap="flat" cmpd="sng">
            <a:solidFill>
              <a:schemeClr val="lt1"/>
            </a:solidFill>
            <a:prstDash val="solid"/>
            <a:round/>
            <a:headEnd type="none" w="sm" len="sm"/>
            <a:tailEnd type="none" w="sm" len="sm"/>
          </a:ln>
        </p:spPr>
        <p:txBody>
          <a:bodyPr spcFirstLastPara="1" wrap="square" lIns="72000" tIns="36000" rIns="72000" bIns="36000" anchor="ctr" anchorCtr="0">
            <a:noAutofit/>
          </a:bodyPr>
          <a:lstStyle/>
          <a:p>
            <a:pPr marL="0" marR="0" lvl="0" indent="0" algn="l" rtl="0">
              <a:lnSpc>
                <a:spcPct val="100000"/>
              </a:lnSpc>
              <a:spcBef>
                <a:spcPts val="0"/>
              </a:spcBef>
              <a:spcAft>
                <a:spcPts val="0"/>
              </a:spcAft>
              <a:buClr>
                <a:srgbClr val="000000"/>
              </a:buClr>
              <a:buSzPts val="900"/>
              <a:buFont typeface="Arial"/>
              <a:buNone/>
            </a:pPr>
            <a:endParaRPr sz="900" b="0" i="0" u="none" strike="noStrike" cap="none" dirty="0">
              <a:solidFill>
                <a:srgbClr val="F89D8F"/>
              </a:solidFill>
              <a:latin typeface="Yu Gothic" panose="020B0400000000000000" pitchFamily="34" charset="-128"/>
              <a:ea typeface="Yu Gothic" panose="020B0400000000000000" pitchFamily="34" charset="-128"/>
              <a:cs typeface="Kosugi Maru"/>
              <a:sym typeface="Kosugi Maru"/>
            </a:endParaRPr>
          </a:p>
        </p:txBody>
      </p:sp>
      <p:sp>
        <p:nvSpPr>
          <p:cNvPr id="964" name="Google Shape;964;p52"/>
          <p:cNvSpPr/>
          <p:nvPr/>
        </p:nvSpPr>
        <p:spPr>
          <a:xfrm>
            <a:off x="5311227" y="2324280"/>
            <a:ext cx="1509024" cy="76443"/>
          </a:xfrm>
          <a:prstGeom prst="roundRect">
            <a:avLst>
              <a:gd name="adj" fmla="val 50000"/>
            </a:avLst>
          </a:prstGeom>
          <a:solidFill>
            <a:srgbClr val="F89D90">
              <a:alpha val="29803"/>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dirty="0">
              <a:solidFill>
                <a:srgbClr val="000000"/>
              </a:solidFill>
              <a:latin typeface="Yu Gothic" panose="020B0400000000000000" pitchFamily="34" charset="-128"/>
              <a:ea typeface="Yu Gothic" panose="020B0400000000000000" pitchFamily="34" charset="-128"/>
              <a:sym typeface="Arial"/>
            </a:endParaRPr>
          </a:p>
        </p:txBody>
      </p:sp>
      <p:sp>
        <p:nvSpPr>
          <p:cNvPr id="965" name="Google Shape;965;p52"/>
          <p:cNvSpPr/>
          <p:nvPr/>
        </p:nvSpPr>
        <p:spPr>
          <a:xfrm>
            <a:off x="5311226" y="3705024"/>
            <a:ext cx="1683933" cy="76443"/>
          </a:xfrm>
          <a:prstGeom prst="roundRect">
            <a:avLst>
              <a:gd name="adj" fmla="val 50000"/>
            </a:avLst>
          </a:prstGeom>
          <a:solidFill>
            <a:srgbClr val="F89D90">
              <a:alpha val="29803"/>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dirty="0">
              <a:solidFill>
                <a:srgbClr val="000000"/>
              </a:solidFill>
              <a:latin typeface="Yu Gothic" panose="020B0400000000000000" pitchFamily="34" charset="-128"/>
              <a:ea typeface="Yu Gothic" panose="020B0400000000000000" pitchFamily="34" charset="-128"/>
              <a:sym typeface="Arial"/>
            </a:endParaRPr>
          </a:p>
        </p:txBody>
      </p:sp>
      <p:sp>
        <p:nvSpPr>
          <p:cNvPr id="966" name="Google Shape;966;p52"/>
          <p:cNvSpPr txBox="1"/>
          <p:nvPr/>
        </p:nvSpPr>
        <p:spPr>
          <a:xfrm>
            <a:off x="5311226" y="1483981"/>
            <a:ext cx="3362990" cy="2831544"/>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3F3F3F"/>
              </a:buClr>
              <a:buSzPts val="800"/>
              <a:buFont typeface="Arial"/>
              <a:buNone/>
            </a:pPr>
            <a:r>
              <a:rPr lang="ja-JP" sz="800" b="0" i="0" u="none" strike="noStrike" cap="none" dirty="0">
                <a:solidFill>
                  <a:srgbClr val="3F3F3F"/>
                </a:solidFill>
                <a:latin typeface="Yu Gothic" panose="020B0400000000000000" pitchFamily="34" charset="-128"/>
                <a:ea typeface="Yu Gothic" panose="020B0400000000000000" pitchFamily="34" charset="-128"/>
                <a:sym typeface="Arial"/>
              </a:rPr>
              <a:t>お申込み受領後、担当営業よりスケジュールをご連絡いたします。</a:t>
            </a:r>
            <a:endParaRPr sz="800" b="0" i="0" u="none" strike="noStrike" cap="none" dirty="0">
              <a:solidFill>
                <a:srgbClr val="3F3F3F"/>
              </a:solidFill>
              <a:latin typeface="Yu Gothic" panose="020B0400000000000000" pitchFamily="34" charset="-128"/>
              <a:ea typeface="Yu Gothic" panose="020B0400000000000000" pitchFamily="34" charset="-128"/>
              <a:sym typeface="Arial"/>
            </a:endParaRPr>
          </a:p>
          <a:p>
            <a:pPr marL="0" marR="0" lvl="0" indent="0" algn="l" rtl="0">
              <a:lnSpc>
                <a:spcPct val="100000"/>
              </a:lnSpc>
              <a:spcBef>
                <a:spcPts val="0"/>
              </a:spcBef>
              <a:spcAft>
                <a:spcPts val="0"/>
              </a:spcAft>
              <a:buClr>
                <a:srgbClr val="3F3F3F"/>
              </a:buClr>
              <a:buSzPts val="800"/>
              <a:buFont typeface="Arial"/>
              <a:buNone/>
            </a:pPr>
            <a:r>
              <a:rPr lang="ja-JP" sz="800" b="0" i="0" u="none" strike="noStrike" cap="none" dirty="0">
                <a:solidFill>
                  <a:srgbClr val="3F3F3F"/>
                </a:solidFill>
                <a:latin typeface="Yu Gothic" panose="020B0400000000000000" pitchFamily="34" charset="-128"/>
                <a:ea typeface="Yu Gothic" panose="020B0400000000000000" pitchFamily="34" charset="-128"/>
                <a:sym typeface="Arial"/>
              </a:rPr>
              <a:t>案件によりスケジュールは変更いたします。</a:t>
            </a:r>
            <a:endParaRPr sz="800" b="0" i="0" u="none" strike="noStrike" cap="none" dirty="0">
              <a:solidFill>
                <a:srgbClr val="3F3F3F"/>
              </a:solidFill>
              <a:latin typeface="Yu Gothic" panose="020B0400000000000000" pitchFamily="34" charset="-128"/>
              <a:ea typeface="Yu Gothic" panose="020B0400000000000000" pitchFamily="34" charset="-128"/>
              <a:sym typeface="Arial"/>
            </a:endParaRPr>
          </a:p>
          <a:p>
            <a:pPr marL="0" marR="0" lvl="0" indent="0" algn="l" rtl="0">
              <a:lnSpc>
                <a:spcPct val="100000"/>
              </a:lnSpc>
              <a:spcBef>
                <a:spcPts val="0"/>
              </a:spcBef>
              <a:spcAft>
                <a:spcPts val="0"/>
              </a:spcAft>
              <a:buClr>
                <a:srgbClr val="3F3F3F"/>
              </a:buClr>
              <a:buSzPts val="800"/>
              <a:buFont typeface="Arial"/>
              <a:buNone/>
            </a:pPr>
            <a:r>
              <a:rPr lang="ja-JP" sz="800" b="0" i="0" u="none" strike="noStrike" cap="none" dirty="0">
                <a:solidFill>
                  <a:srgbClr val="3F3F3F"/>
                </a:solidFill>
                <a:latin typeface="Yu Gothic" panose="020B0400000000000000" pitchFamily="34" charset="-128"/>
                <a:ea typeface="Yu Gothic" panose="020B0400000000000000" pitchFamily="34" charset="-128"/>
                <a:sym typeface="Arial"/>
              </a:rPr>
              <a:t>記事広告の場合は掲載開始の</a:t>
            </a:r>
            <a:r>
              <a:rPr lang="en-US" altLang="ja-JP" sz="800" b="0" i="0" u="none" strike="noStrike" cap="none" dirty="0">
                <a:solidFill>
                  <a:srgbClr val="3F3F3F"/>
                </a:solidFill>
                <a:latin typeface="Yu Gothic" panose="020B0400000000000000" pitchFamily="34" charset="-128"/>
                <a:ea typeface="Yu Gothic" panose="020B0400000000000000" pitchFamily="34" charset="-128"/>
                <a:sym typeface="Arial"/>
              </a:rPr>
              <a:t>2</a:t>
            </a:r>
            <a:r>
              <a:rPr lang="ja-JP" sz="800" b="0" i="0" u="none" strike="noStrike" cap="none" dirty="0">
                <a:solidFill>
                  <a:srgbClr val="3F3F3F"/>
                </a:solidFill>
                <a:latin typeface="Yu Gothic" panose="020B0400000000000000" pitchFamily="34" charset="-128"/>
                <a:ea typeface="Yu Gothic" panose="020B0400000000000000" pitchFamily="34" charset="-128"/>
                <a:sym typeface="Arial"/>
              </a:rPr>
              <a:t>0営業日前までに</a:t>
            </a:r>
            <a:endParaRPr sz="800" b="0" i="0" u="none" strike="noStrike" cap="none" dirty="0">
              <a:solidFill>
                <a:srgbClr val="3F3F3F"/>
              </a:solidFill>
              <a:latin typeface="Yu Gothic" panose="020B0400000000000000" pitchFamily="34" charset="-128"/>
              <a:ea typeface="Yu Gothic" panose="020B0400000000000000" pitchFamily="34" charset="-128"/>
              <a:sym typeface="Arial"/>
            </a:endParaRPr>
          </a:p>
          <a:p>
            <a:pPr marL="0" marR="0" lvl="0" indent="0" algn="l" rtl="0">
              <a:lnSpc>
                <a:spcPct val="100000"/>
              </a:lnSpc>
              <a:spcBef>
                <a:spcPts val="0"/>
              </a:spcBef>
              <a:spcAft>
                <a:spcPts val="0"/>
              </a:spcAft>
              <a:buClr>
                <a:srgbClr val="3F3F3F"/>
              </a:buClr>
              <a:buSzPts val="800"/>
              <a:buFont typeface="Arial"/>
              <a:buNone/>
            </a:pPr>
            <a:r>
              <a:rPr lang="ja-JP" sz="800" b="0" i="0" u="none" strike="noStrike" cap="none" dirty="0">
                <a:solidFill>
                  <a:srgbClr val="3F3F3F"/>
                </a:solidFill>
                <a:latin typeface="Yu Gothic" panose="020B0400000000000000" pitchFamily="34" charset="-128"/>
                <a:ea typeface="Yu Gothic" panose="020B0400000000000000" pitchFamily="34" charset="-128"/>
                <a:sym typeface="Arial"/>
              </a:rPr>
              <a:t>商品・リリース等の情報提供にご協力をお願いいたします。</a:t>
            </a:r>
            <a:endParaRPr sz="800" b="0" i="0" u="none" strike="noStrike" cap="none" dirty="0">
              <a:solidFill>
                <a:srgbClr val="3F3F3F"/>
              </a:solidFill>
              <a:latin typeface="Yu Gothic" panose="020B0400000000000000" pitchFamily="34" charset="-128"/>
              <a:ea typeface="Yu Gothic" panose="020B0400000000000000" pitchFamily="34" charset="-128"/>
              <a:sym typeface="Arial"/>
            </a:endParaRPr>
          </a:p>
          <a:p>
            <a:pPr marL="0" marR="0" lvl="0" indent="0" algn="l" rtl="0">
              <a:lnSpc>
                <a:spcPct val="100000"/>
              </a:lnSpc>
              <a:spcBef>
                <a:spcPts val="0"/>
              </a:spcBef>
              <a:spcAft>
                <a:spcPts val="0"/>
              </a:spcAft>
              <a:buClr>
                <a:srgbClr val="000000"/>
              </a:buClr>
              <a:buSzPts val="800"/>
              <a:buFont typeface="Arial"/>
              <a:buNone/>
            </a:pPr>
            <a:endParaRPr sz="800" b="0" i="0" u="none" strike="noStrike" cap="none" dirty="0">
              <a:solidFill>
                <a:srgbClr val="3F3F3F"/>
              </a:solidFill>
              <a:latin typeface="Yu Gothic" panose="020B0400000000000000" pitchFamily="34" charset="-128"/>
              <a:ea typeface="Yu Gothic" panose="020B0400000000000000" pitchFamily="34" charset="-128"/>
              <a:sym typeface="Arial"/>
            </a:endParaRPr>
          </a:p>
          <a:p>
            <a:pPr marL="0" marR="0" lvl="0" indent="0" algn="l" rtl="0">
              <a:lnSpc>
                <a:spcPct val="100000"/>
              </a:lnSpc>
              <a:spcBef>
                <a:spcPts val="0"/>
              </a:spcBef>
              <a:spcAft>
                <a:spcPts val="0"/>
              </a:spcAft>
              <a:buClr>
                <a:srgbClr val="000000"/>
              </a:buClr>
              <a:buSzPts val="800"/>
              <a:buFont typeface="Arial"/>
              <a:buNone/>
            </a:pPr>
            <a:endParaRPr sz="800" b="0" i="0" u="none" strike="noStrike" cap="none" dirty="0">
              <a:solidFill>
                <a:srgbClr val="3F3F3F"/>
              </a:solidFill>
              <a:latin typeface="Yu Gothic" panose="020B0400000000000000" pitchFamily="34" charset="-128"/>
              <a:ea typeface="Yu Gothic" panose="020B0400000000000000" pitchFamily="34" charset="-128"/>
              <a:sym typeface="Arial"/>
            </a:endParaRPr>
          </a:p>
          <a:p>
            <a:pPr marL="0" marR="0" lvl="0" indent="0" algn="l" rtl="0">
              <a:lnSpc>
                <a:spcPct val="100000"/>
              </a:lnSpc>
              <a:spcBef>
                <a:spcPts val="0"/>
              </a:spcBef>
              <a:spcAft>
                <a:spcPts val="0"/>
              </a:spcAft>
              <a:buClr>
                <a:srgbClr val="3F3F3F"/>
              </a:buClr>
              <a:buSzPts val="1000"/>
              <a:buFont typeface="Arial"/>
              <a:buNone/>
            </a:pPr>
            <a:r>
              <a:rPr lang="ja-JP" sz="1000" b="1" i="0" u="none" strike="noStrike" cap="none" dirty="0">
                <a:solidFill>
                  <a:srgbClr val="3F3F3F"/>
                </a:solidFill>
                <a:latin typeface="Yu Gothic" panose="020B0400000000000000" pitchFamily="34" charset="-128"/>
                <a:ea typeface="Yu Gothic" panose="020B0400000000000000" pitchFamily="34" charset="-128"/>
                <a:sym typeface="Arial"/>
              </a:rPr>
              <a:t>マンガ記事広告の場合</a:t>
            </a:r>
            <a:endParaRPr sz="1000" b="1" i="0" u="none" strike="noStrike" cap="none" dirty="0">
              <a:solidFill>
                <a:srgbClr val="3F3F3F"/>
              </a:solidFill>
              <a:latin typeface="Yu Gothic" panose="020B0400000000000000" pitchFamily="34" charset="-128"/>
              <a:ea typeface="Yu Gothic" panose="020B0400000000000000" pitchFamily="34" charset="-128"/>
              <a:sym typeface="Arial"/>
            </a:endParaRPr>
          </a:p>
          <a:p>
            <a:pPr marL="0" marR="0" lvl="0" indent="0" algn="l" rtl="0">
              <a:lnSpc>
                <a:spcPct val="100000"/>
              </a:lnSpc>
              <a:spcBef>
                <a:spcPts val="0"/>
              </a:spcBef>
              <a:spcAft>
                <a:spcPts val="0"/>
              </a:spcAft>
              <a:buClr>
                <a:srgbClr val="000000"/>
              </a:buClr>
              <a:buSzPts val="900"/>
              <a:buFont typeface="Arial"/>
              <a:buNone/>
            </a:pPr>
            <a:endParaRPr sz="900" b="0" i="0" u="none" strike="noStrike" cap="none" dirty="0">
              <a:solidFill>
                <a:srgbClr val="3F3F3F"/>
              </a:solidFill>
              <a:latin typeface="Yu Gothic" panose="020B0400000000000000" pitchFamily="34" charset="-128"/>
              <a:ea typeface="Yu Gothic" panose="020B0400000000000000" pitchFamily="34" charset="-128"/>
              <a:sym typeface="Arial"/>
            </a:endParaRPr>
          </a:p>
          <a:p>
            <a:pPr marL="0" marR="0" lvl="0" indent="0" algn="l" rtl="0">
              <a:lnSpc>
                <a:spcPct val="100000"/>
              </a:lnSpc>
              <a:spcBef>
                <a:spcPts val="0"/>
              </a:spcBef>
              <a:spcAft>
                <a:spcPts val="0"/>
              </a:spcAft>
              <a:buClr>
                <a:srgbClr val="3F3F3F"/>
              </a:buClr>
              <a:buSzPts val="800"/>
              <a:buFont typeface="Arial"/>
              <a:buNone/>
            </a:pPr>
            <a:r>
              <a:rPr lang="ja-JP" sz="800" b="0" i="0" u="none" strike="noStrike" cap="none" dirty="0">
                <a:solidFill>
                  <a:srgbClr val="3F3F3F"/>
                </a:solidFill>
                <a:latin typeface="Yu Gothic" panose="020B0400000000000000" pitchFamily="34" charset="-128"/>
                <a:ea typeface="Yu Gothic" panose="020B0400000000000000" pitchFamily="34" charset="-128"/>
                <a:sym typeface="Arial"/>
              </a:rPr>
              <a:t>初稿のご提出の前にマンガのご確認が入ります。</a:t>
            </a:r>
            <a:endParaRPr sz="800" b="0" i="0" u="none" strike="noStrike" cap="none" dirty="0">
              <a:solidFill>
                <a:srgbClr val="3F3F3F"/>
              </a:solidFill>
              <a:latin typeface="Yu Gothic" panose="020B0400000000000000" pitchFamily="34" charset="-128"/>
              <a:ea typeface="Yu Gothic" panose="020B0400000000000000" pitchFamily="34" charset="-128"/>
              <a:sym typeface="Arial"/>
            </a:endParaRPr>
          </a:p>
          <a:p>
            <a:pPr marL="0" marR="0" lvl="0" indent="0" algn="l" rtl="0">
              <a:lnSpc>
                <a:spcPct val="100000"/>
              </a:lnSpc>
              <a:spcBef>
                <a:spcPts val="0"/>
              </a:spcBef>
              <a:spcAft>
                <a:spcPts val="0"/>
              </a:spcAft>
              <a:buClr>
                <a:srgbClr val="000000"/>
              </a:buClr>
              <a:buSzPts val="800"/>
              <a:buFont typeface="Arial"/>
              <a:buNone/>
            </a:pPr>
            <a:endParaRPr sz="800" b="0" i="0" u="none" strike="noStrike" cap="none" dirty="0">
              <a:solidFill>
                <a:srgbClr val="3F3F3F"/>
              </a:solidFill>
              <a:latin typeface="Yu Gothic" panose="020B0400000000000000" pitchFamily="34" charset="-128"/>
              <a:ea typeface="Yu Gothic" panose="020B0400000000000000" pitchFamily="34" charset="-128"/>
              <a:sym typeface="Arial"/>
            </a:endParaRPr>
          </a:p>
          <a:p>
            <a:pPr marL="0" marR="0" lvl="0" indent="0" algn="l" rtl="0">
              <a:lnSpc>
                <a:spcPct val="100000"/>
              </a:lnSpc>
              <a:spcBef>
                <a:spcPts val="0"/>
              </a:spcBef>
              <a:spcAft>
                <a:spcPts val="0"/>
              </a:spcAft>
              <a:buClr>
                <a:srgbClr val="3F3F3F"/>
              </a:buClr>
              <a:buSzPts val="800"/>
              <a:buFont typeface="Arial"/>
              <a:buNone/>
            </a:pPr>
            <a:r>
              <a:rPr lang="ja-JP" sz="800" b="0" i="0" u="none" strike="noStrike" cap="none" dirty="0">
                <a:solidFill>
                  <a:srgbClr val="3F3F3F"/>
                </a:solidFill>
                <a:latin typeface="Yu Gothic" panose="020B0400000000000000" pitchFamily="34" charset="-128"/>
                <a:ea typeface="Yu Gothic" panose="020B0400000000000000" pitchFamily="34" charset="-128"/>
                <a:sym typeface="Arial"/>
              </a:rPr>
              <a:t>・ラフ案ご提出</a:t>
            </a:r>
            <a:endParaRPr sz="800" b="0" i="0" u="none" strike="noStrike" cap="none" dirty="0">
              <a:solidFill>
                <a:srgbClr val="3F3F3F"/>
              </a:solidFill>
              <a:latin typeface="Yu Gothic" panose="020B0400000000000000" pitchFamily="34" charset="-128"/>
              <a:ea typeface="Yu Gothic" panose="020B0400000000000000" pitchFamily="34" charset="-128"/>
              <a:sym typeface="Arial"/>
            </a:endParaRPr>
          </a:p>
          <a:p>
            <a:pPr marL="0" marR="0" lvl="0" indent="0" algn="l" rtl="0">
              <a:lnSpc>
                <a:spcPct val="100000"/>
              </a:lnSpc>
              <a:spcBef>
                <a:spcPts val="0"/>
              </a:spcBef>
              <a:spcAft>
                <a:spcPts val="0"/>
              </a:spcAft>
              <a:buClr>
                <a:srgbClr val="3F3F3F"/>
              </a:buClr>
              <a:buSzPts val="800"/>
              <a:buFont typeface="Arial"/>
              <a:buNone/>
            </a:pPr>
            <a:r>
              <a:rPr lang="ja-JP" sz="800" b="0" i="0" u="none" strike="noStrike" cap="none" dirty="0">
                <a:solidFill>
                  <a:srgbClr val="3F3F3F"/>
                </a:solidFill>
                <a:latin typeface="Yu Gothic" panose="020B0400000000000000" pitchFamily="34" charset="-128"/>
                <a:ea typeface="Yu Gothic" panose="020B0400000000000000" pitchFamily="34" charset="-128"/>
                <a:sym typeface="Arial"/>
              </a:rPr>
              <a:t>・ラフ案FIX、色付け</a:t>
            </a:r>
            <a:endParaRPr sz="800" b="0" i="0" u="none" strike="noStrike" cap="none" dirty="0">
              <a:solidFill>
                <a:srgbClr val="3F3F3F"/>
              </a:solidFill>
              <a:latin typeface="Yu Gothic" panose="020B0400000000000000" pitchFamily="34" charset="-128"/>
              <a:ea typeface="Yu Gothic" panose="020B0400000000000000" pitchFamily="34" charset="-128"/>
              <a:sym typeface="Arial"/>
            </a:endParaRPr>
          </a:p>
          <a:p>
            <a:pPr marL="0" marR="0" lvl="0" indent="0" algn="l" rtl="0">
              <a:lnSpc>
                <a:spcPct val="100000"/>
              </a:lnSpc>
              <a:spcBef>
                <a:spcPts val="0"/>
              </a:spcBef>
              <a:spcAft>
                <a:spcPts val="0"/>
              </a:spcAft>
              <a:buClr>
                <a:srgbClr val="3F3F3F"/>
              </a:buClr>
              <a:buSzPts val="800"/>
              <a:buFont typeface="Arial"/>
              <a:buNone/>
            </a:pPr>
            <a:r>
              <a:rPr lang="ja-JP" sz="800" b="0" i="0" u="none" strike="noStrike" cap="none" dirty="0">
                <a:solidFill>
                  <a:srgbClr val="3F3F3F"/>
                </a:solidFill>
                <a:latin typeface="Yu Gothic" panose="020B0400000000000000" pitchFamily="34" charset="-128"/>
                <a:ea typeface="Yu Gothic" panose="020B0400000000000000" pitchFamily="34" charset="-128"/>
                <a:sym typeface="Arial"/>
              </a:rPr>
              <a:t>・納品</a:t>
            </a:r>
            <a:endParaRPr sz="800" b="0" i="0" u="none" strike="noStrike" cap="none" dirty="0">
              <a:solidFill>
                <a:srgbClr val="3F3F3F"/>
              </a:solidFill>
              <a:latin typeface="Yu Gothic" panose="020B0400000000000000" pitchFamily="34" charset="-128"/>
              <a:ea typeface="Yu Gothic" panose="020B0400000000000000" pitchFamily="34" charset="-128"/>
              <a:sym typeface="Arial"/>
            </a:endParaRPr>
          </a:p>
          <a:p>
            <a:pPr marL="0" marR="0" lvl="0" indent="0" algn="l" rtl="0">
              <a:lnSpc>
                <a:spcPct val="100000"/>
              </a:lnSpc>
              <a:spcBef>
                <a:spcPts val="0"/>
              </a:spcBef>
              <a:spcAft>
                <a:spcPts val="0"/>
              </a:spcAft>
              <a:buClr>
                <a:srgbClr val="000000"/>
              </a:buClr>
              <a:buSzPts val="800"/>
              <a:buFont typeface="Arial"/>
              <a:buNone/>
            </a:pPr>
            <a:endParaRPr sz="800" b="0" i="0" u="none" strike="noStrike" cap="none" dirty="0">
              <a:solidFill>
                <a:srgbClr val="3F3F3F"/>
              </a:solidFill>
              <a:latin typeface="Yu Gothic" panose="020B0400000000000000" pitchFamily="34" charset="-128"/>
              <a:ea typeface="Yu Gothic" panose="020B0400000000000000" pitchFamily="34" charset="-128"/>
              <a:sym typeface="Arial"/>
            </a:endParaRPr>
          </a:p>
          <a:p>
            <a:pPr marL="0" marR="0" lvl="0" indent="0" algn="l" rtl="0">
              <a:lnSpc>
                <a:spcPct val="100000"/>
              </a:lnSpc>
              <a:spcBef>
                <a:spcPts val="0"/>
              </a:spcBef>
              <a:spcAft>
                <a:spcPts val="0"/>
              </a:spcAft>
              <a:buClr>
                <a:srgbClr val="3F3F3F"/>
              </a:buClr>
              <a:buSzPts val="700"/>
              <a:buFont typeface="Arial"/>
              <a:buNone/>
            </a:pPr>
            <a:r>
              <a:rPr lang="ja-JP" sz="700" b="0" i="0" u="none" strike="noStrike" cap="none" dirty="0">
                <a:solidFill>
                  <a:srgbClr val="3F3F3F"/>
                </a:solidFill>
                <a:latin typeface="Yu Gothic" panose="020B0400000000000000" pitchFamily="34" charset="-128"/>
                <a:ea typeface="Yu Gothic" panose="020B0400000000000000" pitchFamily="34" charset="-128"/>
                <a:sym typeface="Arial"/>
              </a:rPr>
              <a:t>※フキダシ内文字以外の細かな表現の調整はラフ案までとなります。</a:t>
            </a:r>
            <a:endParaRPr sz="700" b="0" i="0" u="none" strike="noStrike" cap="none" dirty="0">
              <a:solidFill>
                <a:srgbClr val="3F3F3F"/>
              </a:solidFill>
              <a:latin typeface="Yu Gothic" panose="020B0400000000000000" pitchFamily="34" charset="-128"/>
              <a:ea typeface="Yu Gothic" panose="020B0400000000000000" pitchFamily="34" charset="-128"/>
              <a:sym typeface="Arial"/>
            </a:endParaRPr>
          </a:p>
          <a:p>
            <a:pPr marL="0" marR="0" lvl="0" indent="0" algn="l" rtl="0">
              <a:lnSpc>
                <a:spcPct val="100000"/>
              </a:lnSpc>
              <a:spcBef>
                <a:spcPts val="0"/>
              </a:spcBef>
              <a:spcAft>
                <a:spcPts val="0"/>
              </a:spcAft>
              <a:buClr>
                <a:srgbClr val="000000"/>
              </a:buClr>
              <a:buSzPts val="800"/>
              <a:buFont typeface="Arial"/>
              <a:buNone/>
            </a:pPr>
            <a:endParaRPr sz="800" b="0" i="0" u="none" strike="noStrike" cap="none" dirty="0">
              <a:solidFill>
                <a:srgbClr val="3F3F3F"/>
              </a:solidFill>
              <a:latin typeface="Yu Gothic" panose="020B0400000000000000" pitchFamily="34" charset="-128"/>
              <a:ea typeface="Yu Gothic" panose="020B0400000000000000" pitchFamily="34" charset="-128"/>
              <a:sym typeface="Arial"/>
            </a:endParaRPr>
          </a:p>
          <a:p>
            <a:pPr marL="0" marR="0" lvl="0" indent="0" algn="l" rtl="0">
              <a:lnSpc>
                <a:spcPct val="100000"/>
              </a:lnSpc>
              <a:spcBef>
                <a:spcPts val="0"/>
              </a:spcBef>
              <a:spcAft>
                <a:spcPts val="0"/>
              </a:spcAft>
              <a:buClr>
                <a:srgbClr val="000000"/>
              </a:buClr>
              <a:buSzPts val="800"/>
              <a:buFont typeface="Arial"/>
              <a:buNone/>
            </a:pPr>
            <a:endParaRPr sz="800" b="0" i="0" u="none" strike="noStrike" cap="none" dirty="0">
              <a:solidFill>
                <a:srgbClr val="3F3F3F"/>
              </a:solidFill>
              <a:latin typeface="Yu Gothic" panose="020B0400000000000000" pitchFamily="34" charset="-128"/>
              <a:ea typeface="Yu Gothic" panose="020B0400000000000000" pitchFamily="34" charset="-128"/>
              <a:sym typeface="Arial"/>
            </a:endParaRPr>
          </a:p>
          <a:p>
            <a:pPr marL="0" marR="0" lvl="0" indent="0" algn="l" rtl="0">
              <a:lnSpc>
                <a:spcPct val="100000"/>
              </a:lnSpc>
              <a:spcBef>
                <a:spcPts val="0"/>
              </a:spcBef>
              <a:spcAft>
                <a:spcPts val="0"/>
              </a:spcAft>
              <a:buClr>
                <a:srgbClr val="3F3F3F"/>
              </a:buClr>
              <a:buSzPts val="1000"/>
              <a:buFont typeface="Arial"/>
              <a:buNone/>
            </a:pPr>
            <a:r>
              <a:rPr lang="ja-JP" sz="1000" b="1" i="0" u="none" strike="noStrike" cap="none" dirty="0">
                <a:solidFill>
                  <a:srgbClr val="3F3F3F"/>
                </a:solidFill>
                <a:latin typeface="Yu Gothic" panose="020B0400000000000000" pitchFamily="34" charset="-128"/>
                <a:ea typeface="Yu Gothic" panose="020B0400000000000000" pitchFamily="34" charset="-128"/>
                <a:sym typeface="Arial"/>
              </a:rPr>
              <a:t>ヒアリングシートについて</a:t>
            </a:r>
            <a:endParaRPr sz="1000" b="1" i="0" u="none" strike="noStrike" cap="none" dirty="0">
              <a:solidFill>
                <a:srgbClr val="3F3F3F"/>
              </a:solidFill>
              <a:latin typeface="Yu Gothic" panose="020B0400000000000000" pitchFamily="34" charset="-128"/>
              <a:ea typeface="Yu Gothic" panose="020B0400000000000000" pitchFamily="34" charset="-128"/>
              <a:sym typeface="Arial"/>
            </a:endParaRPr>
          </a:p>
          <a:p>
            <a:pPr marL="0" marR="0" lvl="0" indent="0" algn="l" rtl="0">
              <a:lnSpc>
                <a:spcPct val="100000"/>
              </a:lnSpc>
              <a:spcBef>
                <a:spcPts val="0"/>
              </a:spcBef>
              <a:spcAft>
                <a:spcPts val="0"/>
              </a:spcAft>
              <a:buClr>
                <a:srgbClr val="000000"/>
              </a:buClr>
              <a:buSzPts val="800"/>
              <a:buFont typeface="Arial"/>
              <a:buNone/>
            </a:pPr>
            <a:endParaRPr sz="800" b="0" i="0" u="none" strike="noStrike" cap="none" dirty="0">
              <a:solidFill>
                <a:srgbClr val="3F3F3F"/>
              </a:solidFill>
              <a:latin typeface="Yu Gothic" panose="020B0400000000000000" pitchFamily="34" charset="-128"/>
              <a:ea typeface="Yu Gothic" panose="020B0400000000000000" pitchFamily="34" charset="-128"/>
              <a:sym typeface="Arial"/>
            </a:endParaRPr>
          </a:p>
          <a:p>
            <a:pPr marL="0" marR="0" lvl="0" indent="0" algn="l" rtl="0">
              <a:lnSpc>
                <a:spcPct val="100000"/>
              </a:lnSpc>
              <a:spcBef>
                <a:spcPts val="0"/>
              </a:spcBef>
              <a:spcAft>
                <a:spcPts val="0"/>
              </a:spcAft>
              <a:buClr>
                <a:srgbClr val="3F3F3F"/>
              </a:buClr>
              <a:buSzPts val="700"/>
              <a:buFont typeface="Arial"/>
              <a:buNone/>
            </a:pPr>
            <a:r>
              <a:rPr lang="ja-JP" sz="700" b="0" i="0" u="none" strike="noStrike" cap="none" dirty="0">
                <a:solidFill>
                  <a:srgbClr val="3F3F3F"/>
                </a:solidFill>
                <a:latin typeface="Yu Gothic" panose="020B0400000000000000" pitchFamily="34" charset="-128"/>
                <a:ea typeface="Yu Gothic" panose="020B0400000000000000" pitchFamily="34" charset="-128"/>
                <a:sym typeface="Arial"/>
              </a:rPr>
              <a:t>オリエンまでにヒアリングシートのご提出をお願いしております。</a:t>
            </a:r>
            <a:endParaRPr sz="700" b="0" i="0" u="none" strike="noStrike" cap="none" dirty="0">
              <a:solidFill>
                <a:srgbClr val="3F3F3F"/>
              </a:solidFill>
              <a:latin typeface="Yu Gothic" panose="020B0400000000000000" pitchFamily="34" charset="-128"/>
              <a:ea typeface="Yu Gothic" panose="020B0400000000000000" pitchFamily="34" charset="-128"/>
              <a:sym typeface="Arial"/>
            </a:endParaRPr>
          </a:p>
          <a:p>
            <a:pPr marL="0" marR="0" lvl="0" indent="0" algn="l" rtl="0">
              <a:lnSpc>
                <a:spcPct val="100000"/>
              </a:lnSpc>
              <a:spcBef>
                <a:spcPts val="0"/>
              </a:spcBef>
              <a:spcAft>
                <a:spcPts val="0"/>
              </a:spcAft>
              <a:buClr>
                <a:srgbClr val="000000"/>
              </a:buClr>
              <a:buSzPts val="700"/>
              <a:buFont typeface="Arial"/>
              <a:buNone/>
            </a:pPr>
            <a:endParaRPr sz="700" b="0" i="0" u="none" strike="noStrike" cap="none" dirty="0">
              <a:solidFill>
                <a:srgbClr val="3F3F3F"/>
              </a:solidFill>
              <a:latin typeface="Yu Gothic" panose="020B0400000000000000" pitchFamily="34" charset="-128"/>
              <a:ea typeface="Yu Gothic" panose="020B0400000000000000" pitchFamily="34" charset="-128"/>
              <a:sym typeface="Arial"/>
            </a:endParaRPr>
          </a:p>
          <a:p>
            <a:pPr marL="0" marR="0" lvl="0" indent="0" algn="l" rtl="0">
              <a:lnSpc>
                <a:spcPct val="100000"/>
              </a:lnSpc>
              <a:spcBef>
                <a:spcPts val="0"/>
              </a:spcBef>
              <a:spcAft>
                <a:spcPts val="0"/>
              </a:spcAft>
              <a:buClr>
                <a:srgbClr val="000000"/>
              </a:buClr>
              <a:buSzPts val="800"/>
              <a:buFont typeface="Arial"/>
              <a:buNone/>
            </a:pPr>
            <a:endParaRPr sz="800" b="0" i="0" u="none" strike="noStrike" cap="none" dirty="0">
              <a:solidFill>
                <a:srgbClr val="3F3F3F"/>
              </a:solidFill>
              <a:latin typeface="Yu Gothic" panose="020B0400000000000000" pitchFamily="34" charset="-128"/>
              <a:ea typeface="Yu Gothic" panose="020B0400000000000000" pitchFamily="34" charset="-128"/>
              <a:sym typeface="Arial"/>
            </a:endParaRPr>
          </a:p>
        </p:txBody>
      </p:sp>
      <p:sp>
        <p:nvSpPr>
          <p:cNvPr id="967" name="Google Shape;967;p52"/>
          <p:cNvSpPr/>
          <p:nvPr/>
        </p:nvSpPr>
        <p:spPr>
          <a:xfrm>
            <a:off x="2521820" y="2190077"/>
            <a:ext cx="947787" cy="282647"/>
          </a:xfrm>
          <a:prstGeom prst="roundRect">
            <a:avLst>
              <a:gd name="adj" fmla="val 16667"/>
            </a:avLst>
          </a:prstGeom>
          <a:solidFill>
            <a:srgbClr val="FFFF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dirty="0">
              <a:solidFill>
                <a:schemeClr val="lt1"/>
              </a:solidFill>
              <a:latin typeface="Yu Gothic" panose="020B0400000000000000" pitchFamily="34" charset="-128"/>
              <a:ea typeface="Yu Gothic" panose="020B0400000000000000" pitchFamily="34" charset="-128"/>
              <a:sym typeface="Arial"/>
            </a:endParaRPr>
          </a:p>
        </p:txBody>
      </p:sp>
      <p:sp>
        <p:nvSpPr>
          <p:cNvPr id="968" name="Google Shape;968;p52"/>
          <p:cNvSpPr txBox="1"/>
          <p:nvPr/>
        </p:nvSpPr>
        <p:spPr>
          <a:xfrm>
            <a:off x="2463096" y="2198629"/>
            <a:ext cx="1131297" cy="246221"/>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ja-JP" sz="1000" b="1" i="0" u="none" strike="noStrike" cap="none">
                <a:solidFill>
                  <a:srgbClr val="F89D8F"/>
                </a:solidFill>
                <a:latin typeface="Yu Gothic" panose="020B0400000000000000" pitchFamily="34" charset="-128"/>
                <a:ea typeface="Yu Gothic" panose="020B0400000000000000" pitchFamily="34" charset="-128"/>
                <a:sym typeface="Arial"/>
              </a:rPr>
              <a:t>案件ごとに調整</a:t>
            </a:r>
            <a:endParaRPr dirty="0">
              <a:latin typeface="Yu Gothic" panose="020B0400000000000000" pitchFamily="34" charset="-128"/>
              <a:ea typeface="Yu Gothic" panose="020B0400000000000000" pitchFamily="34" charset="-128"/>
            </a:endParaRPr>
          </a:p>
        </p:txBody>
      </p:sp>
      <p:sp>
        <p:nvSpPr>
          <p:cNvPr id="969" name="Google Shape;969;p52"/>
          <p:cNvSpPr/>
          <p:nvPr/>
        </p:nvSpPr>
        <p:spPr>
          <a:xfrm>
            <a:off x="3407987" y="2894496"/>
            <a:ext cx="947787" cy="282647"/>
          </a:xfrm>
          <a:prstGeom prst="roundRect">
            <a:avLst>
              <a:gd name="adj" fmla="val 16667"/>
            </a:avLst>
          </a:prstGeom>
          <a:solidFill>
            <a:srgbClr val="FFFF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dirty="0">
              <a:solidFill>
                <a:schemeClr val="lt1"/>
              </a:solidFill>
              <a:latin typeface="Yu Gothic" panose="020B0400000000000000" pitchFamily="34" charset="-128"/>
              <a:ea typeface="Yu Gothic" panose="020B0400000000000000" pitchFamily="34" charset="-128"/>
              <a:sym typeface="Arial"/>
            </a:endParaRPr>
          </a:p>
        </p:txBody>
      </p:sp>
      <p:sp>
        <p:nvSpPr>
          <p:cNvPr id="970" name="Google Shape;970;p52"/>
          <p:cNvSpPr/>
          <p:nvPr/>
        </p:nvSpPr>
        <p:spPr>
          <a:xfrm>
            <a:off x="3218196" y="1576979"/>
            <a:ext cx="159490" cy="420691"/>
          </a:xfrm>
          <a:prstGeom prst="upDownArrow">
            <a:avLst>
              <a:gd name="adj1" fmla="val 50000"/>
              <a:gd name="adj2" fmla="val 50000"/>
            </a:avLst>
          </a:prstGeom>
          <a:solidFill>
            <a:srgbClr val="F89D90"/>
          </a:solidFill>
          <a:ln w="12700" cap="flat" cmpd="sng">
            <a:solidFill>
              <a:schemeClr val="lt1"/>
            </a:solidFill>
            <a:prstDash val="solid"/>
            <a:round/>
            <a:headEnd type="none" w="sm" len="sm"/>
            <a:tailEnd type="none" w="sm" len="sm"/>
          </a:ln>
        </p:spPr>
        <p:txBody>
          <a:bodyPr spcFirstLastPara="1" wrap="square" lIns="72000" tIns="36000" rIns="72000" bIns="36000" anchor="ctr" anchorCtr="0">
            <a:noAutofit/>
          </a:bodyPr>
          <a:lstStyle/>
          <a:p>
            <a:pPr marL="0" marR="0" lvl="0" indent="0" algn="l" rtl="0">
              <a:lnSpc>
                <a:spcPct val="100000"/>
              </a:lnSpc>
              <a:spcBef>
                <a:spcPts val="0"/>
              </a:spcBef>
              <a:spcAft>
                <a:spcPts val="0"/>
              </a:spcAft>
              <a:buClr>
                <a:srgbClr val="000000"/>
              </a:buClr>
              <a:buSzPts val="900"/>
              <a:buFont typeface="Arial"/>
              <a:buNone/>
            </a:pPr>
            <a:endParaRPr sz="900" b="0" i="0" u="none" strike="noStrike" cap="none" dirty="0">
              <a:solidFill>
                <a:srgbClr val="F89D8F"/>
              </a:solidFill>
              <a:latin typeface="Yu Gothic" panose="020B0400000000000000" pitchFamily="34" charset="-128"/>
              <a:ea typeface="Yu Gothic" panose="020B0400000000000000" pitchFamily="34" charset="-128"/>
              <a:cs typeface="Kosugi Maru"/>
              <a:sym typeface="Kosugi Maru"/>
            </a:endParaRPr>
          </a:p>
        </p:txBody>
      </p:sp>
      <p:sp>
        <p:nvSpPr>
          <p:cNvPr id="971" name="Google Shape;971;p52"/>
          <p:cNvSpPr txBox="1"/>
          <p:nvPr/>
        </p:nvSpPr>
        <p:spPr>
          <a:xfrm>
            <a:off x="3349263" y="2921710"/>
            <a:ext cx="1131297" cy="246221"/>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ja-JP" sz="1000" b="1" i="0" u="none" strike="noStrike" cap="none">
                <a:solidFill>
                  <a:srgbClr val="F89D8F"/>
                </a:solidFill>
                <a:latin typeface="Yu Gothic" panose="020B0400000000000000" pitchFamily="34" charset="-128"/>
                <a:ea typeface="Yu Gothic" panose="020B0400000000000000" pitchFamily="34" charset="-128"/>
                <a:sym typeface="Arial"/>
              </a:rPr>
              <a:t>案件ごとに調整</a:t>
            </a:r>
            <a:endParaRPr dirty="0">
              <a:latin typeface="Yu Gothic" panose="020B0400000000000000" pitchFamily="34" charset="-128"/>
              <a:ea typeface="Yu Gothic" panose="020B0400000000000000" pitchFamily="34" charset="-128"/>
            </a:endParaRPr>
          </a:p>
        </p:txBody>
      </p:sp>
      <p:sp>
        <p:nvSpPr>
          <p:cNvPr id="972" name="Google Shape;972;p52"/>
          <p:cNvSpPr/>
          <p:nvPr/>
        </p:nvSpPr>
        <p:spPr>
          <a:xfrm>
            <a:off x="3409429" y="1666217"/>
            <a:ext cx="947787" cy="282647"/>
          </a:xfrm>
          <a:prstGeom prst="roundRect">
            <a:avLst>
              <a:gd name="adj" fmla="val 16667"/>
            </a:avLst>
          </a:prstGeom>
          <a:solidFill>
            <a:srgbClr val="FFFF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dirty="0">
              <a:solidFill>
                <a:schemeClr val="lt1"/>
              </a:solidFill>
              <a:latin typeface="Yu Gothic" panose="020B0400000000000000" pitchFamily="34" charset="-128"/>
              <a:ea typeface="Yu Gothic" panose="020B0400000000000000" pitchFamily="34" charset="-128"/>
              <a:sym typeface="Arial"/>
            </a:endParaRPr>
          </a:p>
        </p:txBody>
      </p:sp>
      <p:sp>
        <p:nvSpPr>
          <p:cNvPr id="973" name="Google Shape;973;p52"/>
          <p:cNvSpPr txBox="1"/>
          <p:nvPr/>
        </p:nvSpPr>
        <p:spPr>
          <a:xfrm>
            <a:off x="3350705" y="1693431"/>
            <a:ext cx="1131297" cy="246221"/>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ja-JP" sz="1000" b="1" i="0" u="none" strike="noStrike" cap="none">
                <a:solidFill>
                  <a:srgbClr val="F89D8F"/>
                </a:solidFill>
                <a:latin typeface="Yu Gothic" panose="020B0400000000000000" pitchFamily="34" charset="-128"/>
                <a:ea typeface="Yu Gothic" panose="020B0400000000000000" pitchFamily="34" charset="-128"/>
                <a:sym typeface="Arial"/>
              </a:rPr>
              <a:t>案件ごとに調整</a:t>
            </a:r>
            <a:endParaRPr dirty="0">
              <a:latin typeface="Yu Gothic" panose="020B0400000000000000" pitchFamily="34" charset="-128"/>
              <a:ea typeface="Yu Gothic" panose="020B0400000000000000" pitchFamily="34" charset="-128"/>
            </a:endParaRPr>
          </a:p>
        </p:txBody>
      </p:sp>
      <p:sp>
        <p:nvSpPr>
          <p:cNvPr id="974" name="Google Shape;974;p52"/>
          <p:cNvSpPr/>
          <p:nvPr/>
        </p:nvSpPr>
        <p:spPr>
          <a:xfrm>
            <a:off x="2311984" y="2041847"/>
            <a:ext cx="170100" cy="556553"/>
          </a:xfrm>
          <a:prstGeom prst="upDownArrow">
            <a:avLst>
              <a:gd name="adj1" fmla="val 50000"/>
              <a:gd name="adj2" fmla="val 50000"/>
            </a:avLst>
          </a:prstGeom>
          <a:solidFill>
            <a:srgbClr val="F89D90"/>
          </a:solidFill>
          <a:ln w="12700" cap="flat" cmpd="sng">
            <a:solidFill>
              <a:schemeClr val="lt1"/>
            </a:solidFill>
            <a:prstDash val="solid"/>
            <a:round/>
            <a:headEnd type="none" w="sm" len="sm"/>
            <a:tailEnd type="none" w="sm" len="sm"/>
          </a:ln>
        </p:spPr>
        <p:txBody>
          <a:bodyPr spcFirstLastPara="1" wrap="square" lIns="72000" tIns="36000" rIns="72000" bIns="36000" anchor="ctr" anchorCtr="0">
            <a:noAutofit/>
          </a:bodyPr>
          <a:lstStyle/>
          <a:p>
            <a:pPr marL="0" marR="0" lvl="0" indent="0" algn="l" rtl="0">
              <a:lnSpc>
                <a:spcPct val="100000"/>
              </a:lnSpc>
              <a:spcBef>
                <a:spcPts val="0"/>
              </a:spcBef>
              <a:spcAft>
                <a:spcPts val="0"/>
              </a:spcAft>
              <a:buClr>
                <a:srgbClr val="000000"/>
              </a:buClr>
              <a:buSzPts val="900"/>
              <a:buFont typeface="Arial"/>
              <a:buNone/>
            </a:pPr>
            <a:endParaRPr sz="900" b="0" i="0" u="none" strike="noStrike" cap="none" dirty="0">
              <a:solidFill>
                <a:srgbClr val="F89D8F"/>
              </a:solidFill>
              <a:latin typeface="Yu Gothic" panose="020B0400000000000000" pitchFamily="34" charset="-128"/>
              <a:ea typeface="Yu Gothic" panose="020B0400000000000000" pitchFamily="34" charset="-128"/>
              <a:cs typeface="Kosugi Maru"/>
              <a:sym typeface="Kosugi Maru"/>
            </a:endParaRPr>
          </a:p>
        </p:txBody>
      </p:sp>
      <p:sp>
        <p:nvSpPr>
          <p:cNvPr id="975" name="Google Shape;975;p52"/>
          <p:cNvSpPr/>
          <p:nvPr/>
        </p:nvSpPr>
        <p:spPr>
          <a:xfrm>
            <a:off x="2311984" y="4955581"/>
            <a:ext cx="170100" cy="556553"/>
          </a:xfrm>
          <a:prstGeom prst="upDownArrow">
            <a:avLst>
              <a:gd name="adj1" fmla="val 50000"/>
              <a:gd name="adj2" fmla="val 50000"/>
            </a:avLst>
          </a:prstGeom>
          <a:solidFill>
            <a:srgbClr val="F89D90"/>
          </a:solidFill>
          <a:ln w="12700" cap="flat" cmpd="sng">
            <a:solidFill>
              <a:schemeClr val="lt1"/>
            </a:solidFill>
            <a:prstDash val="solid"/>
            <a:round/>
            <a:headEnd type="none" w="sm" len="sm"/>
            <a:tailEnd type="none" w="sm" len="sm"/>
          </a:ln>
        </p:spPr>
        <p:txBody>
          <a:bodyPr spcFirstLastPara="1" wrap="square" lIns="72000" tIns="36000" rIns="72000" bIns="36000" anchor="ctr" anchorCtr="0">
            <a:noAutofit/>
          </a:bodyPr>
          <a:lstStyle/>
          <a:p>
            <a:pPr marL="0" marR="0" lvl="0" indent="0" algn="l" rtl="0">
              <a:lnSpc>
                <a:spcPct val="100000"/>
              </a:lnSpc>
              <a:spcBef>
                <a:spcPts val="0"/>
              </a:spcBef>
              <a:spcAft>
                <a:spcPts val="0"/>
              </a:spcAft>
              <a:buClr>
                <a:srgbClr val="000000"/>
              </a:buClr>
              <a:buSzPts val="900"/>
              <a:buFont typeface="Arial"/>
              <a:buNone/>
            </a:pPr>
            <a:endParaRPr sz="900" b="0" i="0" u="none" strike="noStrike" cap="none" dirty="0">
              <a:solidFill>
                <a:srgbClr val="F89D8F"/>
              </a:solidFill>
              <a:latin typeface="Yu Gothic" panose="020B0400000000000000" pitchFamily="34" charset="-128"/>
              <a:ea typeface="Yu Gothic" panose="020B0400000000000000" pitchFamily="34" charset="-128"/>
              <a:cs typeface="Kosugi Maru"/>
              <a:sym typeface="Kosugi Maru"/>
            </a:endParaRPr>
          </a:p>
        </p:txBody>
      </p:sp>
      <p:sp>
        <p:nvSpPr>
          <p:cNvPr id="976" name="Google Shape;976;p52"/>
          <p:cNvSpPr/>
          <p:nvPr/>
        </p:nvSpPr>
        <p:spPr>
          <a:xfrm>
            <a:off x="2521820" y="5110498"/>
            <a:ext cx="947787" cy="282647"/>
          </a:xfrm>
          <a:prstGeom prst="roundRect">
            <a:avLst>
              <a:gd name="adj" fmla="val 16667"/>
            </a:avLst>
          </a:prstGeom>
          <a:solidFill>
            <a:srgbClr val="FFFF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dirty="0">
              <a:solidFill>
                <a:schemeClr val="lt1"/>
              </a:solidFill>
              <a:latin typeface="Yu Gothic" panose="020B0400000000000000" pitchFamily="34" charset="-128"/>
              <a:ea typeface="Yu Gothic" panose="020B0400000000000000" pitchFamily="34" charset="-128"/>
              <a:sym typeface="Arial"/>
            </a:endParaRPr>
          </a:p>
        </p:txBody>
      </p:sp>
      <p:sp>
        <p:nvSpPr>
          <p:cNvPr id="977" name="Google Shape;977;p52"/>
          <p:cNvSpPr txBox="1"/>
          <p:nvPr/>
        </p:nvSpPr>
        <p:spPr>
          <a:xfrm>
            <a:off x="2463096" y="5137712"/>
            <a:ext cx="1131297" cy="246221"/>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ja-JP" sz="1000" b="1" i="0" u="none" strike="noStrike" cap="none">
                <a:solidFill>
                  <a:srgbClr val="F89D8F"/>
                </a:solidFill>
                <a:latin typeface="Yu Gothic" panose="020B0400000000000000" pitchFamily="34" charset="-128"/>
                <a:ea typeface="Yu Gothic" panose="020B0400000000000000" pitchFamily="34" charset="-128"/>
                <a:sym typeface="Arial"/>
              </a:rPr>
              <a:t>案件ごとに調整</a:t>
            </a:r>
            <a:endParaRPr dirty="0">
              <a:latin typeface="Yu Gothic" panose="020B0400000000000000" pitchFamily="34" charset="-128"/>
              <a:ea typeface="Yu Gothic" panose="020B0400000000000000" pitchFamily="34" charset="-128"/>
            </a:endParaRPr>
          </a:p>
        </p:txBody>
      </p:sp>
      <p:sp>
        <p:nvSpPr>
          <p:cNvPr id="978" name="Google Shape;978;p52"/>
          <p:cNvSpPr/>
          <p:nvPr/>
        </p:nvSpPr>
        <p:spPr>
          <a:xfrm>
            <a:off x="2311984" y="3609697"/>
            <a:ext cx="170100" cy="556553"/>
          </a:xfrm>
          <a:prstGeom prst="upDownArrow">
            <a:avLst>
              <a:gd name="adj1" fmla="val 50000"/>
              <a:gd name="adj2" fmla="val 50000"/>
            </a:avLst>
          </a:prstGeom>
          <a:solidFill>
            <a:srgbClr val="F89D90"/>
          </a:solidFill>
          <a:ln w="12700" cap="flat" cmpd="sng">
            <a:solidFill>
              <a:schemeClr val="lt1"/>
            </a:solidFill>
            <a:prstDash val="solid"/>
            <a:round/>
            <a:headEnd type="none" w="sm" len="sm"/>
            <a:tailEnd type="none" w="sm" len="sm"/>
          </a:ln>
        </p:spPr>
        <p:txBody>
          <a:bodyPr spcFirstLastPara="1" wrap="square" lIns="72000" tIns="36000" rIns="72000" bIns="36000" anchor="ctr" anchorCtr="0">
            <a:noAutofit/>
          </a:bodyPr>
          <a:lstStyle/>
          <a:p>
            <a:pPr marL="0" marR="0" lvl="0" indent="0" algn="l" rtl="0">
              <a:lnSpc>
                <a:spcPct val="100000"/>
              </a:lnSpc>
              <a:spcBef>
                <a:spcPts val="0"/>
              </a:spcBef>
              <a:spcAft>
                <a:spcPts val="0"/>
              </a:spcAft>
              <a:buClr>
                <a:srgbClr val="000000"/>
              </a:buClr>
              <a:buSzPts val="900"/>
              <a:buFont typeface="Arial"/>
              <a:buNone/>
            </a:pPr>
            <a:endParaRPr sz="900" b="0" i="0" u="none" strike="noStrike" cap="none" dirty="0">
              <a:solidFill>
                <a:srgbClr val="F89D8F"/>
              </a:solidFill>
              <a:latin typeface="Yu Gothic" panose="020B0400000000000000" pitchFamily="34" charset="-128"/>
              <a:ea typeface="Yu Gothic" panose="020B0400000000000000" pitchFamily="34" charset="-128"/>
              <a:cs typeface="Kosugi Maru"/>
              <a:sym typeface="Kosugi Maru"/>
            </a:endParaRPr>
          </a:p>
        </p:txBody>
      </p:sp>
      <p:sp>
        <p:nvSpPr>
          <p:cNvPr id="979" name="Google Shape;979;p52"/>
          <p:cNvSpPr/>
          <p:nvPr/>
        </p:nvSpPr>
        <p:spPr>
          <a:xfrm>
            <a:off x="2521820" y="3764614"/>
            <a:ext cx="947787" cy="282647"/>
          </a:xfrm>
          <a:prstGeom prst="roundRect">
            <a:avLst>
              <a:gd name="adj" fmla="val 16667"/>
            </a:avLst>
          </a:prstGeom>
          <a:solidFill>
            <a:srgbClr val="FFFF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dirty="0">
              <a:solidFill>
                <a:schemeClr val="lt1"/>
              </a:solidFill>
              <a:latin typeface="Yu Gothic" panose="020B0400000000000000" pitchFamily="34" charset="-128"/>
              <a:ea typeface="Yu Gothic" panose="020B0400000000000000" pitchFamily="34" charset="-128"/>
              <a:sym typeface="Arial"/>
            </a:endParaRPr>
          </a:p>
        </p:txBody>
      </p:sp>
      <p:sp>
        <p:nvSpPr>
          <p:cNvPr id="980" name="Google Shape;980;p52"/>
          <p:cNvSpPr txBox="1"/>
          <p:nvPr/>
        </p:nvSpPr>
        <p:spPr>
          <a:xfrm>
            <a:off x="2463096" y="3791828"/>
            <a:ext cx="1131297" cy="246221"/>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ja-JP" sz="1000" b="1" i="0" u="none" strike="noStrike" cap="none">
                <a:solidFill>
                  <a:srgbClr val="F89D8F"/>
                </a:solidFill>
                <a:latin typeface="Yu Gothic" panose="020B0400000000000000" pitchFamily="34" charset="-128"/>
                <a:ea typeface="Yu Gothic" panose="020B0400000000000000" pitchFamily="34" charset="-128"/>
                <a:sym typeface="Arial"/>
              </a:rPr>
              <a:t>案件ごとに調整</a:t>
            </a:r>
            <a:endParaRPr dirty="0">
              <a:latin typeface="Yu Gothic" panose="020B0400000000000000" pitchFamily="34" charset="-128"/>
              <a:ea typeface="Yu Gothic" panose="020B0400000000000000" pitchFamily="34" charset="-128"/>
            </a:endParaRPr>
          </a:p>
        </p:txBody>
      </p:sp>
      <p:sp>
        <p:nvSpPr>
          <p:cNvPr id="981" name="Google Shape;981;p52"/>
          <p:cNvSpPr/>
          <p:nvPr/>
        </p:nvSpPr>
        <p:spPr>
          <a:xfrm>
            <a:off x="3198151" y="4285222"/>
            <a:ext cx="170100" cy="556553"/>
          </a:xfrm>
          <a:prstGeom prst="upDownArrow">
            <a:avLst>
              <a:gd name="adj1" fmla="val 50000"/>
              <a:gd name="adj2" fmla="val 50000"/>
            </a:avLst>
          </a:prstGeom>
          <a:solidFill>
            <a:srgbClr val="F89D90"/>
          </a:solidFill>
          <a:ln w="12700" cap="flat" cmpd="sng">
            <a:solidFill>
              <a:schemeClr val="lt1"/>
            </a:solidFill>
            <a:prstDash val="solid"/>
            <a:round/>
            <a:headEnd type="none" w="sm" len="sm"/>
            <a:tailEnd type="none" w="sm" len="sm"/>
          </a:ln>
        </p:spPr>
        <p:txBody>
          <a:bodyPr spcFirstLastPara="1" wrap="square" lIns="72000" tIns="36000" rIns="72000" bIns="36000" anchor="ctr" anchorCtr="0">
            <a:noAutofit/>
          </a:bodyPr>
          <a:lstStyle/>
          <a:p>
            <a:pPr marL="0" marR="0" lvl="0" indent="0" algn="l" rtl="0">
              <a:lnSpc>
                <a:spcPct val="100000"/>
              </a:lnSpc>
              <a:spcBef>
                <a:spcPts val="0"/>
              </a:spcBef>
              <a:spcAft>
                <a:spcPts val="0"/>
              </a:spcAft>
              <a:buClr>
                <a:srgbClr val="000000"/>
              </a:buClr>
              <a:buSzPts val="900"/>
              <a:buFont typeface="Arial"/>
              <a:buNone/>
            </a:pPr>
            <a:endParaRPr sz="900" b="0" i="0" u="none" strike="noStrike" cap="none" dirty="0">
              <a:solidFill>
                <a:srgbClr val="F89D8F"/>
              </a:solidFill>
              <a:latin typeface="Yu Gothic" panose="020B0400000000000000" pitchFamily="34" charset="-128"/>
              <a:ea typeface="Yu Gothic" panose="020B0400000000000000" pitchFamily="34" charset="-128"/>
              <a:cs typeface="Kosugi Maru"/>
              <a:sym typeface="Kosugi Maru"/>
            </a:endParaRPr>
          </a:p>
        </p:txBody>
      </p:sp>
      <p:sp>
        <p:nvSpPr>
          <p:cNvPr id="982" name="Google Shape;982;p52"/>
          <p:cNvSpPr/>
          <p:nvPr/>
        </p:nvSpPr>
        <p:spPr>
          <a:xfrm>
            <a:off x="3407987" y="4437556"/>
            <a:ext cx="947787" cy="282647"/>
          </a:xfrm>
          <a:prstGeom prst="roundRect">
            <a:avLst>
              <a:gd name="adj" fmla="val 16667"/>
            </a:avLst>
          </a:prstGeom>
          <a:solidFill>
            <a:srgbClr val="FFFF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dirty="0">
              <a:solidFill>
                <a:schemeClr val="lt1"/>
              </a:solidFill>
              <a:latin typeface="Yu Gothic" panose="020B0400000000000000" pitchFamily="34" charset="-128"/>
              <a:ea typeface="Yu Gothic" panose="020B0400000000000000" pitchFamily="34" charset="-128"/>
              <a:sym typeface="Arial"/>
            </a:endParaRPr>
          </a:p>
        </p:txBody>
      </p:sp>
      <p:sp>
        <p:nvSpPr>
          <p:cNvPr id="983" name="Google Shape;983;p52"/>
          <p:cNvSpPr txBox="1"/>
          <p:nvPr/>
        </p:nvSpPr>
        <p:spPr>
          <a:xfrm>
            <a:off x="3349263" y="4464770"/>
            <a:ext cx="1131297" cy="246221"/>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ja-JP" sz="1000" b="1" i="0" u="none" strike="noStrike" cap="none">
                <a:solidFill>
                  <a:srgbClr val="F89D8F"/>
                </a:solidFill>
                <a:latin typeface="Yu Gothic" panose="020B0400000000000000" pitchFamily="34" charset="-128"/>
                <a:ea typeface="Yu Gothic" panose="020B0400000000000000" pitchFamily="34" charset="-128"/>
                <a:sym typeface="Arial"/>
              </a:rPr>
              <a:t>案件ごとに調整</a:t>
            </a:r>
            <a:endParaRPr dirty="0">
              <a:latin typeface="Yu Gothic" panose="020B0400000000000000" pitchFamily="34" charset="-128"/>
              <a:ea typeface="Yu Gothic" panose="020B0400000000000000" pitchFamily="34" charset="-128"/>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987"/>
        <p:cNvGrpSpPr/>
        <p:nvPr/>
      </p:nvGrpSpPr>
      <p:grpSpPr>
        <a:xfrm>
          <a:off x="0" y="0"/>
          <a:ext cx="0" cy="0"/>
          <a:chOff x="0" y="0"/>
          <a:chExt cx="0" cy="0"/>
        </a:xfrm>
      </p:grpSpPr>
      <p:sp>
        <p:nvSpPr>
          <p:cNvPr id="989" name="Google Shape;989;p32"/>
          <p:cNvSpPr/>
          <p:nvPr/>
        </p:nvSpPr>
        <p:spPr>
          <a:xfrm>
            <a:off x="0" y="2776538"/>
            <a:ext cx="9144000" cy="914400"/>
          </a:xfrm>
          <a:prstGeom prst="rect">
            <a:avLst/>
          </a:prstGeom>
          <a:solidFill>
            <a:srgbClr val="F89D9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rgbClr val="FFFFFF"/>
              </a:solidFill>
              <a:latin typeface="Yu Gothic" panose="020B0400000000000000" pitchFamily="34" charset="-128"/>
              <a:ea typeface="Yu Gothic" panose="020B0400000000000000" pitchFamily="34" charset="-128"/>
              <a:cs typeface="Calibri"/>
              <a:sym typeface="Calibri"/>
            </a:endParaRPr>
          </a:p>
        </p:txBody>
      </p:sp>
      <p:sp>
        <p:nvSpPr>
          <p:cNvPr id="990" name="Google Shape;990;p32"/>
          <p:cNvSpPr txBox="1"/>
          <p:nvPr/>
        </p:nvSpPr>
        <p:spPr>
          <a:xfrm>
            <a:off x="2904941" y="3084513"/>
            <a:ext cx="3288000" cy="33870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ja-JP" sz="1600" b="1" i="0" u="none" strike="noStrike" cap="none" dirty="0">
                <a:solidFill>
                  <a:srgbClr val="FFFFFF"/>
                </a:solidFill>
                <a:latin typeface="Yu Gothic" panose="020B0400000000000000" pitchFamily="34" charset="-128"/>
                <a:ea typeface="Yu Gothic" panose="020B0400000000000000" pitchFamily="34" charset="-128"/>
                <a:sym typeface="Arial"/>
              </a:rPr>
              <a:t>広告ガイドライン・規約</a:t>
            </a:r>
            <a:endParaRPr sz="1400" b="1" i="0" u="none" strike="noStrike" cap="none" dirty="0">
              <a:solidFill>
                <a:srgbClr val="000000"/>
              </a:solidFill>
              <a:latin typeface="Yu Gothic" panose="020B0400000000000000" pitchFamily="34" charset="-128"/>
              <a:ea typeface="Yu Gothic" panose="020B0400000000000000" pitchFamily="34" charset="-128"/>
              <a:sym typeface="Arial"/>
            </a:endParaRP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994"/>
        <p:cNvGrpSpPr/>
        <p:nvPr/>
      </p:nvGrpSpPr>
      <p:grpSpPr>
        <a:xfrm>
          <a:off x="0" y="0"/>
          <a:ext cx="0" cy="0"/>
          <a:chOff x="0" y="0"/>
          <a:chExt cx="0" cy="0"/>
        </a:xfrm>
      </p:grpSpPr>
      <p:sp>
        <p:nvSpPr>
          <p:cNvPr id="996" name="Google Shape;996;p33"/>
          <p:cNvSpPr/>
          <p:nvPr/>
        </p:nvSpPr>
        <p:spPr>
          <a:xfrm>
            <a:off x="358775" y="658697"/>
            <a:ext cx="8426450" cy="5940047"/>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900"/>
              <a:buFont typeface="Meiryo"/>
              <a:buNone/>
            </a:pPr>
            <a:r>
              <a:rPr lang="ja-JP" sz="900" b="0" i="0" u="sng" strike="noStrike" cap="none">
                <a:solidFill>
                  <a:srgbClr val="000000"/>
                </a:solidFill>
                <a:latin typeface="Yu Gothic" panose="020B0400000000000000" pitchFamily="34" charset="-128"/>
                <a:ea typeface="Yu Gothic" panose="020B0400000000000000" pitchFamily="34" charset="-128"/>
                <a:sym typeface="Arial"/>
              </a:rPr>
              <a:t>1. 広告掲載に関する免責事項</a:t>
            </a:r>
            <a:endParaRPr sz="1400" b="0" i="0" u="none" strike="noStrike" cap="none" dirty="0">
              <a:solidFill>
                <a:srgbClr val="000000"/>
              </a:solidFill>
              <a:latin typeface="Yu Gothic" panose="020B0400000000000000" pitchFamily="34" charset="-128"/>
              <a:ea typeface="Yu Gothic" panose="020B0400000000000000" pitchFamily="34" charset="-128"/>
              <a:sym typeface="Arial"/>
            </a:endParaRPr>
          </a:p>
          <a:p>
            <a:pPr marL="0" marR="0" lvl="0" indent="0" algn="l" rtl="0">
              <a:lnSpc>
                <a:spcPct val="100000"/>
              </a:lnSpc>
              <a:spcBef>
                <a:spcPts val="0"/>
              </a:spcBef>
              <a:spcAft>
                <a:spcPts val="0"/>
              </a:spcAft>
              <a:buClr>
                <a:schemeClr val="dk1"/>
              </a:buClr>
              <a:buSzPts val="700"/>
              <a:buFont typeface="Calibri"/>
              <a:buNone/>
            </a:pPr>
            <a:endParaRPr sz="700" b="0" i="0" u="none" strike="noStrike" cap="none" dirty="0">
              <a:solidFill>
                <a:srgbClr val="000000"/>
              </a:solidFill>
              <a:latin typeface="Yu Gothic" panose="020B0400000000000000" pitchFamily="34" charset="-128"/>
              <a:ea typeface="Yu Gothic" panose="020B0400000000000000" pitchFamily="34" charset="-128"/>
              <a:sym typeface="Arial"/>
            </a:endParaRPr>
          </a:p>
          <a:p>
            <a:pPr marL="0" marR="0" lvl="0" indent="0" algn="l" rtl="0">
              <a:lnSpc>
                <a:spcPct val="100000"/>
              </a:lnSpc>
              <a:spcBef>
                <a:spcPts val="0"/>
              </a:spcBef>
              <a:spcAft>
                <a:spcPts val="0"/>
              </a:spcAft>
              <a:buClr>
                <a:srgbClr val="000000"/>
              </a:buClr>
              <a:buSzPts val="700"/>
              <a:buFont typeface="Meiryo"/>
              <a:buNone/>
            </a:pPr>
            <a:r>
              <a:rPr lang="ja-JP" sz="700" b="0" i="0" u="none" strike="noStrike" cap="none">
                <a:solidFill>
                  <a:srgbClr val="000000"/>
                </a:solidFill>
                <a:latin typeface="Yu Gothic" panose="020B0400000000000000" pitchFamily="34" charset="-128"/>
                <a:ea typeface="Yu Gothic" panose="020B0400000000000000" pitchFamily="34" charset="-128"/>
                <a:sym typeface="Arial"/>
              </a:rPr>
              <a:t>広告掲載に関する免責事項は、弊社が提供するすべてのサービス、および提携パートナー上に掲載される広告に適用される免責事項です。</a:t>
            </a:r>
            <a:endParaRPr sz="1400" b="0" i="0" u="none" strike="noStrike" cap="none" dirty="0">
              <a:solidFill>
                <a:srgbClr val="000000"/>
              </a:solidFill>
              <a:latin typeface="Yu Gothic" panose="020B0400000000000000" pitchFamily="34" charset="-128"/>
              <a:ea typeface="Yu Gothic" panose="020B0400000000000000" pitchFamily="34" charset="-128"/>
              <a:sym typeface="Arial"/>
            </a:endParaRPr>
          </a:p>
          <a:p>
            <a:pPr marL="0" marR="0" lvl="0" indent="0" algn="l" rtl="0">
              <a:lnSpc>
                <a:spcPct val="100000"/>
              </a:lnSpc>
              <a:spcBef>
                <a:spcPts val="0"/>
              </a:spcBef>
              <a:spcAft>
                <a:spcPts val="0"/>
              </a:spcAft>
              <a:buClr>
                <a:schemeClr val="dk1"/>
              </a:buClr>
              <a:buSzPts val="700"/>
              <a:buFont typeface="Calibri"/>
              <a:buNone/>
            </a:pPr>
            <a:endParaRPr sz="700" b="0" i="0" u="none" strike="noStrike" cap="none" dirty="0">
              <a:solidFill>
                <a:srgbClr val="000000"/>
              </a:solidFill>
              <a:latin typeface="Yu Gothic" panose="020B0400000000000000" pitchFamily="34" charset="-128"/>
              <a:ea typeface="Yu Gothic" panose="020B0400000000000000" pitchFamily="34" charset="-128"/>
              <a:sym typeface="Arial"/>
            </a:endParaRPr>
          </a:p>
          <a:p>
            <a:pPr marL="0" marR="0" lvl="0" indent="0" algn="l" rtl="0">
              <a:lnSpc>
                <a:spcPct val="100000"/>
              </a:lnSpc>
              <a:spcBef>
                <a:spcPts val="0"/>
              </a:spcBef>
              <a:spcAft>
                <a:spcPts val="0"/>
              </a:spcAft>
              <a:buClr>
                <a:srgbClr val="000000"/>
              </a:buClr>
              <a:buSzPts val="700"/>
              <a:buFont typeface="Meiryo"/>
              <a:buNone/>
            </a:pPr>
            <a:r>
              <a:rPr lang="ja-JP" sz="700" b="0" i="0" u="none" strike="noStrike" cap="none">
                <a:solidFill>
                  <a:srgbClr val="000000"/>
                </a:solidFill>
                <a:latin typeface="Yu Gothic" panose="020B0400000000000000" pitchFamily="34" charset="-128"/>
                <a:ea typeface="Yu Gothic" panose="020B0400000000000000" pitchFamily="34" charset="-128"/>
                <a:sym typeface="Arial"/>
              </a:rPr>
              <a:t>1. エキサイト株式会社（以下、当社と言います）は停電・通信回線の事故・天災等の不可抗力、通信事業者の不履行、インターネットインフラその他サーバー等のシステム上の不具合、緊急メンテナンスの発生など、当社の責に帰すべき事由以外の原因により広告掲載契約に基づく債務の全部または一部を履行できなかった場合、当社はその責を問われないものとし、当該履行については、当該原因の影響とみなされる範囲まで義務を免除されるものとします。但し、当社の故意または重過失による場合はこの限りではありません。この場合に限り、当社が配信を行わなかった部分については広告主の支払債務も生じないものとします。</a:t>
            </a:r>
            <a:endParaRPr sz="1400" b="0" i="0" u="none" strike="noStrike" cap="none" dirty="0">
              <a:solidFill>
                <a:srgbClr val="000000"/>
              </a:solidFill>
              <a:latin typeface="Yu Gothic" panose="020B0400000000000000" pitchFamily="34" charset="-128"/>
              <a:ea typeface="Yu Gothic" panose="020B0400000000000000" pitchFamily="34" charset="-128"/>
              <a:sym typeface="Arial"/>
            </a:endParaRPr>
          </a:p>
          <a:p>
            <a:pPr marL="0" marR="0" lvl="0" indent="0" algn="l" rtl="0">
              <a:lnSpc>
                <a:spcPct val="100000"/>
              </a:lnSpc>
              <a:spcBef>
                <a:spcPts val="0"/>
              </a:spcBef>
              <a:spcAft>
                <a:spcPts val="0"/>
              </a:spcAft>
              <a:buClr>
                <a:srgbClr val="000000"/>
              </a:buClr>
              <a:buSzPts val="700"/>
              <a:buFont typeface="Meiryo"/>
              <a:buNone/>
            </a:pPr>
            <a:r>
              <a:rPr lang="ja-JP" sz="700" b="0" i="0" u="none" strike="noStrike" cap="none">
                <a:solidFill>
                  <a:srgbClr val="000000"/>
                </a:solidFill>
                <a:latin typeface="Yu Gothic" panose="020B0400000000000000" pitchFamily="34" charset="-128"/>
                <a:ea typeface="Yu Gothic" panose="020B0400000000000000" pitchFamily="34" charset="-128"/>
                <a:sym typeface="Arial"/>
              </a:rPr>
              <a:t>2. 広告掲載初日及び広告内容の変更の掲載開始時間から12時間は広告掲載調整時間とし、当該調整時間内の不具合について、当社は免責されるものとします。</a:t>
            </a:r>
            <a:endParaRPr sz="1400" b="0" i="0" u="none" strike="noStrike" cap="none" dirty="0">
              <a:solidFill>
                <a:srgbClr val="000000"/>
              </a:solidFill>
              <a:latin typeface="Yu Gothic" panose="020B0400000000000000" pitchFamily="34" charset="-128"/>
              <a:ea typeface="Yu Gothic" panose="020B0400000000000000" pitchFamily="34" charset="-128"/>
              <a:sym typeface="Arial"/>
            </a:endParaRPr>
          </a:p>
          <a:p>
            <a:pPr marL="0" marR="0" lvl="0" indent="0" algn="l" rtl="0">
              <a:lnSpc>
                <a:spcPct val="100000"/>
              </a:lnSpc>
              <a:spcBef>
                <a:spcPts val="0"/>
              </a:spcBef>
              <a:spcAft>
                <a:spcPts val="0"/>
              </a:spcAft>
              <a:buClr>
                <a:srgbClr val="000000"/>
              </a:buClr>
              <a:buSzPts val="700"/>
              <a:buFont typeface="Meiryo"/>
              <a:buNone/>
            </a:pPr>
            <a:r>
              <a:rPr lang="ja-JP" sz="700" b="0" i="0" u="none" strike="noStrike" cap="none">
                <a:solidFill>
                  <a:srgbClr val="000000"/>
                </a:solidFill>
                <a:latin typeface="Yu Gothic" panose="020B0400000000000000" pitchFamily="34" charset="-128"/>
                <a:ea typeface="Yu Gothic" panose="020B0400000000000000" pitchFamily="34" charset="-128"/>
                <a:sym typeface="Arial"/>
              </a:rPr>
              <a:t>3. タイアップ広告、および当社委託制作広告に於いて、掲載前々営業日までに掲載内容が校了しない場合、掲載開始日を延期させていただく場合がございます。また、本延期に伴う掲載終了日の延長は無いものとします。</a:t>
            </a:r>
            <a:endParaRPr sz="1400" b="0" i="0" u="none" strike="noStrike" cap="none" dirty="0">
              <a:solidFill>
                <a:srgbClr val="000000"/>
              </a:solidFill>
              <a:latin typeface="Yu Gothic" panose="020B0400000000000000" pitchFamily="34" charset="-128"/>
              <a:ea typeface="Yu Gothic" panose="020B0400000000000000" pitchFamily="34" charset="-128"/>
              <a:sym typeface="Arial"/>
            </a:endParaRPr>
          </a:p>
          <a:p>
            <a:pPr marL="0" marR="0" lvl="0" indent="0" algn="l" rtl="0">
              <a:lnSpc>
                <a:spcPct val="100000"/>
              </a:lnSpc>
              <a:spcBef>
                <a:spcPts val="0"/>
              </a:spcBef>
              <a:spcAft>
                <a:spcPts val="0"/>
              </a:spcAft>
              <a:buClr>
                <a:srgbClr val="000000"/>
              </a:buClr>
              <a:buSzPts val="700"/>
              <a:buFont typeface="Meiryo"/>
              <a:buNone/>
            </a:pPr>
            <a:r>
              <a:rPr lang="ja-JP" sz="700" b="0" i="0" u="none" strike="noStrike" cap="none">
                <a:solidFill>
                  <a:srgbClr val="000000"/>
                </a:solidFill>
                <a:latin typeface="Yu Gothic" panose="020B0400000000000000" pitchFamily="34" charset="-128"/>
                <a:ea typeface="Yu Gothic" panose="020B0400000000000000" pitchFamily="34" charset="-128"/>
                <a:sym typeface="Arial"/>
              </a:rPr>
              <a:t>4. 広告の配信中において、当該広告からのリンク自体が無効であったりリンク先のサイトに不具合が発生した場合、当社は当該広告の配信を停止することができるものとし、この場合、当社は広告不掲載の責を負わないものとします。</a:t>
            </a:r>
            <a:endParaRPr sz="1400" b="0" i="0" u="none" strike="noStrike" cap="none" dirty="0">
              <a:solidFill>
                <a:srgbClr val="000000"/>
              </a:solidFill>
              <a:latin typeface="Yu Gothic" panose="020B0400000000000000" pitchFamily="34" charset="-128"/>
              <a:ea typeface="Yu Gothic" panose="020B0400000000000000" pitchFamily="34" charset="-128"/>
              <a:sym typeface="Arial"/>
            </a:endParaRPr>
          </a:p>
          <a:p>
            <a:pPr marL="0" marR="0" lvl="0" indent="0" algn="l" rtl="0">
              <a:lnSpc>
                <a:spcPct val="100000"/>
              </a:lnSpc>
              <a:spcBef>
                <a:spcPts val="0"/>
              </a:spcBef>
              <a:spcAft>
                <a:spcPts val="0"/>
              </a:spcAft>
              <a:buClr>
                <a:srgbClr val="000000"/>
              </a:buClr>
              <a:buSzPts val="700"/>
              <a:buFont typeface="Meiryo"/>
              <a:buNone/>
            </a:pPr>
            <a:r>
              <a:rPr lang="ja-JP" sz="700" b="0" i="0" u="none" strike="noStrike" cap="none">
                <a:solidFill>
                  <a:srgbClr val="000000"/>
                </a:solidFill>
                <a:latin typeface="Yu Gothic" panose="020B0400000000000000" pitchFamily="34" charset="-128"/>
                <a:ea typeface="Yu Gothic" panose="020B0400000000000000" pitchFamily="34" charset="-128"/>
                <a:sym typeface="Arial"/>
              </a:rPr>
              <a:t>5. 当社は、広告主がユーザーまたは第三者に対して損害を与えた場合、その一切の責任を負わないものとします。</a:t>
            </a:r>
            <a:endParaRPr sz="1400" b="0" i="0" u="none" strike="noStrike" cap="none" dirty="0">
              <a:solidFill>
                <a:srgbClr val="000000"/>
              </a:solidFill>
              <a:latin typeface="Yu Gothic" panose="020B0400000000000000" pitchFamily="34" charset="-128"/>
              <a:ea typeface="Yu Gothic" panose="020B0400000000000000" pitchFamily="34" charset="-128"/>
              <a:sym typeface="Arial"/>
            </a:endParaRPr>
          </a:p>
          <a:p>
            <a:pPr marL="0" marR="0" lvl="0" indent="0" algn="l" rtl="0">
              <a:lnSpc>
                <a:spcPct val="100000"/>
              </a:lnSpc>
              <a:spcBef>
                <a:spcPts val="0"/>
              </a:spcBef>
              <a:spcAft>
                <a:spcPts val="0"/>
              </a:spcAft>
              <a:buClr>
                <a:srgbClr val="000000"/>
              </a:buClr>
              <a:buSzPts val="700"/>
              <a:buFont typeface="Meiryo"/>
              <a:buNone/>
            </a:pPr>
            <a:r>
              <a:rPr lang="ja-JP" sz="700" b="0" i="0" u="none" strike="noStrike" cap="none">
                <a:solidFill>
                  <a:srgbClr val="000000"/>
                </a:solidFill>
                <a:latin typeface="Yu Gothic" panose="020B0400000000000000" pitchFamily="34" charset="-128"/>
                <a:ea typeface="Yu Gothic" panose="020B0400000000000000" pitchFamily="34" charset="-128"/>
                <a:sym typeface="Arial"/>
              </a:rPr>
              <a:t>6. 当社は、ユーザーが広告主を通じて得る情報などについて、その完全性・正確性・確実性・有用性など、いかなる保証も行わないものとします。</a:t>
            </a:r>
            <a:endParaRPr sz="1400" b="0" i="0" u="none" strike="noStrike" cap="none" dirty="0">
              <a:solidFill>
                <a:srgbClr val="000000"/>
              </a:solidFill>
              <a:latin typeface="Yu Gothic" panose="020B0400000000000000" pitchFamily="34" charset="-128"/>
              <a:ea typeface="Yu Gothic" panose="020B0400000000000000" pitchFamily="34" charset="-128"/>
              <a:sym typeface="Arial"/>
            </a:endParaRPr>
          </a:p>
          <a:p>
            <a:pPr marL="0" marR="0" lvl="0" indent="0" algn="l" rtl="0">
              <a:lnSpc>
                <a:spcPct val="100000"/>
              </a:lnSpc>
              <a:spcBef>
                <a:spcPts val="0"/>
              </a:spcBef>
              <a:spcAft>
                <a:spcPts val="0"/>
              </a:spcAft>
              <a:buClr>
                <a:srgbClr val="000000"/>
              </a:buClr>
              <a:buSzPts val="700"/>
              <a:buFont typeface="Meiryo"/>
              <a:buNone/>
            </a:pPr>
            <a:r>
              <a:rPr lang="ja-JP" sz="700" b="0" i="0" u="none" strike="noStrike" cap="none">
                <a:solidFill>
                  <a:srgbClr val="000000"/>
                </a:solidFill>
                <a:latin typeface="Yu Gothic" panose="020B0400000000000000" pitchFamily="34" charset="-128"/>
                <a:ea typeface="Yu Gothic" panose="020B0400000000000000" pitchFamily="34" charset="-128"/>
                <a:sym typeface="Arial"/>
              </a:rPr>
              <a:t>7. 当社は、ユーザーが使用するいかなる機器、ソフトウェアについても、その動作保証を一切行わないものとします。</a:t>
            </a:r>
            <a:endParaRPr sz="700" b="0" i="0" u="none" strike="noStrike" cap="none" dirty="0">
              <a:solidFill>
                <a:srgbClr val="000000"/>
              </a:solidFill>
              <a:latin typeface="Yu Gothic" panose="020B0400000000000000" pitchFamily="34" charset="-128"/>
              <a:ea typeface="Yu Gothic" panose="020B0400000000000000" pitchFamily="34" charset="-128"/>
              <a:sym typeface="Arial"/>
            </a:endParaRPr>
          </a:p>
          <a:p>
            <a:pPr marL="0" marR="0" lvl="0" indent="0" algn="r" rtl="0">
              <a:lnSpc>
                <a:spcPct val="100000"/>
              </a:lnSpc>
              <a:spcBef>
                <a:spcPts val="0"/>
              </a:spcBef>
              <a:spcAft>
                <a:spcPts val="0"/>
              </a:spcAft>
              <a:buClr>
                <a:srgbClr val="000000"/>
              </a:buClr>
              <a:buSzPts val="600"/>
              <a:buFont typeface="Meiryo"/>
              <a:buNone/>
            </a:pPr>
            <a:r>
              <a:rPr lang="ja-JP" sz="600" b="0" i="0" u="none" strike="noStrike" cap="none">
                <a:solidFill>
                  <a:srgbClr val="000000"/>
                </a:solidFill>
                <a:latin typeface="Yu Gothic" panose="020B0400000000000000" pitchFamily="34" charset="-128"/>
                <a:ea typeface="Yu Gothic" panose="020B0400000000000000" pitchFamily="34" charset="-128"/>
                <a:sym typeface="Arial"/>
              </a:rPr>
              <a:t>平成20年4月1日制定</a:t>
            </a:r>
            <a:endParaRPr sz="600" b="0" i="0" u="none" strike="noStrike" cap="none" dirty="0">
              <a:solidFill>
                <a:srgbClr val="000000"/>
              </a:solidFill>
              <a:latin typeface="Yu Gothic" panose="020B0400000000000000" pitchFamily="34" charset="-128"/>
              <a:ea typeface="Yu Gothic" panose="020B0400000000000000" pitchFamily="34" charset="-128"/>
              <a:sym typeface="Arial"/>
            </a:endParaRPr>
          </a:p>
          <a:p>
            <a:pPr marL="0" marR="0" lvl="0" indent="0" algn="l" rtl="0">
              <a:lnSpc>
                <a:spcPct val="100000"/>
              </a:lnSpc>
              <a:spcBef>
                <a:spcPts val="0"/>
              </a:spcBef>
              <a:spcAft>
                <a:spcPts val="0"/>
              </a:spcAft>
              <a:buClr>
                <a:srgbClr val="000000"/>
              </a:buClr>
              <a:buSzPts val="700"/>
              <a:buFont typeface="Meiryo"/>
              <a:buNone/>
            </a:pPr>
            <a:r>
              <a:rPr lang="ja-JP" sz="700" b="0" i="0" u="none" strike="noStrike" cap="none">
                <a:solidFill>
                  <a:srgbClr val="000000"/>
                </a:solidFill>
                <a:latin typeface="Yu Gothic" panose="020B0400000000000000" pitchFamily="34" charset="-128"/>
                <a:ea typeface="Yu Gothic" panose="020B0400000000000000" pitchFamily="34" charset="-128"/>
                <a:sym typeface="Arial"/>
              </a:rPr>
              <a:t>キャンセルポリシー（広告掲載申込み解除、掲載中止に伴う違約金）: 広告掲載申込み後、広告主、申込者の都合で広告掲載を中止する場合、申込み金額全額の料率で違約金をいただきます。また広告主、申込者は申込み金額全額を支払って、広告掲載を中止することができるものとします。</a:t>
            </a:r>
            <a:endParaRPr sz="1400" b="0" i="0" u="none" strike="noStrike" cap="none" dirty="0">
              <a:solidFill>
                <a:srgbClr val="000000"/>
              </a:solidFill>
              <a:latin typeface="Yu Gothic" panose="020B0400000000000000" pitchFamily="34" charset="-128"/>
              <a:ea typeface="Yu Gothic" panose="020B0400000000000000" pitchFamily="34" charset="-128"/>
              <a:sym typeface="Arial"/>
            </a:endParaRPr>
          </a:p>
          <a:p>
            <a:pPr marL="0" marR="0" lvl="0" indent="0" algn="l" rtl="0">
              <a:lnSpc>
                <a:spcPct val="100000"/>
              </a:lnSpc>
              <a:spcBef>
                <a:spcPts val="0"/>
              </a:spcBef>
              <a:spcAft>
                <a:spcPts val="0"/>
              </a:spcAft>
              <a:buClr>
                <a:schemeClr val="dk1"/>
              </a:buClr>
              <a:buSzPts val="700"/>
              <a:buFont typeface="Calibri"/>
              <a:buNone/>
            </a:pPr>
            <a:endParaRPr sz="700" b="0" i="0" u="none" strike="noStrike" cap="none" dirty="0">
              <a:solidFill>
                <a:srgbClr val="000000"/>
              </a:solidFill>
              <a:latin typeface="Yu Gothic" panose="020B0400000000000000" pitchFamily="34" charset="-128"/>
              <a:ea typeface="Yu Gothic" panose="020B0400000000000000" pitchFamily="34" charset="-128"/>
              <a:sym typeface="Arial"/>
            </a:endParaRPr>
          </a:p>
          <a:p>
            <a:pPr marL="0" marR="0" lvl="0" indent="0" algn="l" rtl="0">
              <a:lnSpc>
                <a:spcPct val="100000"/>
              </a:lnSpc>
              <a:spcBef>
                <a:spcPts val="0"/>
              </a:spcBef>
              <a:spcAft>
                <a:spcPts val="0"/>
              </a:spcAft>
              <a:buClr>
                <a:srgbClr val="000000"/>
              </a:buClr>
              <a:buSzPts val="900"/>
              <a:buFont typeface="Meiryo"/>
              <a:buNone/>
            </a:pPr>
            <a:r>
              <a:rPr lang="ja-JP" sz="900" b="0" i="0" u="sng" strike="noStrike" cap="none">
                <a:solidFill>
                  <a:srgbClr val="000000"/>
                </a:solidFill>
                <a:latin typeface="Yu Gothic" panose="020B0400000000000000" pitchFamily="34" charset="-128"/>
                <a:ea typeface="Yu Gothic" panose="020B0400000000000000" pitchFamily="34" charset="-128"/>
                <a:sym typeface="Arial"/>
              </a:rPr>
              <a:t>2. 広告掲載基準</a:t>
            </a:r>
            <a:endParaRPr sz="1400" b="0" i="0" u="none" strike="noStrike" cap="none" dirty="0">
              <a:solidFill>
                <a:srgbClr val="000000"/>
              </a:solidFill>
              <a:latin typeface="Yu Gothic" panose="020B0400000000000000" pitchFamily="34" charset="-128"/>
              <a:ea typeface="Yu Gothic" panose="020B0400000000000000" pitchFamily="34" charset="-128"/>
              <a:sym typeface="Arial"/>
            </a:endParaRPr>
          </a:p>
          <a:p>
            <a:pPr marL="0" marR="0" lvl="0" indent="0" algn="l" rtl="0">
              <a:lnSpc>
                <a:spcPct val="100000"/>
              </a:lnSpc>
              <a:spcBef>
                <a:spcPts val="0"/>
              </a:spcBef>
              <a:spcAft>
                <a:spcPts val="0"/>
              </a:spcAft>
              <a:buClr>
                <a:schemeClr val="dk1"/>
              </a:buClr>
              <a:buSzPts val="700"/>
              <a:buFont typeface="Calibri"/>
              <a:buNone/>
            </a:pPr>
            <a:endParaRPr sz="700" b="0" i="0" u="none" strike="noStrike" cap="none" dirty="0">
              <a:solidFill>
                <a:srgbClr val="000000"/>
              </a:solidFill>
              <a:latin typeface="Yu Gothic" panose="020B0400000000000000" pitchFamily="34" charset="-128"/>
              <a:ea typeface="Yu Gothic" panose="020B0400000000000000" pitchFamily="34" charset="-128"/>
              <a:sym typeface="Arial"/>
            </a:endParaRPr>
          </a:p>
          <a:p>
            <a:pPr marL="0" marR="0" lvl="0" indent="0" algn="l" rtl="0">
              <a:lnSpc>
                <a:spcPct val="100000"/>
              </a:lnSpc>
              <a:spcBef>
                <a:spcPts val="0"/>
              </a:spcBef>
              <a:spcAft>
                <a:spcPts val="0"/>
              </a:spcAft>
              <a:buClr>
                <a:srgbClr val="000000"/>
              </a:buClr>
              <a:buSzPts val="700"/>
              <a:buFont typeface="Meiryo"/>
              <a:buNone/>
            </a:pPr>
            <a:r>
              <a:rPr lang="ja-JP" sz="700" b="0" i="0" u="none" strike="noStrike" cap="none">
                <a:solidFill>
                  <a:srgbClr val="000000"/>
                </a:solidFill>
                <a:latin typeface="Yu Gothic" panose="020B0400000000000000" pitchFamily="34" charset="-128"/>
                <a:ea typeface="Yu Gothic" panose="020B0400000000000000" pitchFamily="34" charset="-128"/>
                <a:sym typeface="Arial"/>
              </a:rPr>
              <a:t>エキサイト広告掲載基準は、弊社が提供するすべてのサービス、および提携パートナー上に掲載される広告に適用される基準です。掲載できないサービスや商品、掲載にあたって基準を設けているサイトや業種の基準、クリエイティブ（タイトル・説明文・画像）を作成するにあたっての表現規制など、広告掲載を申し込む広告主はその広告について、この基準を順守する必要があります。</a:t>
            </a:r>
            <a:endParaRPr sz="1400" b="0" i="0" u="none" strike="noStrike" cap="none" dirty="0">
              <a:solidFill>
                <a:srgbClr val="000000"/>
              </a:solidFill>
              <a:latin typeface="Yu Gothic" panose="020B0400000000000000" pitchFamily="34" charset="-128"/>
              <a:ea typeface="Yu Gothic" panose="020B0400000000000000" pitchFamily="34" charset="-128"/>
              <a:sym typeface="Arial"/>
            </a:endParaRPr>
          </a:p>
          <a:p>
            <a:pPr marL="0" marR="0" lvl="0" indent="0" algn="l" rtl="0">
              <a:lnSpc>
                <a:spcPct val="100000"/>
              </a:lnSpc>
              <a:spcBef>
                <a:spcPts val="0"/>
              </a:spcBef>
              <a:spcAft>
                <a:spcPts val="0"/>
              </a:spcAft>
              <a:buNone/>
            </a:pPr>
            <a:r>
              <a:rPr lang="ja-JP" sz="700" b="0" i="0" u="none" strike="noStrike" cap="none">
                <a:solidFill>
                  <a:srgbClr val="000000"/>
                </a:solidFill>
                <a:latin typeface="Yu Gothic" panose="020B0400000000000000" pitchFamily="34" charset="-128"/>
                <a:ea typeface="Yu Gothic" panose="020B0400000000000000" pitchFamily="34" charset="-128"/>
                <a:sym typeface="Arial"/>
              </a:rPr>
              <a:t>※広告掲載基準：</a:t>
            </a:r>
            <a:r>
              <a:rPr lang="ja-JP" sz="700" b="0" i="0" u="sng" strike="noStrike" cap="none">
                <a:solidFill>
                  <a:srgbClr val="F89D8F"/>
                </a:solidFill>
                <a:latin typeface="Yu Gothic" panose="020B0400000000000000" pitchFamily="34" charset="-128"/>
                <a:ea typeface="Yu Gothic" panose="020B0400000000000000" pitchFamily="34" charset="-128"/>
                <a:cs typeface="Meiryo"/>
                <a:sym typeface="Meiryo"/>
                <a:hlinkClick r:id="rId3"/>
              </a:rPr>
              <a:t>https://image.excite.co.jp/jp/ad/ex/pdf/adpolicy/adpolicy_201908.pdf</a:t>
            </a:r>
            <a:endParaRPr sz="600" b="0" i="0" u="none" strike="noStrike" cap="none" dirty="0">
              <a:solidFill>
                <a:srgbClr val="F89D8F"/>
              </a:solidFill>
              <a:latin typeface="Yu Gothic" panose="020B0400000000000000" pitchFamily="34" charset="-128"/>
              <a:ea typeface="Yu Gothic" panose="020B0400000000000000" pitchFamily="34" charset="-128"/>
              <a:cs typeface="Meiryo"/>
              <a:sym typeface="Meiryo"/>
            </a:endParaRPr>
          </a:p>
          <a:p>
            <a:pPr marL="0" marR="0" lvl="0" indent="0" algn="l" rtl="0">
              <a:lnSpc>
                <a:spcPct val="100000"/>
              </a:lnSpc>
              <a:spcBef>
                <a:spcPts val="0"/>
              </a:spcBef>
              <a:spcAft>
                <a:spcPts val="0"/>
              </a:spcAft>
              <a:buNone/>
            </a:pPr>
            <a:endParaRPr sz="700" b="0" i="0" u="none" strike="noStrike" cap="none" dirty="0">
              <a:solidFill>
                <a:srgbClr val="F89D90"/>
              </a:solidFill>
              <a:latin typeface="Yu Gothic" panose="020B0400000000000000" pitchFamily="34" charset="-128"/>
              <a:ea typeface="Yu Gothic" panose="020B0400000000000000" pitchFamily="34" charset="-128"/>
              <a:sym typeface="Arial"/>
            </a:endParaRPr>
          </a:p>
          <a:p>
            <a:pPr marL="0" marR="0" lvl="0" indent="0" algn="l" rtl="0">
              <a:lnSpc>
                <a:spcPct val="100000"/>
              </a:lnSpc>
              <a:spcBef>
                <a:spcPts val="0"/>
              </a:spcBef>
              <a:spcAft>
                <a:spcPts val="0"/>
              </a:spcAft>
              <a:buClr>
                <a:schemeClr val="dk1"/>
              </a:buClr>
              <a:buSzPts val="700"/>
              <a:buFont typeface="Calibri"/>
              <a:buNone/>
            </a:pPr>
            <a:endParaRPr sz="700" b="0" i="0" u="sng" strike="noStrike" cap="none" dirty="0">
              <a:solidFill>
                <a:srgbClr val="000000"/>
              </a:solidFill>
              <a:latin typeface="Yu Gothic" panose="020B0400000000000000" pitchFamily="34" charset="-128"/>
              <a:ea typeface="Yu Gothic" panose="020B0400000000000000" pitchFamily="34" charset="-128"/>
              <a:sym typeface="Arial"/>
            </a:endParaRPr>
          </a:p>
          <a:p>
            <a:pPr marL="0" marR="0" lvl="0" indent="0" algn="l" rtl="0">
              <a:lnSpc>
                <a:spcPct val="100000"/>
              </a:lnSpc>
              <a:spcBef>
                <a:spcPts val="0"/>
              </a:spcBef>
              <a:spcAft>
                <a:spcPts val="0"/>
              </a:spcAft>
              <a:buClr>
                <a:srgbClr val="000000"/>
              </a:buClr>
              <a:buSzPts val="900"/>
              <a:buFont typeface="Meiryo"/>
              <a:buNone/>
            </a:pPr>
            <a:r>
              <a:rPr lang="ja-JP" sz="900" b="0" i="0" u="sng" strike="noStrike" cap="none">
                <a:solidFill>
                  <a:srgbClr val="000000"/>
                </a:solidFill>
                <a:latin typeface="Yu Gothic" panose="020B0400000000000000" pitchFamily="34" charset="-128"/>
                <a:ea typeface="Yu Gothic" panose="020B0400000000000000" pitchFamily="34" charset="-128"/>
                <a:sym typeface="Arial"/>
              </a:rPr>
              <a:t>3. 広告配信ガイドライン</a:t>
            </a:r>
            <a:endParaRPr sz="1400" b="0" i="0" u="none" strike="noStrike" cap="none" dirty="0">
              <a:solidFill>
                <a:srgbClr val="000000"/>
              </a:solidFill>
              <a:latin typeface="Yu Gothic" panose="020B0400000000000000" pitchFamily="34" charset="-128"/>
              <a:ea typeface="Yu Gothic" panose="020B0400000000000000" pitchFamily="34" charset="-128"/>
              <a:sym typeface="Arial"/>
            </a:endParaRPr>
          </a:p>
          <a:p>
            <a:pPr marL="0" marR="0" lvl="0" indent="0" algn="l" rtl="0">
              <a:lnSpc>
                <a:spcPct val="100000"/>
              </a:lnSpc>
              <a:spcBef>
                <a:spcPts val="0"/>
              </a:spcBef>
              <a:spcAft>
                <a:spcPts val="0"/>
              </a:spcAft>
              <a:buClr>
                <a:schemeClr val="dk1"/>
              </a:buClr>
              <a:buSzPts val="700"/>
              <a:buFont typeface="Calibri"/>
              <a:buNone/>
            </a:pPr>
            <a:endParaRPr sz="700" b="0" i="0" u="none" strike="noStrike" cap="none" dirty="0">
              <a:solidFill>
                <a:srgbClr val="000000"/>
              </a:solidFill>
              <a:latin typeface="Yu Gothic" panose="020B0400000000000000" pitchFamily="34" charset="-128"/>
              <a:ea typeface="Yu Gothic" panose="020B0400000000000000" pitchFamily="34" charset="-128"/>
              <a:sym typeface="Arial"/>
            </a:endParaRPr>
          </a:p>
          <a:p>
            <a:pPr marL="0" marR="0" lvl="0" indent="0" algn="l" rtl="0">
              <a:lnSpc>
                <a:spcPct val="100000"/>
              </a:lnSpc>
              <a:spcBef>
                <a:spcPts val="0"/>
              </a:spcBef>
              <a:spcAft>
                <a:spcPts val="0"/>
              </a:spcAft>
              <a:buClr>
                <a:srgbClr val="000000"/>
              </a:buClr>
              <a:buSzPts val="700"/>
              <a:buFont typeface="Meiryo"/>
              <a:buNone/>
            </a:pPr>
            <a:r>
              <a:rPr lang="ja-JP" sz="700" b="0" i="0" u="none" strike="noStrike" cap="none">
                <a:solidFill>
                  <a:srgbClr val="000000"/>
                </a:solidFill>
                <a:latin typeface="Yu Gothic" panose="020B0400000000000000" pitchFamily="34" charset="-128"/>
                <a:ea typeface="Yu Gothic" panose="020B0400000000000000" pitchFamily="34" charset="-128"/>
                <a:sym typeface="Arial"/>
              </a:rPr>
              <a:t>一部の広告の掲載において個別の規定を設けております。該当する広告掲載を申し込む広告主はその広告について、この規定を遵守する必要がございます。ご承諾いただいたことの証明としてお申込書内へ該当規定遵守の旨の記載が必要です。</a:t>
            </a:r>
            <a:endParaRPr sz="1400" b="0" i="0" u="none" strike="noStrike" cap="none" dirty="0">
              <a:solidFill>
                <a:srgbClr val="000000"/>
              </a:solidFill>
              <a:latin typeface="Yu Gothic" panose="020B0400000000000000" pitchFamily="34" charset="-128"/>
              <a:ea typeface="Yu Gothic" panose="020B0400000000000000" pitchFamily="34" charset="-128"/>
              <a:sym typeface="Arial"/>
            </a:endParaRPr>
          </a:p>
          <a:p>
            <a:pPr marL="0" marR="0" lvl="0" indent="0" algn="l" rtl="0">
              <a:lnSpc>
                <a:spcPct val="100000"/>
              </a:lnSpc>
              <a:spcBef>
                <a:spcPts val="0"/>
              </a:spcBef>
              <a:spcAft>
                <a:spcPts val="0"/>
              </a:spcAft>
              <a:buClr>
                <a:schemeClr val="dk1"/>
              </a:buClr>
              <a:buSzPts val="700"/>
              <a:buFont typeface="Calibri"/>
              <a:buNone/>
            </a:pPr>
            <a:endParaRPr sz="700" b="0" i="0" u="none" strike="noStrike" cap="none" dirty="0">
              <a:solidFill>
                <a:srgbClr val="000000"/>
              </a:solidFill>
              <a:latin typeface="Yu Gothic" panose="020B0400000000000000" pitchFamily="34" charset="-128"/>
              <a:ea typeface="Yu Gothic" panose="020B0400000000000000" pitchFamily="34" charset="-128"/>
              <a:sym typeface="Arial"/>
            </a:endParaRPr>
          </a:p>
          <a:p>
            <a:pPr marL="0" marR="0" lvl="0" indent="0" algn="l" rtl="0">
              <a:lnSpc>
                <a:spcPct val="100000"/>
              </a:lnSpc>
              <a:spcBef>
                <a:spcPts val="0"/>
              </a:spcBef>
              <a:spcAft>
                <a:spcPts val="0"/>
              </a:spcAft>
              <a:buClr>
                <a:srgbClr val="000000"/>
              </a:buClr>
              <a:buSzPts val="900"/>
              <a:buFont typeface="Meiryo"/>
              <a:buNone/>
            </a:pPr>
            <a:r>
              <a:rPr lang="ja-JP" sz="900" b="0" i="0" u="none" strike="noStrike" cap="none">
                <a:solidFill>
                  <a:srgbClr val="000000"/>
                </a:solidFill>
                <a:latin typeface="Yu Gothic" panose="020B0400000000000000" pitchFamily="34" charset="-128"/>
                <a:ea typeface="Yu Gothic" panose="020B0400000000000000" pitchFamily="34" charset="-128"/>
                <a:sym typeface="Arial"/>
              </a:rPr>
              <a:t>– 第三者配信規定</a:t>
            </a:r>
            <a:endParaRPr sz="1400" b="0" i="0" u="none" strike="noStrike" cap="none" dirty="0">
              <a:solidFill>
                <a:srgbClr val="000000"/>
              </a:solidFill>
              <a:latin typeface="Yu Gothic" panose="020B0400000000000000" pitchFamily="34" charset="-128"/>
              <a:ea typeface="Yu Gothic" panose="020B0400000000000000" pitchFamily="34" charset="-128"/>
              <a:sym typeface="Arial"/>
            </a:endParaRPr>
          </a:p>
          <a:p>
            <a:pPr marL="0" marR="0" lvl="0" indent="0" algn="l" rtl="0">
              <a:lnSpc>
                <a:spcPct val="100000"/>
              </a:lnSpc>
              <a:spcBef>
                <a:spcPts val="0"/>
              </a:spcBef>
              <a:spcAft>
                <a:spcPts val="0"/>
              </a:spcAft>
              <a:buClr>
                <a:srgbClr val="000000"/>
              </a:buClr>
              <a:buSzPts val="700"/>
              <a:buFont typeface="Meiryo"/>
              <a:buNone/>
            </a:pPr>
            <a:r>
              <a:rPr lang="ja-JP" sz="700" b="0" i="0" u="none" strike="noStrike" cap="none">
                <a:solidFill>
                  <a:srgbClr val="000000"/>
                </a:solidFill>
                <a:latin typeface="Yu Gothic" panose="020B0400000000000000" pitchFamily="34" charset="-128"/>
                <a:ea typeface="Yu Gothic" panose="020B0400000000000000" pitchFamily="34" charset="-128"/>
                <a:sym typeface="Arial"/>
              </a:rPr>
              <a:t>1. 申込前に、第三者配信を行う目的、取得する情報、広告仕様（インフォメーションアイコン含む）、 第三者配信会社のプライバシーポリシーページURLおよび「情報収集の無効化（オプトアウト）」ページURLを申告してください。審査受領の判断材料として必要になります。</a:t>
            </a:r>
            <a:endParaRPr sz="1400" b="0" i="0" u="none" strike="noStrike" cap="none" dirty="0">
              <a:solidFill>
                <a:srgbClr val="000000"/>
              </a:solidFill>
              <a:latin typeface="Yu Gothic" panose="020B0400000000000000" pitchFamily="34" charset="-128"/>
              <a:ea typeface="Yu Gothic" panose="020B0400000000000000" pitchFamily="34" charset="-128"/>
              <a:sym typeface="Arial"/>
            </a:endParaRPr>
          </a:p>
          <a:p>
            <a:pPr marL="0" marR="0" lvl="0" indent="0" algn="l" rtl="0">
              <a:lnSpc>
                <a:spcPct val="100000"/>
              </a:lnSpc>
              <a:spcBef>
                <a:spcPts val="0"/>
              </a:spcBef>
              <a:spcAft>
                <a:spcPts val="0"/>
              </a:spcAft>
              <a:buClr>
                <a:srgbClr val="000000"/>
              </a:buClr>
              <a:buSzPts val="700"/>
              <a:buFont typeface="Meiryo"/>
              <a:buNone/>
            </a:pPr>
            <a:r>
              <a:rPr lang="ja-JP" sz="700" b="0" i="0" u="none" strike="noStrike" cap="none">
                <a:solidFill>
                  <a:srgbClr val="000000"/>
                </a:solidFill>
                <a:latin typeface="Yu Gothic" panose="020B0400000000000000" pitchFamily="34" charset="-128"/>
                <a:ea typeface="Yu Gothic" panose="020B0400000000000000" pitchFamily="34" charset="-128"/>
                <a:sym typeface="Arial"/>
              </a:rPr>
              <a:t>2. 本配信の際に取得したユーザー情報を、本配信以外で使用しないでください。</a:t>
            </a:r>
            <a:endParaRPr sz="1400" b="0" i="0" u="none" strike="noStrike" cap="none" dirty="0">
              <a:solidFill>
                <a:srgbClr val="000000"/>
              </a:solidFill>
              <a:latin typeface="Yu Gothic" panose="020B0400000000000000" pitchFamily="34" charset="-128"/>
              <a:ea typeface="Yu Gothic" panose="020B0400000000000000" pitchFamily="34" charset="-128"/>
              <a:sym typeface="Arial"/>
            </a:endParaRPr>
          </a:p>
          <a:p>
            <a:pPr marL="0" marR="0" lvl="0" indent="0" algn="l" rtl="0">
              <a:lnSpc>
                <a:spcPct val="100000"/>
              </a:lnSpc>
              <a:spcBef>
                <a:spcPts val="0"/>
              </a:spcBef>
              <a:spcAft>
                <a:spcPts val="0"/>
              </a:spcAft>
              <a:buClr>
                <a:srgbClr val="000000"/>
              </a:buClr>
              <a:buSzPts val="700"/>
              <a:buFont typeface="Meiryo"/>
              <a:buNone/>
            </a:pPr>
            <a:r>
              <a:rPr lang="ja-JP" sz="700" b="0" i="0" u="none" strike="noStrike" cap="none">
                <a:solidFill>
                  <a:srgbClr val="000000"/>
                </a:solidFill>
                <a:latin typeface="Yu Gothic" panose="020B0400000000000000" pitchFamily="34" charset="-128"/>
                <a:ea typeface="Yu Gothic" panose="020B0400000000000000" pitchFamily="34" charset="-128"/>
                <a:sym typeface="Arial"/>
              </a:rPr>
              <a:t>3. 個人を特定できる情報を用いてターゲティングすることを禁止します。</a:t>
            </a:r>
            <a:endParaRPr sz="1400" b="0" i="0" u="none" strike="noStrike" cap="none" dirty="0">
              <a:solidFill>
                <a:srgbClr val="000000"/>
              </a:solidFill>
              <a:latin typeface="Yu Gothic" panose="020B0400000000000000" pitchFamily="34" charset="-128"/>
              <a:ea typeface="Yu Gothic" panose="020B0400000000000000" pitchFamily="34" charset="-128"/>
              <a:sym typeface="Arial"/>
            </a:endParaRPr>
          </a:p>
          <a:p>
            <a:pPr marL="0" marR="0" lvl="0" indent="0" algn="l" rtl="0">
              <a:lnSpc>
                <a:spcPct val="100000"/>
              </a:lnSpc>
              <a:spcBef>
                <a:spcPts val="0"/>
              </a:spcBef>
              <a:spcAft>
                <a:spcPts val="0"/>
              </a:spcAft>
              <a:buClr>
                <a:srgbClr val="000000"/>
              </a:buClr>
              <a:buSzPts val="700"/>
              <a:buFont typeface="Meiryo"/>
              <a:buNone/>
            </a:pPr>
            <a:r>
              <a:rPr lang="ja-JP" sz="700" b="0" i="0" u="none" strike="noStrike" cap="none">
                <a:solidFill>
                  <a:srgbClr val="000000"/>
                </a:solidFill>
                <a:latin typeface="Yu Gothic" panose="020B0400000000000000" pitchFamily="34" charset="-128"/>
                <a:ea typeface="Yu Gothic" panose="020B0400000000000000" pitchFamily="34" charset="-128"/>
                <a:sym typeface="Arial"/>
              </a:rPr>
              <a:t>4. 第三者配信のタグを事前に確認させていただきます。内容によって、弊社判断で第三者配信をお断りする場合がございます。</a:t>
            </a:r>
            <a:endParaRPr sz="1400" b="0" i="0" u="none" strike="noStrike" cap="none" dirty="0">
              <a:solidFill>
                <a:srgbClr val="000000"/>
              </a:solidFill>
              <a:latin typeface="Yu Gothic" panose="020B0400000000000000" pitchFamily="34" charset="-128"/>
              <a:ea typeface="Yu Gothic" panose="020B0400000000000000" pitchFamily="34" charset="-128"/>
              <a:sym typeface="Arial"/>
            </a:endParaRPr>
          </a:p>
          <a:p>
            <a:pPr marL="0" marR="0" lvl="0" indent="0" algn="l" rtl="0">
              <a:lnSpc>
                <a:spcPct val="100000"/>
              </a:lnSpc>
              <a:spcBef>
                <a:spcPts val="0"/>
              </a:spcBef>
              <a:spcAft>
                <a:spcPts val="0"/>
              </a:spcAft>
              <a:buClr>
                <a:srgbClr val="000000"/>
              </a:buClr>
              <a:buSzPts val="700"/>
              <a:buFont typeface="Meiryo"/>
              <a:buNone/>
            </a:pPr>
            <a:r>
              <a:rPr lang="ja-JP" sz="700" b="0" i="0" u="none" strike="noStrike" cap="none">
                <a:solidFill>
                  <a:srgbClr val="000000"/>
                </a:solidFill>
                <a:latin typeface="Yu Gothic" panose="020B0400000000000000" pitchFamily="34" charset="-128"/>
                <a:ea typeface="Yu Gothic" panose="020B0400000000000000" pitchFamily="34" charset="-128"/>
                <a:sym typeface="Arial"/>
              </a:rPr>
              <a:t>5. 掲載期間中に弊社に不利益をもたらす事象が発覚した場合、弊社判断で第三者配信を停止させていただく場合がございます。</a:t>
            </a:r>
            <a:endParaRPr sz="1400" b="0" i="0" u="none" strike="noStrike" cap="none" dirty="0">
              <a:solidFill>
                <a:srgbClr val="000000"/>
              </a:solidFill>
              <a:latin typeface="Yu Gothic" panose="020B0400000000000000" pitchFamily="34" charset="-128"/>
              <a:ea typeface="Yu Gothic" panose="020B0400000000000000" pitchFamily="34" charset="-128"/>
              <a:sym typeface="Arial"/>
            </a:endParaRPr>
          </a:p>
          <a:p>
            <a:pPr marL="0" marR="0" lvl="0" indent="0" algn="l" rtl="0">
              <a:lnSpc>
                <a:spcPct val="100000"/>
              </a:lnSpc>
              <a:spcBef>
                <a:spcPts val="0"/>
              </a:spcBef>
              <a:spcAft>
                <a:spcPts val="0"/>
              </a:spcAft>
              <a:buClr>
                <a:srgbClr val="000000"/>
              </a:buClr>
              <a:buSzPts val="700"/>
              <a:buFont typeface="Meiryo"/>
              <a:buNone/>
            </a:pPr>
            <a:r>
              <a:rPr lang="ja-JP" sz="700" b="0" i="0" u="none" strike="noStrike" cap="none">
                <a:solidFill>
                  <a:srgbClr val="000000"/>
                </a:solidFill>
                <a:latin typeface="Yu Gothic" panose="020B0400000000000000" pitchFamily="34" charset="-128"/>
                <a:ea typeface="Yu Gothic" panose="020B0400000000000000" pitchFamily="34" charset="-128"/>
                <a:sym typeface="Arial"/>
              </a:rPr>
              <a:t>6. 別途設けている第三者配信向け制作・入稿規定に従ってください。詳しくは「スペックガイド」をご参照ください。</a:t>
            </a:r>
            <a:endParaRPr sz="1400" b="0" i="0" u="none" strike="noStrike" cap="none" dirty="0">
              <a:solidFill>
                <a:srgbClr val="000000"/>
              </a:solidFill>
              <a:latin typeface="Yu Gothic" panose="020B0400000000000000" pitchFamily="34" charset="-128"/>
              <a:ea typeface="Yu Gothic" panose="020B0400000000000000" pitchFamily="34" charset="-128"/>
              <a:sym typeface="Arial"/>
            </a:endParaRPr>
          </a:p>
          <a:p>
            <a:pPr marL="0" marR="0" lvl="0" indent="0" algn="l" rtl="0">
              <a:lnSpc>
                <a:spcPct val="100000"/>
              </a:lnSpc>
              <a:spcBef>
                <a:spcPts val="0"/>
              </a:spcBef>
              <a:spcAft>
                <a:spcPts val="0"/>
              </a:spcAft>
              <a:buClr>
                <a:schemeClr val="dk1"/>
              </a:buClr>
              <a:buSzPts val="700"/>
              <a:buFont typeface="Calibri"/>
              <a:buNone/>
            </a:pPr>
            <a:endParaRPr sz="700" b="0" i="0" u="none" strike="noStrike" cap="none" dirty="0">
              <a:solidFill>
                <a:srgbClr val="000000"/>
              </a:solidFill>
              <a:latin typeface="Yu Gothic" panose="020B0400000000000000" pitchFamily="34" charset="-128"/>
              <a:ea typeface="Yu Gothic" panose="020B0400000000000000" pitchFamily="34" charset="-128"/>
              <a:sym typeface="Arial"/>
            </a:endParaRPr>
          </a:p>
          <a:p>
            <a:pPr marL="0" marR="0" lvl="0" indent="0" algn="l" rtl="0">
              <a:lnSpc>
                <a:spcPct val="100000"/>
              </a:lnSpc>
              <a:spcBef>
                <a:spcPts val="0"/>
              </a:spcBef>
              <a:spcAft>
                <a:spcPts val="0"/>
              </a:spcAft>
              <a:buClr>
                <a:srgbClr val="000000"/>
              </a:buClr>
              <a:buSzPts val="900"/>
              <a:buFont typeface="Meiryo"/>
              <a:buNone/>
            </a:pPr>
            <a:r>
              <a:rPr lang="ja-JP" sz="900" b="0" i="0" u="none" strike="noStrike" cap="none">
                <a:solidFill>
                  <a:srgbClr val="000000"/>
                </a:solidFill>
                <a:latin typeface="Yu Gothic" panose="020B0400000000000000" pitchFamily="34" charset="-128"/>
                <a:ea typeface="Yu Gothic" panose="020B0400000000000000" pitchFamily="34" charset="-128"/>
                <a:sym typeface="Arial"/>
              </a:rPr>
              <a:t>– 第三者タグ設置規定</a:t>
            </a:r>
            <a:endParaRPr sz="1400" b="0" i="0" u="none" strike="noStrike" cap="none" dirty="0">
              <a:solidFill>
                <a:srgbClr val="000000"/>
              </a:solidFill>
              <a:latin typeface="Yu Gothic" panose="020B0400000000000000" pitchFamily="34" charset="-128"/>
              <a:ea typeface="Yu Gothic" panose="020B0400000000000000" pitchFamily="34" charset="-128"/>
              <a:sym typeface="Arial"/>
            </a:endParaRPr>
          </a:p>
          <a:p>
            <a:pPr marL="0" marR="0" lvl="0" indent="0" algn="l" rtl="0">
              <a:lnSpc>
                <a:spcPct val="100000"/>
              </a:lnSpc>
              <a:spcBef>
                <a:spcPts val="0"/>
              </a:spcBef>
              <a:spcAft>
                <a:spcPts val="0"/>
              </a:spcAft>
              <a:buClr>
                <a:srgbClr val="000000"/>
              </a:buClr>
              <a:buSzPts val="700"/>
              <a:buFont typeface="Meiryo"/>
              <a:buNone/>
            </a:pPr>
            <a:r>
              <a:rPr lang="ja-JP" sz="700" b="0" i="0" u="none" strike="noStrike" cap="none">
                <a:solidFill>
                  <a:srgbClr val="000000"/>
                </a:solidFill>
                <a:latin typeface="Yu Gothic" panose="020B0400000000000000" pitchFamily="34" charset="-128"/>
                <a:ea typeface="Yu Gothic" panose="020B0400000000000000" pitchFamily="34" charset="-128"/>
                <a:sym typeface="Arial"/>
              </a:rPr>
              <a:t>1. 申込前に、ご希望のタグ設置を行う目的、取得する情報、タグ発行会社のプライバシーポリシーページURLおよびオプトアウトページURLを申告してください。審査受領の判断材料として必要になります。</a:t>
            </a:r>
            <a:endParaRPr sz="1400" b="0" i="0" u="none" strike="noStrike" cap="none" dirty="0">
              <a:solidFill>
                <a:srgbClr val="000000"/>
              </a:solidFill>
              <a:latin typeface="Yu Gothic" panose="020B0400000000000000" pitchFamily="34" charset="-128"/>
              <a:ea typeface="Yu Gothic" panose="020B0400000000000000" pitchFamily="34" charset="-128"/>
              <a:sym typeface="Arial"/>
            </a:endParaRPr>
          </a:p>
          <a:p>
            <a:pPr marL="0" marR="0" lvl="0" indent="0" algn="l" rtl="0">
              <a:lnSpc>
                <a:spcPct val="100000"/>
              </a:lnSpc>
              <a:spcBef>
                <a:spcPts val="0"/>
              </a:spcBef>
              <a:spcAft>
                <a:spcPts val="0"/>
              </a:spcAft>
              <a:buClr>
                <a:srgbClr val="000000"/>
              </a:buClr>
              <a:buSzPts val="700"/>
              <a:buFont typeface="Meiryo"/>
              <a:buNone/>
            </a:pPr>
            <a:r>
              <a:rPr lang="ja-JP" sz="700" b="0" i="0" u="none" strike="noStrike" cap="none">
                <a:solidFill>
                  <a:srgbClr val="000000"/>
                </a:solidFill>
                <a:latin typeface="Yu Gothic" panose="020B0400000000000000" pitchFamily="34" charset="-128"/>
                <a:ea typeface="Yu Gothic" panose="020B0400000000000000" pitchFamily="34" charset="-128"/>
                <a:sym typeface="Arial"/>
              </a:rPr>
              <a:t>2. 本タグ設置の際に取得したユーザー情報を、申告した目的以外（取得データの転売含む）での使用・公表をしないでください。</a:t>
            </a:r>
            <a:endParaRPr sz="1400" b="0" i="0" u="none" strike="noStrike" cap="none" dirty="0">
              <a:solidFill>
                <a:srgbClr val="000000"/>
              </a:solidFill>
              <a:latin typeface="Yu Gothic" panose="020B0400000000000000" pitchFamily="34" charset="-128"/>
              <a:ea typeface="Yu Gothic" panose="020B0400000000000000" pitchFamily="34" charset="-128"/>
              <a:sym typeface="Arial"/>
            </a:endParaRPr>
          </a:p>
          <a:p>
            <a:pPr marL="0" marR="0" lvl="0" indent="0" algn="l" rtl="0">
              <a:lnSpc>
                <a:spcPct val="100000"/>
              </a:lnSpc>
              <a:spcBef>
                <a:spcPts val="0"/>
              </a:spcBef>
              <a:spcAft>
                <a:spcPts val="0"/>
              </a:spcAft>
              <a:buClr>
                <a:srgbClr val="000000"/>
              </a:buClr>
              <a:buSzPts val="700"/>
              <a:buFont typeface="Meiryo"/>
              <a:buNone/>
            </a:pPr>
            <a:r>
              <a:rPr lang="ja-JP" sz="700" b="0" i="0" u="none" strike="noStrike" cap="none">
                <a:solidFill>
                  <a:srgbClr val="000000"/>
                </a:solidFill>
                <a:latin typeface="Yu Gothic" panose="020B0400000000000000" pitchFamily="34" charset="-128"/>
                <a:ea typeface="Yu Gothic" panose="020B0400000000000000" pitchFamily="34" charset="-128"/>
                <a:sym typeface="Arial"/>
              </a:rPr>
              <a:t>3. 申告した目的の範囲であっても、エキサイトのユーザーデータであることがわかるような形での使用・公表をしないでください。また、対外的なリリースなどを行う場合には別途審査を行う必要があります。</a:t>
            </a:r>
            <a:endParaRPr sz="1400" b="0" i="0" u="none" strike="noStrike" cap="none" dirty="0">
              <a:solidFill>
                <a:srgbClr val="000000"/>
              </a:solidFill>
              <a:latin typeface="Yu Gothic" panose="020B0400000000000000" pitchFamily="34" charset="-128"/>
              <a:ea typeface="Yu Gothic" panose="020B0400000000000000" pitchFamily="34" charset="-128"/>
              <a:sym typeface="Arial"/>
            </a:endParaRPr>
          </a:p>
          <a:p>
            <a:pPr marL="0" marR="0" lvl="0" indent="0" algn="l" rtl="0">
              <a:lnSpc>
                <a:spcPct val="100000"/>
              </a:lnSpc>
              <a:spcBef>
                <a:spcPts val="0"/>
              </a:spcBef>
              <a:spcAft>
                <a:spcPts val="0"/>
              </a:spcAft>
              <a:buClr>
                <a:srgbClr val="000000"/>
              </a:buClr>
              <a:buSzPts val="700"/>
              <a:buFont typeface="Meiryo"/>
              <a:buNone/>
            </a:pPr>
            <a:r>
              <a:rPr lang="ja-JP" sz="700" b="0" i="0" u="none" strike="noStrike" cap="none">
                <a:solidFill>
                  <a:srgbClr val="000000"/>
                </a:solidFill>
                <a:latin typeface="Yu Gothic" panose="020B0400000000000000" pitchFamily="34" charset="-128"/>
                <a:ea typeface="Yu Gothic" panose="020B0400000000000000" pitchFamily="34" charset="-128"/>
                <a:sym typeface="Arial"/>
              </a:rPr>
              <a:t>4. 個人を特定できる情報（個体・アプリケーションを識別する情報 / 位置情報（GPS））の取得および利用を禁止します。</a:t>
            </a:r>
            <a:endParaRPr sz="1400" b="0" i="0" u="none" strike="noStrike" cap="none" dirty="0">
              <a:solidFill>
                <a:srgbClr val="000000"/>
              </a:solidFill>
              <a:latin typeface="Yu Gothic" panose="020B0400000000000000" pitchFamily="34" charset="-128"/>
              <a:ea typeface="Yu Gothic" panose="020B0400000000000000" pitchFamily="34" charset="-128"/>
              <a:sym typeface="Arial"/>
            </a:endParaRPr>
          </a:p>
          <a:p>
            <a:pPr marL="0" marR="0" lvl="0" indent="0" algn="l" rtl="0">
              <a:lnSpc>
                <a:spcPct val="100000"/>
              </a:lnSpc>
              <a:spcBef>
                <a:spcPts val="0"/>
              </a:spcBef>
              <a:spcAft>
                <a:spcPts val="0"/>
              </a:spcAft>
              <a:buClr>
                <a:srgbClr val="000000"/>
              </a:buClr>
              <a:buSzPts val="700"/>
              <a:buFont typeface="Meiryo"/>
              <a:buNone/>
            </a:pPr>
            <a:r>
              <a:rPr lang="ja-JP" sz="700" b="0" i="0" u="none" strike="noStrike" cap="none">
                <a:solidFill>
                  <a:srgbClr val="000000"/>
                </a:solidFill>
                <a:latin typeface="Yu Gothic" panose="020B0400000000000000" pitchFamily="34" charset="-128"/>
                <a:ea typeface="Yu Gothic" panose="020B0400000000000000" pitchFamily="34" charset="-128"/>
                <a:sym typeface="Arial"/>
              </a:rPr>
              <a:t>5. 申告されたタグを設置するページ内すべてに、申告された内容をユーザーに明示するページへのリンクを設置し、そのページからタグ発行会社の「情報収集の無効化（オプトアウト）」ページへのリンクを設置いたします。</a:t>
            </a:r>
            <a:endParaRPr sz="1400" b="0" i="0" u="none" strike="noStrike" cap="none" dirty="0">
              <a:solidFill>
                <a:srgbClr val="000000"/>
              </a:solidFill>
              <a:latin typeface="Yu Gothic" panose="020B0400000000000000" pitchFamily="34" charset="-128"/>
              <a:ea typeface="Yu Gothic" panose="020B0400000000000000" pitchFamily="34" charset="-128"/>
              <a:sym typeface="Arial"/>
            </a:endParaRPr>
          </a:p>
          <a:p>
            <a:pPr marL="0" marR="0" lvl="0" indent="0" algn="l" rtl="0">
              <a:lnSpc>
                <a:spcPct val="100000"/>
              </a:lnSpc>
              <a:spcBef>
                <a:spcPts val="0"/>
              </a:spcBef>
              <a:spcAft>
                <a:spcPts val="0"/>
              </a:spcAft>
              <a:buClr>
                <a:srgbClr val="000000"/>
              </a:buClr>
              <a:buSzPts val="700"/>
              <a:buFont typeface="Meiryo"/>
              <a:buNone/>
            </a:pPr>
            <a:r>
              <a:rPr lang="ja-JP" sz="700" b="0" i="0" u="none" strike="noStrike" cap="none">
                <a:solidFill>
                  <a:srgbClr val="000000"/>
                </a:solidFill>
                <a:latin typeface="Yu Gothic" panose="020B0400000000000000" pitchFamily="34" charset="-128"/>
                <a:ea typeface="Yu Gothic" panose="020B0400000000000000" pitchFamily="34" charset="-128"/>
                <a:sym typeface="Arial"/>
              </a:rPr>
              <a:t>6. 設置ご希望のタグは事前に確認させていただきます。内容によって、弊社判断でタグ設置をお断りする場合がございます。</a:t>
            </a:r>
            <a:endParaRPr sz="1400" b="0" i="0" u="none" strike="noStrike" cap="none" dirty="0">
              <a:solidFill>
                <a:srgbClr val="000000"/>
              </a:solidFill>
              <a:latin typeface="Yu Gothic" panose="020B0400000000000000" pitchFamily="34" charset="-128"/>
              <a:ea typeface="Yu Gothic" panose="020B0400000000000000" pitchFamily="34" charset="-128"/>
              <a:sym typeface="Arial"/>
            </a:endParaRPr>
          </a:p>
          <a:p>
            <a:pPr marL="0" marR="0" lvl="0" indent="0" algn="l" rtl="0">
              <a:lnSpc>
                <a:spcPct val="100000"/>
              </a:lnSpc>
              <a:spcBef>
                <a:spcPts val="0"/>
              </a:spcBef>
              <a:spcAft>
                <a:spcPts val="0"/>
              </a:spcAft>
              <a:buClr>
                <a:srgbClr val="000000"/>
              </a:buClr>
              <a:buSzPts val="700"/>
              <a:buFont typeface="Meiryo"/>
              <a:buNone/>
            </a:pPr>
            <a:r>
              <a:rPr lang="ja-JP" sz="700" b="0" i="0" u="none" strike="noStrike" cap="none">
                <a:solidFill>
                  <a:srgbClr val="000000"/>
                </a:solidFill>
                <a:latin typeface="Yu Gothic" panose="020B0400000000000000" pitchFamily="34" charset="-128"/>
                <a:ea typeface="Yu Gothic" panose="020B0400000000000000" pitchFamily="34" charset="-128"/>
                <a:sym typeface="Arial"/>
              </a:rPr>
              <a:t>7. 掲載期間中に弊社に不利益をもたらす事象が発覚した場合、弊社判断で設置ページより第三者タグを削除させていただく場合がございます。</a:t>
            </a:r>
            <a:endParaRPr sz="700" b="0" i="0" u="none" strike="noStrike" cap="none" dirty="0">
              <a:solidFill>
                <a:srgbClr val="000000"/>
              </a:solidFill>
              <a:latin typeface="Yu Gothic" panose="020B0400000000000000" pitchFamily="34" charset="-128"/>
              <a:ea typeface="Yu Gothic" panose="020B0400000000000000" pitchFamily="34" charset="-128"/>
              <a:sym typeface="Arial"/>
            </a:endParaRPr>
          </a:p>
          <a:p>
            <a:pPr marL="0" marR="0" lvl="0" indent="0" algn="l" rtl="0">
              <a:lnSpc>
                <a:spcPct val="100000"/>
              </a:lnSpc>
              <a:spcBef>
                <a:spcPts val="0"/>
              </a:spcBef>
              <a:spcAft>
                <a:spcPts val="0"/>
              </a:spcAft>
              <a:buClr>
                <a:schemeClr val="dk1"/>
              </a:buClr>
              <a:buSzPts val="700"/>
              <a:buFont typeface="Calibri"/>
              <a:buNone/>
            </a:pPr>
            <a:endParaRPr sz="700" b="0" i="0" u="none" strike="noStrike" cap="none" dirty="0">
              <a:solidFill>
                <a:srgbClr val="000000"/>
              </a:solidFill>
              <a:latin typeface="Yu Gothic" panose="020B0400000000000000" pitchFamily="34" charset="-128"/>
              <a:ea typeface="Yu Gothic" panose="020B0400000000000000" pitchFamily="34" charset="-128"/>
              <a:sym typeface="Arial"/>
            </a:endParaRPr>
          </a:p>
          <a:p>
            <a:pPr marL="0" marR="0" lvl="0" indent="0" algn="l" rtl="0">
              <a:lnSpc>
                <a:spcPct val="100000"/>
              </a:lnSpc>
              <a:spcBef>
                <a:spcPts val="0"/>
              </a:spcBef>
              <a:spcAft>
                <a:spcPts val="0"/>
              </a:spcAft>
              <a:buClr>
                <a:srgbClr val="000000"/>
              </a:buClr>
              <a:buSzPts val="700"/>
              <a:buFont typeface="Meiryo"/>
              <a:buNone/>
            </a:pPr>
            <a:r>
              <a:rPr lang="ja-JP" sz="700" b="0" i="0" u="none" strike="noStrike" cap="none">
                <a:solidFill>
                  <a:srgbClr val="000000"/>
                </a:solidFill>
                <a:latin typeface="Yu Gothic" panose="020B0400000000000000" pitchFamily="34" charset="-128"/>
                <a:ea typeface="Yu Gothic" panose="020B0400000000000000" pitchFamily="34" charset="-128"/>
                <a:sym typeface="Arial"/>
              </a:rPr>
              <a:t>※掲載面（エキサイト側の）ドメインのcookieの操作は禁止とします。※セキュリティ面で脆弱性のあるスクリプト(XSSなど)はお受けできません。</a:t>
            </a:r>
            <a:endParaRPr sz="1400" b="0" i="0" u="none" strike="noStrike" cap="none" dirty="0">
              <a:solidFill>
                <a:srgbClr val="000000"/>
              </a:solidFill>
              <a:latin typeface="Yu Gothic" panose="020B0400000000000000" pitchFamily="34" charset="-128"/>
              <a:ea typeface="Yu Gothic" panose="020B0400000000000000" pitchFamily="34" charset="-128"/>
              <a:sym typeface="Arial"/>
            </a:endParaRPr>
          </a:p>
        </p:txBody>
      </p:sp>
      <p:sp>
        <p:nvSpPr>
          <p:cNvPr id="997" name="Google Shape;997;p33"/>
          <p:cNvSpPr txBox="1"/>
          <p:nvPr/>
        </p:nvSpPr>
        <p:spPr>
          <a:xfrm>
            <a:off x="254981" y="271451"/>
            <a:ext cx="8059738" cy="331353"/>
          </a:xfrm>
          <a:prstGeom prst="rect">
            <a:avLst/>
          </a:prstGeom>
          <a:noFill/>
          <a:ln>
            <a:noFill/>
          </a:ln>
        </p:spPr>
        <p:txBody>
          <a:bodyPr spcFirstLastPara="1" wrap="square" lIns="91425" tIns="91425" rIns="91425" bIns="91425" anchor="t" anchorCtr="0">
            <a:noAutofit/>
          </a:bodyPr>
          <a:lstStyle/>
          <a:p>
            <a:pPr marL="0" marR="0" lvl="0" indent="0" algn="l" rtl="0">
              <a:lnSpc>
                <a:spcPct val="110000"/>
              </a:lnSpc>
              <a:spcBef>
                <a:spcPts val="0"/>
              </a:spcBef>
              <a:spcAft>
                <a:spcPts val="0"/>
              </a:spcAft>
              <a:buNone/>
            </a:pPr>
            <a:r>
              <a:rPr lang="ja-JP" sz="1500" b="1" i="0" u="none" strike="noStrike" cap="none">
                <a:solidFill>
                  <a:srgbClr val="7F7F7F"/>
                </a:solidFill>
                <a:latin typeface="Yu Gothic" panose="020B0400000000000000" pitchFamily="34" charset="-128"/>
                <a:ea typeface="Yu Gothic" panose="020B0400000000000000" pitchFamily="34" charset="-128"/>
                <a:sym typeface="Arial"/>
              </a:rPr>
              <a:t>広告ガイドライン・規約</a:t>
            </a:r>
            <a:endParaRPr sz="1500" b="1" i="0" u="none" strike="noStrike" cap="none" dirty="0">
              <a:solidFill>
                <a:srgbClr val="7F7F7F"/>
              </a:solidFill>
              <a:latin typeface="Yu Gothic" panose="020B0400000000000000" pitchFamily="34" charset="-128"/>
              <a:ea typeface="Yu Gothic" panose="020B0400000000000000" pitchFamily="34" charset="-128"/>
              <a:sym typeface="Arial"/>
            </a:endParaRPr>
          </a:p>
        </p:txBody>
      </p:sp>
      <p:cxnSp>
        <p:nvCxnSpPr>
          <p:cNvPr id="998" name="Google Shape;998;p33"/>
          <p:cNvCxnSpPr/>
          <p:nvPr/>
        </p:nvCxnSpPr>
        <p:spPr>
          <a:xfrm>
            <a:off x="3437792" y="434659"/>
            <a:ext cx="5347433" cy="0"/>
          </a:xfrm>
          <a:prstGeom prst="straightConnector1">
            <a:avLst/>
          </a:prstGeom>
          <a:noFill/>
          <a:ln w="9525" cap="rnd" cmpd="sng">
            <a:solidFill>
              <a:srgbClr val="CCCCCC"/>
            </a:solidFill>
            <a:prstDash val="solid"/>
            <a:miter lim="800000"/>
            <a:headEnd type="none" w="sm" len="sm"/>
            <a:tailEnd type="none" w="sm" len="sm"/>
          </a:ln>
        </p:spPr>
      </p:cxn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1002"/>
        <p:cNvGrpSpPr/>
        <p:nvPr/>
      </p:nvGrpSpPr>
      <p:grpSpPr>
        <a:xfrm>
          <a:off x="0" y="0"/>
          <a:ext cx="0" cy="0"/>
          <a:chOff x="0" y="0"/>
          <a:chExt cx="0" cy="0"/>
        </a:xfrm>
      </p:grpSpPr>
      <p:sp>
        <p:nvSpPr>
          <p:cNvPr id="1004" name="Google Shape;1004;p34"/>
          <p:cNvSpPr/>
          <p:nvPr/>
        </p:nvSpPr>
        <p:spPr>
          <a:xfrm>
            <a:off x="389100" y="795953"/>
            <a:ext cx="8469150" cy="4478109"/>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900"/>
              <a:buFont typeface="Meiryo"/>
              <a:buNone/>
            </a:pPr>
            <a:r>
              <a:rPr lang="ja-JP" sz="900" b="0" i="0" u="none" strike="noStrike" cap="none">
                <a:solidFill>
                  <a:srgbClr val="000000"/>
                </a:solidFill>
                <a:latin typeface="Yu Gothic" panose="020B0400000000000000" pitchFamily="34" charset="-128"/>
                <a:ea typeface="Yu Gothic" panose="020B0400000000000000" pitchFamily="34" charset="-128"/>
                <a:sym typeface="Arial"/>
              </a:rPr>
              <a:t>– 動画広告・音声付広告の掲載条件</a:t>
            </a:r>
            <a:endParaRPr sz="1400" b="0" i="0" u="none" strike="noStrike" cap="none" dirty="0">
              <a:solidFill>
                <a:srgbClr val="000000"/>
              </a:solidFill>
              <a:latin typeface="Yu Gothic" panose="020B0400000000000000" pitchFamily="34" charset="-128"/>
              <a:ea typeface="Yu Gothic" panose="020B0400000000000000" pitchFamily="34" charset="-128"/>
              <a:sym typeface="Arial"/>
            </a:endParaRPr>
          </a:p>
          <a:p>
            <a:pPr marL="0" marR="0" lvl="0" indent="0" algn="l" rtl="0">
              <a:lnSpc>
                <a:spcPct val="100000"/>
              </a:lnSpc>
              <a:spcBef>
                <a:spcPts val="0"/>
              </a:spcBef>
              <a:spcAft>
                <a:spcPts val="0"/>
              </a:spcAft>
              <a:buClr>
                <a:schemeClr val="dk1"/>
              </a:buClr>
              <a:buSzPts val="700"/>
              <a:buFont typeface="Calibri"/>
              <a:buNone/>
            </a:pPr>
            <a:endParaRPr sz="700" b="0" i="0" u="none" strike="noStrike" cap="none" dirty="0">
              <a:solidFill>
                <a:srgbClr val="000000"/>
              </a:solidFill>
              <a:latin typeface="Yu Gothic" panose="020B0400000000000000" pitchFamily="34" charset="-128"/>
              <a:ea typeface="Yu Gothic" panose="020B0400000000000000" pitchFamily="34" charset="-128"/>
              <a:sym typeface="Arial"/>
            </a:endParaRPr>
          </a:p>
          <a:p>
            <a:pPr marL="0" marR="0" lvl="0" indent="0" algn="l" rtl="0">
              <a:lnSpc>
                <a:spcPct val="100000"/>
              </a:lnSpc>
              <a:spcBef>
                <a:spcPts val="0"/>
              </a:spcBef>
              <a:spcAft>
                <a:spcPts val="0"/>
              </a:spcAft>
              <a:buClr>
                <a:srgbClr val="000000"/>
              </a:buClr>
              <a:buSzPts val="700"/>
              <a:buFont typeface="Meiryo"/>
              <a:buNone/>
            </a:pPr>
            <a:r>
              <a:rPr lang="ja-JP" sz="700" b="0" i="0" u="none" strike="noStrike" cap="none">
                <a:solidFill>
                  <a:srgbClr val="000000"/>
                </a:solidFill>
                <a:latin typeface="Yu Gothic" panose="020B0400000000000000" pitchFamily="34" charset="-128"/>
                <a:ea typeface="Yu Gothic" panose="020B0400000000000000" pitchFamily="34" charset="-128"/>
                <a:sym typeface="Arial"/>
              </a:rPr>
              <a:t>1. インターネット上で掲載許可が得られているクリエイティブである</a:t>
            </a:r>
            <a:endParaRPr sz="1400" b="0" i="0" u="none" strike="noStrike" cap="none" dirty="0">
              <a:solidFill>
                <a:srgbClr val="000000"/>
              </a:solidFill>
              <a:latin typeface="Yu Gothic" panose="020B0400000000000000" pitchFamily="34" charset="-128"/>
              <a:ea typeface="Yu Gothic" panose="020B0400000000000000" pitchFamily="34" charset="-128"/>
              <a:sym typeface="Arial"/>
            </a:endParaRPr>
          </a:p>
          <a:p>
            <a:pPr marL="0" marR="0" lvl="0" indent="0" algn="l" rtl="0">
              <a:lnSpc>
                <a:spcPct val="100000"/>
              </a:lnSpc>
              <a:spcBef>
                <a:spcPts val="0"/>
              </a:spcBef>
              <a:spcAft>
                <a:spcPts val="0"/>
              </a:spcAft>
              <a:buClr>
                <a:srgbClr val="000000"/>
              </a:buClr>
              <a:buSzPts val="700"/>
              <a:buFont typeface="Meiryo"/>
              <a:buNone/>
            </a:pPr>
            <a:r>
              <a:rPr lang="ja-JP" sz="700" b="0" i="0" u="none" strike="noStrike" cap="none">
                <a:solidFill>
                  <a:srgbClr val="000000"/>
                </a:solidFill>
                <a:latin typeface="Yu Gothic" panose="020B0400000000000000" pitchFamily="34" charset="-128"/>
                <a:ea typeface="Yu Gothic" panose="020B0400000000000000" pitchFamily="34" charset="-128"/>
                <a:sym typeface="Arial"/>
              </a:rPr>
              <a:t>2. 動画配信方式が埋め込み動画配信であることの許諾が動画、音楽の権利者（音楽事務所、レーベルなど）より得られている</a:t>
            </a:r>
            <a:endParaRPr sz="1400" b="0" i="0" u="none" strike="noStrike" cap="none" dirty="0">
              <a:solidFill>
                <a:srgbClr val="000000"/>
              </a:solidFill>
              <a:latin typeface="Yu Gothic" panose="020B0400000000000000" pitchFamily="34" charset="-128"/>
              <a:ea typeface="Yu Gothic" panose="020B0400000000000000" pitchFamily="34" charset="-128"/>
              <a:sym typeface="Arial"/>
            </a:endParaRPr>
          </a:p>
          <a:p>
            <a:pPr marL="0" marR="0" lvl="0" indent="0" algn="l" rtl="0">
              <a:lnSpc>
                <a:spcPct val="100000"/>
              </a:lnSpc>
              <a:spcBef>
                <a:spcPts val="0"/>
              </a:spcBef>
              <a:spcAft>
                <a:spcPts val="0"/>
              </a:spcAft>
              <a:buClr>
                <a:srgbClr val="000000"/>
              </a:buClr>
              <a:buSzPts val="700"/>
              <a:buFont typeface="Meiryo"/>
              <a:buNone/>
            </a:pPr>
            <a:r>
              <a:rPr lang="ja-JP" sz="700" b="0" i="0" u="none" strike="noStrike" cap="none">
                <a:solidFill>
                  <a:srgbClr val="000000"/>
                </a:solidFill>
                <a:latin typeface="Yu Gothic" panose="020B0400000000000000" pitchFamily="34" charset="-128"/>
                <a:ea typeface="Yu Gothic" panose="020B0400000000000000" pitchFamily="34" charset="-128"/>
                <a:sym typeface="Arial"/>
              </a:rPr>
              <a:t>　※埋め込み動画配信(セキュアスクリプト有)</a:t>
            </a:r>
            <a:endParaRPr sz="1400" b="0" i="0" u="none" strike="noStrike" cap="none" dirty="0">
              <a:solidFill>
                <a:srgbClr val="000000"/>
              </a:solidFill>
              <a:latin typeface="Yu Gothic" panose="020B0400000000000000" pitchFamily="34" charset="-128"/>
              <a:ea typeface="Yu Gothic" panose="020B0400000000000000" pitchFamily="34" charset="-128"/>
              <a:sym typeface="Arial"/>
            </a:endParaRPr>
          </a:p>
          <a:p>
            <a:pPr marL="0" marR="0" lvl="0" indent="0" algn="l" rtl="0">
              <a:lnSpc>
                <a:spcPct val="100000"/>
              </a:lnSpc>
              <a:spcBef>
                <a:spcPts val="0"/>
              </a:spcBef>
              <a:spcAft>
                <a:spcPts val="0"/>
              </a:spcAft>
              <a:buClr>
                <a:srgbClr val="000000"/>
              </a:buClr>
              <a:buSzPts val="700"/>
              <a:buFont typeface="Meiryo"/>
              <a:buNone/>
            </a:pPr>
            <a:r>
              <a:rPr lang="ja-JP" sz="700" b="0" i="0" u="none" strike="noStrike" cap="none">
                <a:solidFill>
                  <a:srgbClr val="000000"/>
                </a:solidFill>
                <a:latin typeface="Yu Gothic" panose="020B0400000000000000" pitchFamily="34" charset="-128"/>
                <a:ea typeface="Yu Gothic" panose="020B0400000000000000" pitchFamily="34" charset="-128"/>
                <a:sym typeface="Arial"/>
              </a:rPr>
              <a:t>　広告掲載面でのみ動画を再生することが可能な形式です。通常のウェブサーバーを用いて動画を配信するためユーザーがファイルを保存することが可能ですが、動画ファイルにセキュアスクリプトと呼ば</a:t>
            </a:r>
            <a:endParaRPr sz="700" b="0" i="0" u="none" strike="noStrike" cap="none" dirty="0">
              <a:solidFill>
                <a:srgbClr val="000000"/>
              </a:solidFill>
              <a:latin typeface="Yu Gothic" panose="020B0400000000000000" pitchFamily="34" charset="-128"/>
              <a:ea typeface="Yu Gothic" panose="020B0400000000000000" pitchFamily="34" charset="-128"/>
              <a:sym typeface="Arial"/>
            </a:endParaRPr>
          </a:p>
          <a:p>
            <a:pPr marL="0" marR="0" lvl="0" indent="0" algn="l" rtl="0">
              <a:lnSpc>
                <a:spcPct val="100000"/>
              </a:lnSpc>
              <a:spcBef>
                <a:spcPts val="0"/>
              </a:spcBef>
              <a:spcAft>
                <a:spcPts val="0"/>
              </a:spcAft>
              <a:buClr>
                <a:srgbClr val="000000"/>
              </a:buClr>
              <a:buSzPts val="700"/>
              <a:buFont typeface="Meiryo"/>
              <a:buNone/>
            </a:pPr>
            <a:r>
              <a:rPr lang="ja-JP" sz="700" b="0" i="0" u="none" strike="noStrike" cap="none">
                <a:solidFill>
                  <a:srgbClr val="000000"/>
                </a:solidFill>
                <a:latin typeface="Yu Gothic" panose="020B0400000000000000" pitchFamily="34" charset="-128"/>
                <a:ea typeface="Yu Gothic" panose="020B0400000000000000" pitchFamily="34" charset="-128"/>
                <a:sym typeface="Arial"/>
              </a:rPr>
              <a:t>　れる特殊なコードを実装することで動画をユーザーのパソコンに保存すると再生できなくなります。</a:t>
            </a:r>
            <a:endParaRPr sz="1400" b="0" i="0" u="none" strike="noStrike" cap="none" dirty="0">
              <a:solidFill>
                <a:srgbClr val="000000"/>
              </a:solidFill>
              <a:latin typeface="Yu Gothic" panose="020B0400000000000000" pitchFamily="34" charset="-128"/>
              <a:ea typeface="Yu Gothic" panose="020B0400000000000000" pitchFamily="34" charset="-128"/>
              <a:sym typeface="Arial"/>
            </a:endParaRPr>
          </a:p>
          <a:p>
            <a:pPr marL="0" marR="0" lvl="0" indent="0" algn="l" rtl="0">
              <a:lnSpc>
                <a:spcPct val="100000"/>
              </a:lnSpc>
              <a:spcBef>
                <a:spcPts val="0"/>
              </a:spcBef>
              <a:spcAft>
                <a:spcPts val="0"/>
              </a:spcAft>
              <a:buClr>
                <a:schemeClr val="dk1"/>
              </a:buClr>
              <a:buSzPts val="700"/>
              <a:buFont typeface="Calibri"/>
              <a:buNone/>
            </a:pPr>
            <a:endParaRPr sz="700" b="0" i="0" u="none" strike="noStrike" cap="none" dirty="0">
              <a:solidFill>
                <a:srgbClr val="000000"/>
              </a:solidFill>
              <a:latin typeface="Yu Gothic" panose="020B0400000000000000" pitchFamily="34" charset="-128"/>
              <a:ea typeface="Yu Gothic" panose="020B0400000000000000" pitchFamily="34" charset="-128"/>
              <a:sym typeface="Arial"/>
            </a:endParaRPr>
          </a:p>
          <a:p>
            <a:pPr marL="0" marR="0" lvl="0" indent="0" algn="l" rtl="0">
              <a:lnSpc>
                <a:spcPct val="100000"/>
              </a:lnSpc>
              <a:spcBef>
                <a:spcPts val="0"/>
              </a:spcBef>
              <a:spcAft>
                <a:spcPts val="0"/>
              </a:spcAft>
              <a:buClr>
                <a:srgbClr val="000000"/>
              </a:buClr>
              <a:buSzPts val="700"/>
              <a:buFont typeface="Meiryo"/>
              <a:buNone/>
            </a:pPr>
            <a:r>
              <a:rPr lang="ja-JP" sz="700" b="0" i="0" u="none" strike="noStrike" cap="none">
                <a:solidFill>
                  <a:srgbClr val="000000"/>
                </a:solidFill>
                <a:latin typeface="Yu Gothic" panose="020B0400000000000000" pitchFamily="34" charset="-128"/>
                <a:ea typeface="Yu Gothic" panose="020B0400000000000000" pitchFamily="34" charset="-128"/>
                <a:sym typeface="Arial"/>
              </a:rPr>
              <a:t>3. 著作権管理事業者(JASRAC、ジャパン・ライツ・クリアランスなど)との必要な手続き（費用は貴社負担となります）が完了している</a:t>
            </a:r>
            <a:endParaRPr sz="1400" b="0" i="0" u="none" strike="noStrike" cap="none" dirty="0">
              <a:solidFill>
                <a:srgbClr val="000000"/>
              </a:solidFill>
              <a:latin typeface="Yu Gothic" panose="020B0400000000000000" pitchFamily="34" charset="-128"/>
              <a:ea typeface="Yu Gothic" panose="020B0400000000000000" pitchFamily="34" charset="-128"/>
              <a:sym typeface="Arial"/>
            </a:endParaRPr>
          </a:p>
          <a:p>
            <a:pPr marL="0" marR="0" lvl="0" indent="0" algn="l" rtl="0">
              <a:lnSpc>
                <a:spcPct val="100000"/>
              </a:lnSpc>
              <a:spcBef>
                <a:spcPts val="0"/>
              </a:spcBef>
              <a:spcAft>
                <a:spcPts val="0"/>
              </a:spcAft>
              <a:buClr>
                <a:srgbClr val="000000"/>
              </a:buClr>
              <a:buSzPts val="700"/>
              <a:buFont typeface="Meiryo"/>
              <a:buNone/>
            </a:pPr>
            <a:r>
              <a:rPr lang="ja-JP" sz="700" b="0" i="0" u="none" strike="noStrike" cap="none">
                <a:solidFill>
                  <a:srgbClr val="000000"/>
                </a:solidFill>
                <a:latin typeface="Yu Gothic" panose="020B0400000000000000" pitchFamily="34" charset="-128"/>
                <a:ea typeface="Yu Gothic" panose="020B0400000000000000" pitchFamily="34" charset="-128"/>
                <a:sym typeface="Arial"/>
              </a:rPr>
              <a:t>　※留意点：使用する楽曲の著作権管理を著作権管理事業者に委託している場合、自社で制作された楽曲であっても手続きが必要になることがございます。詳細は、著作権管理事業者にお問い合わせください。</a:t>
            </a:r>
            <a:endParaRPr sz="1400" b="0" i="0" u="none" strike="noStrike" cap="none" dirty="0">
              <a:solidFill>
                <a:srgbClr val="000000"/>
              </a:solidFill>
              <a:latin typeface="Yu Gothic" panose="020B0400000000000000" pitchFamily="34" charset="-128"/>
              <a:ea typeface="Yu Gothic" panose="020B0400000000000000" pitchFamily="34" charset="-128"/>
              <a:sym typeface="Arial"/>
            </a:endParaRPr>
          </a:p>
          <a:p>
            <a:pPr marL="0" marR="0" lvl="0" indent="0" algn="l" rtl="0">
              <a:lnSpc>
                <a:spcPct val="100000"/>
              </a:lnSpc>
              <a:spcBef>
                <a:spcPts val="0"/>
              </a:spcBef>
              <a:spcAft>
                <a:spcPts val="0"/>
              </a:spcAft>
              <a:buClr>
                <a:schemeClr val="dk1"/>
              </a:buClr>
              <a:buSzPts val="700"/>
              <a:buFont typeface="Calibri"/>
              <a:buNone/>
            </a:pPr>
            <a:endParaRPr sz="700" b="0" i="0" u="none" strike="noStrike" cap="none" dirty="0">
              <a:solidFill>
                <a:srgbClr val="000000"/>
              </a:solidFill>
              <a:latin typeface="Yu Gothic" panose="020B0400000000000000" pitchFamily="34" charset="-128"/>
              <a:ea typeface="Yu Gothic" panose="020B0400000000000000" pitchFamily="34" charset="-128"/>
              <a:sym typeface="Arial"/>
            </a:endParaRPr>
          </a:p>
          <a:p>
            <a:pPr marL="0" marR="0" lvl="0" indent="0" algn="l" rtl="0">
              <a:lnSpc>
                <a:spcPct val="100000"/>
              </a:lnSpc>
              <a:spcBef>
                <a:spcPts val="0"/>
              </a:spcBef>
              <a:spcAft>
                <a:spcPts val="0"/>
              </a:spcAft>
              <a:buClr>
                <a:srgbClr val="000000"/>
              </a:buClr>
              <a:buSzPts val="700"/>
              <a:buFont typeface="Meiryo"/>
              <a:buNone/>
            </a:pPr>
            <a:r>
              <a:rPr lang="ja-JP" sz="700" b="0" i="0" u="none" strike="noStrike" cap="none">
                <a:solidFill>
                  <a:srgbClr val="000000"/>
                </a:solidFill>
                <a:latin typeface="Yu Gothic" panose="020B0400000000000000" pitchFamily="34" charset="-128"/>
                <a:ea typeface="Yu Gothic" panose="020B0400000000000000" pitchFamily="34" charset="-128"/>
                <a:sym typeface="Arial"/>
              </a:rPr>
              <a:t>4. 別途設けている動画広告・音声付広告の掲載条件向け制作・入稿規定に従ってください。詳しくは「スペックガイド」をご参照ください。</a:t>
            </a:r>
            <a:endParaRPr sz="1400" b="0" i="0" u="none" strike="noStrike" cap="none" dirty="0">
              <a:solidFill>
                <a:srgbClr val="000000"/>
              </a:solidFill>
              <a:latin typeface="Yu Gothic" panose="020B0400000000000000" pitchFamily="34" charset="-128"/>
              <a:ea typeface="Yu Gothic" panose="020B0400000000000000" pitchFamily="34" charset="-128"/>
              <a:sym typeface="Arial"/>
            </a:endParaRPr>
          </a:p>
          <a:p>
            <a:pPr marL="0" marR="0" lvl="0" indent="0" algn="l" rtl="0">
              <a:lnSpc>
                <a:spcPct val="100000"/>
              </a:lnSpc>
              <a:spcBef>
                <a:spcPts val="0"/>
              </a:spcBef>
              <a:spcAft>
                <a:spcPts val="0"/>
              </a:spcAft>
              <a:buClr>
                <a:schemeClr val="dk1"/>
              </a:buClr>
              <a:buSzPts val="900"/>
              <a:buFont typeface="Calibri"/>
              <a:buNone/>
            </a:pPr>
            <a:endParaRPr sz="900" b="0" i="0" u="sng" strike="noStrike" cap="none" dirty="0">
              <a:solidFill>
                <a:srgbClr val="000000"/>
              </a:solidFill>
              <a:latin typeface="Yu Gothic" panose="020B0400000000000000" pitchFamily="34" charset="-128"/>
              <a:ea typeface="Yu Gothic" panose="020B0400000000000000" pitchFamily="34" charset="-128"/>
              <a:sym typeface="Arial"/>
            </a:endParaRPr>
          </a:p>
          <a:p>
            <a:pPr marL="0" marR="0" lvl="0" indent="0" algn="l" rtl="0">
              <a:lnSpc>
                <a:spcPct val="100000"/>
              </a:lnSpc>
              <a:spcBef>
                <a:spcPts val="0"/>
              </a:spcBef>
              <a:spcAft>
                <a:spcPts val="0"/>
              </a:spcAft>
              <a:buClr>
                <a:schemeClr val="dk1"/>
              </a:buClr>
              <a:buSzPts val="900"/>
              <a:buFont typeface="Calibri"/>
              <a:buNone/>
            </a:pPr>
            <a:endParaRPr sz="900" b="0" i="0" u="sng" strike="noStrike" cap="none" dirty="0">
              <a:solidFill>
                <a:srgbClr val="000000"/>
              </a:solidFill>
              <a:latin typeface="Yu Gothic" panose="020B0400000000000000" pitchFamily="34" charset="-128"/>
              <a:ea typeface="Yu Gothic" panose="020B0400000000000000" pitchFamily="34" charset="-128"/>
              <a:sym typeface="Arial"/>
            </a:endParaRPr>
          </a:p>
          <a:p>
            <a:pPr marL="0" marR="0" lvl="0" indent="0" algn="l" rtl="0">
              <a:lnSpc>
                <a:spcPct val="100000"/>
              </a:lnSpc>
              <a:spcBef>
                <a:spcPts val="0"/>
              </a:spcBef>
              <a:spcAft>
                <a:spcPts val="0"/>
              </a:spcAft>
              <a:buClr>
                <a:srgbClr val="000000"/>
              </a:buClr>
              <a:buSzPts val="900"/>
              <a:buFont typeface="Meiryo"/>
              <a:buNone/>
            </a:pPr>
            <a:r>
              <a:rPr lang="ja-JP" sz="900" b="0" i="0" u="sng" strike="noStrike" cap="none">
                <a:solidFill>
                  <a:srgbClr val="000000"/>
                </a:solidFill>
                <a:latin typeface="Yu Gothic" panose="020B0400000000000000" pitchFamily="34" charset="-128"/>
                <a:ea typeface="Yu Gothic" panose="020B0400000000000000" pitchFamily="34" charset="-128"/>
                <a:sym typeface="Arial"/>
              </a:rPr>
              <a:t>４．行動ターゲティング広告について</a:t>
            </a:r>
            <a:endParaRPr sz="1400" b="0" i="0" u="none" strike="noStrike" cap="none" dirty="0">
              <a:solidFill>
                <a:srgbClr val="000000"/>
              </a:solidFill>
              <a:latin typeface="Yu Gothic" panose="020B0400000000000000" pitchFamily="34" charset="-128"/>
              <a:ea typeface="Yu Gothic" panose="020B0400000000000000" pitchFamily="34" charset="-128"/>
              <a:sym typeface="Arial"/>
            </a:endParaRPr>
          </a:p>
          <a:p>
            <a:pPr marL="0" marR="0" lvl="0" indent="0" algn="l" rtl="0">
              <a:lnSpc>
                <a:spcPct val="100000"/>
              </a:lnSpc>
              <a:spcBef>
                <a:spcPts val="0"/>
              </a:spcBef>
              <a:spcAft>
                <a:spcPts val="0"/>
              </a:spcAft>
              <a:buClr>
                <a:schemeClr val="dk1"/>
              </a:buClr>
              <a:buSzPts val="700"/>
              <a:buFont typeface="Calibri"/>
              <a:buNone/>
            </a:pPr>
            <a:endParaRPr sz="700" b="0" i="0" u="none" strike="noStrike" cap="none" dirty="0">
              <a:solidFill>
                <a:srgbClr val="000000"/>
              </a:solidFill>
              <a:latin typeface="Yu Gothic" panose="020B0400000000000000" pitchFamily="34" charset="-128"/>
              <a:ea typeface="Yu Gothic" panose="020B0400000000000000" pitchFamily="34" charset="-128"/>
              <a:sym typeface="Arial"/>
            </a:endParaRPr>
          </a:p>
          <a:p>
            <a:pPr marL="0" marR="0" lvl="0" indent="0" algn="l" rtl="0">
              <a:lnSpc>
                <a:spcPct val="100000"/>
              </a:lnSpc>
              <a:spcBef>
                <a:spcPts val="0"/>
              </a:spcBef>
              <a:spcAft>
                <a:spcPts val="0"/>
              </a:spcAft>
              <a:buClr>
                <a:srgbClr val="000000"/>
              </a:buClr>
              <a:buSzPts val="700"/>
              <a:buFont typeface="Meiryo"/>
              <a:buNone/>
            </a:pPr>
            <a:r>
              <a:rPr lang="ja-JP" sz="700" b="0" i="0" u="none" strike="noStrike" cap="none">
                <a:solidFill>
                  <a:srgbClr val="000000"/>
                </a:solidFill>
                <a:latin typeface="Yu Gothic" panose="020B0400000000000000" pitchFamily="34" charset="-128"/>
                <a:ea typeface="Yu Gothic" panose="020B0400000000000000" pitchFamily="34" charset="-128"/>
                <a:sym typeface="Arial"/>
              </a:rPr>
              <a:t>エキサイトでは、お客様により有益な広告を表示する手法の一つとして、お客様の興味関心に関連した広告を表示する「行動ターゲティング広告」を配信しています。</a:t>
            </a:r>
            <a:endParaRPr sz="1400" b="0" i="0" u="none" strike="noStrike" cap="none" dirty="0">
              <a:solidFill>
                <a:srgbClr val="000000"/>
              </a:solidFill>
              <a:latin typeface="Yu Gothic" panose="020B0400000000000000" pitchFamily="34" charset="-128"/>
              <a:ea typeface="Yu Gothic" panose="020B0400000000000000" pitchFamily="34" charset="-128"/>
              <a:sym typeface="Arial"/>
            </a:endParaRPr>
          </a:p>
          <a:p>
            <a:pPr marL="0" marR="0" lvl="0" indent="0" algn="l" rtl="0">
              <a:lnSpc>
                <a:spcPct val="100000"/>
              </a:lnSpc>
              <a:spcBef>
                <a:spcPts val="0"/>
              </a:spcBef>
              <a:spcAft>
                <a:spcPts val="0"/>
              </a:spcAft>
              <a:buClr>
                <a:srgbClr val="000000"/>
              </a:buClr>
              <a:buSzPts val="700"/>
              <a:buFont typeface="Meiryo"/>
              <a:buNone/>
            </a:pPr>
            <a:r>
              <a:rPr lang="ja-JP" sz="700" b="0" i="0" u="none" strike="noStrike" cap="none">
                <a:solidFill>
                  <a:srgbClr val="000000"/>
                </a:solidFill>
                <a:latin typeface="Yu Gothic" panose="020B0400000000000000" pitchFamily="34" charset="-128"/>
                <a:ea typeface="Yu Gothic" panose="020B0400000000000000" pitchFamily="34" charset="-128"/>
                <a:sym typeface="Arial"/>
              </a:rPr>
              <a:t>行動ターゲティング広告で利用する閲覧履歴情報等については、「プライバシー情報等」（「個人情報」及び「閲覧履歴情報等」を総称）として、適切に取り扱い、保護することが重要な責務であると考えており、プライバシーポリシーを定めております。詳細は以下よりご確認ください。</a:t>
            </a:r>
            <a:endParaRPr sz="700" b="0" i="0" u="none" strike="noStrike" cap="none" dirty="0">
              <a:solidFill>
                <a:srgbClr val="000000"/>
              </a:solidFill>
              <a:latin typeface="Yu Gothic" panose="020B0400000000000000" pitchFamily="34" charset="-128"/>
              <a:ea typeface="Yu Gothic" panose="020B0400000000000000" pitchFamily="34" charset="-128"/>
              <a:sym typeface="Arial"/>
            </a:endParaRPr>
          </a:p>
          <a:p>
            <a:pPr marL="0" marR="0" lvl="0" indent="0" algn="l" rtl="0">
              <a:lnSpc>
                <a:spcPct val="100000"/>
              </a:lnSpc>
              <a:spcBef>
                <a:spcPts val="0"/>
              </a:spcBef>
              <a:spcAft>
                <a:spcPts val="0"/>
              </a:spcAft>
              <a:buClr>
                <a:schemeClr val="dk1"/>
              </a:buClr>
              <a:buSzPts val="700"/>
              <a:buFont typeface="Calibri"/>
              <a:buNone/>
            </a:pPr>
            <a:endParaRPr sz="700" b="0" i="0" u="none" strike="noStrike" cap="none" dirty="0">
              <a:solidFill>
                <a:srgbClr val="000000"/>
              </a:solidFill>
              <a:latin typeface="Yu Gothic" panose="020B0400000000000000" pitchFamily="34" charset="-128"/>
              <a:ea typeface="Yu Gothic" panose="020B0400000000000000" pitchFamily="34" charset="-128"/>
              <a:sym typeface="Arial"/>
            </a:endParaRPr>
          </a:p>
          <a:p>
            <a:pPr marL="0" marR="0" lvl="0" indent="0" algn="l" rtl="0">
              <a:lnSpc>
                <a:spcPct val="100000"/>
              </a:lnSpc>
              <a:spcBef>
                <a:spcPts val="0"/>
              </a:spcBef>
              <a:spcAft>
                <a:spcPts val="0"/>
              </a:spcAft>
              <a:buClr>
                <a:srgbClr val="000000"/>
              </a:buClr>
              <a:buSzPts val="700"/>
              <a:buFont typeface="Meiryo"/>
              <a:buNone/>
            </a:pPr>
            <a:r>
              <a:rPr lang="ja-JP" sz="700" b="0" i="0" u="none" strike="noStrike" cap="none">
                <a:solidFill>
                  <a:srgbClr val="000000"/>
                </a:solidFill>
                <a:latin typeface="Yu Gothic" panose="020B0400000000000000" pitchFamily="34" charset="-128"/>
                <a:ea typeface="Yu Gothic" panose="020B0400000000000000" pitchFamily="34" charset="-128"/>
                <a:sym typeface="Arial"/>
              </a:rPr>
              <a:t>プライバシーポリシー：</a:t>
            </a:r>
            <a:r>
              <a:rPr lang="ja-JP" sz="700" b="0" i="0" u="sng" strike="noStrike" cap="none">
                <a:solidFill>
                  <a:srgbClr val="F89D90"/>
                </a:solidFill>
                <a:latin typeface="Yu Gothic" panose="020B0400000000000000" pitchFamily="34" charset="-128"/>
                <a:ea typeface="Yu Gothic" panose="020B0400000000000000" pitchFamily="34" charset="-128"/>
                <a:sym typeface="Arial"/>
                <a:hlinkClick r:id="rId3"/>
              </a:rPr>
              <a:t>https://info.excite.co.jp/top/protection/privacy.html</a:t>
            </a:r>
            <a:endParaRPr sz="700" b="0" i="0" u="none" strike="noStrike" cap="none" dirty="0">
              <a:solidFill>
                <a:srgbClr val="F89D90"/>
              </a:solidFill>
              <a:latin typeface="Yu Gothic" panose="020B0400000000000000" pitchFamily="34" charset="-128"/>
              <a:ea typeface="Yu Gothic" panose="020B0400000000000000" pitchFamily="34" charset="-128"/>
              <a:sym typeface="Arial"/>
            </a:endParaRPr>
          </a:p>
          <a:p>
            <a:pPr marL="0" marR="0" lvl="0" indent="0" algn="l" rtl="0">
              <a:lnSpc>
                <a:spcPct val="100000"/>
              </a:lnSpc>
              <a:spcBef>
                <a:spcPts val="0"/>
              </a:spcBef>
              <a:spcAft>
                <a:spcPts val="0"/>
              </a:spcAft>
              <a:buClr>
                <a:schemeClr val="dk1"/>
              </a:buClr>
              <a:buSzPts val="700"/>
              <a:buFont typeface="Calibri"/>
              <a:buNone/>
            </a:pPr>
            <a:endParaRPr sz="700" b="0" i="0" u="none" strike="noStrike" cap="none" dirty="0">
              <a:solidFill>
                <a:srgbClr val="000000"/>
              </a:solidFill>
              <a:latin typeface="Yu Gothic" panose="020B0400000000000000" pitchFamily="34" charset="-128"/>
              <a:ea typeface="Yu Gothic" panose="020B0400000000000000" pitchFamily="34" charset="-128"/>
              <a:sym typeface="Arial"/>
            </a:endParaRPr>
          </a:p>
          <a:p>
            <a:pPr marL="0" marR="0" lvl="0" indent="0" algn="l" rtl="0">
              <a:lnSpc>
                <a:spcPct val="100000"/>
              </a:lnSpc>
              <a:spcBef>
                <a:spcPts val="0"/>
              </a:spcBef>
              <a:spcAft>
                <a:spcPts val="0"/>
              </a:spcAft>
              <a:buClr>
                <a:srgbClr val="000000"/>
              </a:buClr>
              <a:buSzPts val="700"/>
              <a:buFont typeface="Meiryo"/>
              <a:buNone/>
            </a:pPr>
            <a:r>
              <a:rPr lang="ja-JP" sz="700" b="0" i="0" u="none" strike="noStrike" cap="none">
                <a:solidFill>
                  <a:srgbClr val="000000"/>
                </a:solidFill>
                <a:latin typeface="Yu Gothic" panose="020B0400000000000000" pitchFamily="34" charset="-128"/>
                <a:ea typeface="Yu Gothic" panose="020B0400000000000000" pitchFamily="34" charset="-128"/>
                <a:sym typeface="Arial"/>
              </a:rPr>
              <a:t>また、行動ターゲティング広告や利用動向の分析についての概要および無効化の方法は以下よりご確認ください。</a:t>
            </a:r>
            <a:endParaRPr sz="700" b="0" i="0" u="none" strike="noStrike" cap="none" dirty="0">
              <a:solidFill>
                <a:srgbClr val="000000"/>
              </a:solidFill>
              <a:latin typeface="Yu Gothic" panose="020B0400000000000000" pitchFamily="34" charset="-128"/>
              <a:ea typeface="Yu Gothic" panose="020B0400000000000000" pitchFamily="34" charset="-128"/>
              <a:sym typeface="Arial"/>
            </a:endParaRPr>
          </a:p>
          <a:p>
            <a:pPr marL="0" marR="0" lvl="0" indent="0" algn="l" rtl="0">
              <a:lnSpc>
                <a:spcPct val="100000"/>
              </a:lnSpc>
              <a:spcBef>
                <a:spcPts val="0"/>
              </a:spcBef>
              <a:spcAft>
                <a:spcPts val="0"/>
              </a:spcAft>
              <a:buClr>
                <a:schemeClr val="dk1"/>
              </a:buClr>
              <a:buSzPts val="700"/>
              <a:buFont typeface="Calibri"/>
              <a:buNone/>
            </a:pPr>
            <a:endParaRPr sz="700" b="0" i="0" u="none" strike="noStrike" cap="none" dirty="0">
              <a:solidFill>
                <a:srgbClr val="000000"/>
              </a:solidFill>
              <a:latin typeface="Yu Gothic" panose="020B0400000000000000" pitchFamily="34" charset="-128"/>
              <a:ea typeface="Yu Gothic" panose="020B0400000000000000" pitchFamily="34" charset="-128"/>
              <a:sym typeface="Arial"/>
            </a:endParaRPr>
          </a:p>
          <a:p>
            <a:pPr marL="0" marR="0" lvl="0" indent="0" algn="l" rtl="0">
              <a:lnSpc>
                <a:spcPct val="100000"/>
              </a:lnSpc>
              <a:spcBef>
                <a:spcPts val="0"/>
              </a:spcBef>
              <a:spcAft>
                <a:spcPts val="0"/>
              </a:spcAft>
              <a:buClr>
                <a:srgbClr val="000000"/>
              </a:buClr>
              <a:buSzPts val="700"/>
              <a:buFont typeface="Meiryo"/>
              <a:buNone/>
            </a:pPr>
            <a:r>
              <a:rPr lang="ja-JP" sz="700" b="0" i="0" u="none" strike="noStrike" cap="none">
                <a:solidFill>
                  <a:srgbClr val="000000"/>
                </a:solidFill>
                <a:latin typeface="Yu Gothic" panose="020B0400000000000000" pitchFamily="34" charset="-128"/>
                <a:ea typeface="Yu Gothic" panose="020B0400000000000000" pitchFamily="34" charset="-128"/>
                <a:sym typeface="Arial"/>
              </a:rPr>
              <a:t>行動ターゲティング広告におけるインフォマティブデータの取り扱い：</a:t>
            </a:r>
            <a:r>
              <a:rPr lang="ja-JP" sz="700" b="0" i="0" u="sng" strike="noStrike" cap="none">
                <a:solidFill>
                  <a:srgbClr val="F89D90"/>
                </a:solidFill>
                <a:latin typeface="Yu Gothic" panose="020B0400000000000000" pitchFamily="34" charset="-128"/>
                <a:ea typeface="Yu Gothic" panose="020B0400000000000000" pitchFamily="34" charset="-128"/>
                <a:sym typeface="Arial"/>
                <a:hlinkClick r:id="rId4"/>
              </a:rPr>
              <a:t>https://info.excite.co.jp/top/protection/privacy/cookie.html</a:t>
            </a:r>
            <a:endParaRPr sz="700" b="0" i="0" u="none" strike="noStrike" cap="none" dirty="0">
              <a:solidFill>
                <a:srgbClr val="F89D90"/>
              </a:solidFill>
              <a:latin typeface="Yu Gothic" panose="020B0400000000000000" pitchFamily="34" charset="-128"/>
              <a:ea typeface="Yu Gothic" panose="020B0400000000000000" pitchFamily="34" charset="-128"/>
              <a:sym typeface="Arial"/>
            </a:endParaRPr>
          </a:p>
          <a:p>
            <a:pPr marL="0" marR="0" lvl="0" indent="0" algn="l" rtl="0">
              <a:lnSpc>
                <a:spcPct val="100000"/>
              </a:lnSpc>
              <a:spcBef>
                <a:spcPts val="0"/>
              </a:spcBef>
              <a:spcAft>
                <a:spcPts val="0"/>
              </a:spcAft>
              <a:buClr>
                <a:schemeClr val="dk1"/>
              </a:buClr>
              <a:buSzPts val="700"/>
              <a:buFont typeface="Calibri"/>
              <a:buNone/>
            </a:pPr>
            <a:endParaRPr sz="700" b="0" i="0" u="none" strike="noStrike" cap="none" dirty="0">
              <a:solidFill>
                <a:srgbClr val="000000"/>
              </a:solidFill>
              <a:latin typeface="Yu Gothic" panose="020B0400000000000000" pitchFamily="34" charset="-128"/>
              <a:ea typeface="Yu Gothic" panose="020B0400000000000000" pitchFamily="34" charset="-128"/>
              <a:sym typeface="Arial"/>
            </a:endParaRPr>
          </a:p>
          <a:p>
            <a:pPr marL="0" marR="0" lvl="0" indent="0" algn="l" rtl="0">
              <a:lnSpc>
                <a:spcPct val="100000"/>
              </a:lnSpc>
              <a:spcBef>
                <a:spcPts val="0"/>
              </a:spcBef>
              <a:spcAft>
                <a:spcPts val="0"/>
              </a:spcAft>
              <a:buClr>
                <a:srgbClr val="000000"/>
              </a:buClr>
              <a:buSzPts val="700"/>
              <a:buFont typeface="Meiryo"/>
              <a:buNone/>
            </a:pPr>
            <a:r>
              <a:rPr lang="ja-JP" sz="700" b="0" i="0" u="none" strike="noStrike" cap="none">
                <a:solidFill>
                  <a:srgbClr val="000000"/>
                </a:solidFill>
                <a:latin typeface="Yu Gothic" panose="020B0400000000000000" pitchFamily="34" charset="-128"/>
                <a:ea typeface="Yu Gothic" panose="020B0400000000000000" pitchFamily="34" charset="-128"/>
                <a:sym typeface="Arial"/>
              </a:rPr>
              <a:t>※一般社団法人インターネット広告推進協議会（JIAA）の会員であるエキサイトは2017年8月1日にJIAAのインフォメーションアイコンプログラムの承認を受けました。</a:t>
            </a:r>
            <a:endParaRPr sz="700" b="0" i="0" u="none" strike="noStrike" cap="none" dirty="0">
              <a:solidFill>
                <a:srgbClr val="000000"/>
              </a:solidFill>
              <a:latin typeface="Yu Gothic" panose="020B0400000000000000" pitchFamily="34" charset="-128"/>
              <a:ea typeface="Yu Gothic" panose="020B0400000000000000" pitchFamily="34" charset="-128"/>
              <a:sym typeface="Arial"/>
            </a:endParaRPr>
          </a:p>
          <a:p>
            <a:pPr marL="0" marR="0" lvl="0" indent="0" algn="l" rtl="0">
              <a:lnSpc>
                <a:spcPct val="100000"/>
              </a:lnSpc>
              <a:spcBef>
                <a:spcPts val="0"/>
              </a:spcBef>
              <a:spcAft>
                <a:spcPts val="0"/>
              </a:spcAft>
              <a:buClr>
                <a:srgbClr val="000000"/>
              </a:buClr>
              <a:buSzPts val="700"/>
              <a:buFont typeface="Meiryo"/>
              <a:buNone/>
            </a:pPr>
            <a:r>
              <a:rPr lang="ja-JP" sz="700" b="0" i="0" u="none" strike="noStrike" cap="none">
                <a:solidFill>
                  <a:srgbClr val="000000"/>
                </a:solidFill>
                <a:latin typeface="Yu Gothic" panose="020B0400000000000000" pitchFamily="34" charset="-128"/>
                <a:ea typeface="Yu Gothic" panose="020B0400000000000000" pitchFamily="34" charset="-128"/>
                <a:sym typeface="Arial"/>
              </a:rPr>
              <a:t>　主な対応事項は以下のページよりご確認ください。</a:t>
            </a:r>
            <a:endParaRPr sz="700" b="0" i="0" u="none" strike="noStrike" cap="none" dirty="0">
              <a:solidFill>
                <a:srgbClr val="000000"/>
              </a:solidFill>
              <a:latin typeface="Yu Gothic" panose="020B0400000000000000" pitchFamily="34" charset="-128"/>
              <a:ea typeface="Yu Gothic" panose="020B0400000000000000" pitchFamily="34" charset="-128"/>
              <a:sym typeface="Arial"/>
            </a:endParaRPr>
          </a:p>
          <a:p>
            <a:pPr marL="0" marR="0" lvl="0" indent="0" algn="l" rtl="0">
              <a:lnSpc>
                <a:spcPct val="100000"/>
              </a:lnSpc>
              <a:spcBef>
                <a:spcPts val="0"/>
              </a:spcBef>
              <a:spcAft>
                <a:spcPts val="0"/>
              </a:spcAft>
              <a:buClr>
                <a:schemeClr val="dk1"/>
              </a:buClr>
              <a:buSzPts val="700"/>
              <a:buFont typeface="Calibri"/>
              <a:buNone/>
            </a:pPr>
            <a:endParaRPr sz="700" b="0" i="0" u="sng" strike="noStrike" cap="none" dirty="0">
              <a:solidFill>
                <a:srgbClr val="000000"/>
              </a:solidFill>
              <a:latin typeface="Yu Gothic" panose="020B0400000000000000" pitchFamily="34" charset="-128"/>
              <a:ea typeface="Yu Gothic" panose="020B0400000000000000" pitchFamily="34" charset="-128"/>
              <a:sym typeface="Arial"/>
              <a:hlinkClick r:id="rId5"/>
            </a:endParaRPr>
          </a:p>
          <a:p>
            <a:pPr marL="0" marR="0" lvl="0" indent="0" algn="l" rtl="0">
              <a:lnSpc>
                <a:spcPct val="100000"/>
              </a:lnSpc>
              <a:spcBef>
                <a:spcPts val="0"/>
              </a:spcBef>
              <a:spcAft>
                <a:spcPts val="0"/>
              </a:spcAft>
              <a:buClr>
                <a:srgbClr val="000000"/>
              </a:buClr>
              <a:buSzPts val="700"/>
              <a:buFont typeface="Meiryo"/>
              <a:buNone/>
            </a:pPr>
            <a:r>
              <a:rPr lang="ja-JP" sz="700" b="0" i="0" u="sng" strike="noStrike" cap="none">
                <a:solidFill>
                  <a:srgbClr val="F89D90"/>
                </a:solidFill>
                <a:latin typeface="Yu Gothic" panose="020B0400000000000000" pitchFamily="34" charset="-128"/>
                <a:ea typeface="Yu Gothic" panose="020B0400000000000000" pitchFamily="34" charset="-128"/>
                <a:sym typeface="Arial"/>
                <a:hlinkClick r:id="rId5"/>
              </a:rPr>
              <a:t>https://ad.excite.co.jp/regulation/</a:t>
            </a:r>
            <a:endParaRPr sz="700" b="0" i="0" u="none" strike="noStrike" cap="none" dirty="0">
              <a:solidFill>
                <a:srgbClr val="F89D90"/>
              </a:solidFill>
              <a:latin typeface="Yu Gothic" panose="020B0400000000000000" pitchFamily="34" charset="-128"/>
              <a:ea typeface="Yu Gothic" panose="020B0400000000000000" pitchFamily="34" charset="-128"/>
              <a:sym typeface="Arial"/>
            </a:endParaRPr>
          </a:p>
          <a:p>
            <a:pPr marL="0" marR="0" lvl="0" indent="0" algn="l" rtl="0">
              <a:lnSpc>
                <a:spcPct val="100000"/>
              </a:lnSpc>
              <a:spcBef>
                <a:spcPts val="0"/>
              </a:spcBef>
              <a:spcAft>
                <a:spcPts val="0"/>
              </a:spcAft>
              <a:buClr>
                <a:schemeClr val="dk1"/>
              </a:buClr>
              <a:buSzPts val="700"/>
              <a:buFont typeface="Calibri"/>
              <a:buNone/>
            </a:pPr>
            <a:endParaRPr sz="700" b="0" i="0" u="none" strike="noStrike" cap="none" dirty="0">
              <a:solidFill>
                <a:srgbClr val="000000"/>
              </a:solidFill>
              <a:latin typeface="Yu Gothic" panose="020B0400000000000000" pitchFamily="34" charset="-128"/>
              <a:ea typeface="Yu Gothic" panose="020B0400000000000000" pitchFamily="34" charset="-128"/>
              <a:sym typeface="Arial"/>
            </a:endParaRPr>
          </a:p>
          <a:p>
            <a:pPr marL="0" marR="0" lvl="0" indent="0" algn="l" rtl="0">
              <a:lnSpc>
                <a:spcPct val="100000"/>
              </a:lnSpc>
              <a:spcBef>
                <a:spcPts val="0"/>
              </a:spcBef>
              <a:spcAft>
                <a:spcPts val="0"/>
              </a:spcAft>
              <a:buClr>
                <a:schemeClr val="dk1"/>
              </a:buClr>
              <a:buSzPts val="900"/>
              <a:buFont typeface="Calibri"/>
              <a:buNone/>
            </a:pPr>
            <a:endParaRPr sz="900" b="0" i="0" u="none" strike="noStrike" cap="none" dirty="0">
              <a:solidFill>
                <a:srgbClr val="000000"/>
              </a:solidFill>
              <a:latin typeface="Yu Gothic" panose="020B0400000000000000" pitchFamily="34" charset="-128"/>
              <a:ea typeface="Yu Gothic" panose="020B0400000000000000" pitchFamily="34" charset="-128"/>
              <a:sym typeface="Arial"/>
            </a:endParaRPr>
          </a:p>
          <a:p>
            <a:pPr marL="0" marR="0" lvl="0" indent="0" algn="l" rtl="0">
              <a:lnSpc>
                <a:spcPct val="100000"/>
              </a:lnSpc>
              <a:spcBef>
                <a:spcPts val="0"/>
              </a:spcBef>
              <a:spcAft>
                <a:spcPts val="0"/>
              </a:spcAft>
              <a:buClr>
                <a:srgbClr val="000000"/>
              </a:buClr>
              <a:buSzPts val="900"/>
              <a:buFont typeface="Meiryo"/>
              <a:buNone/>
            </a:pPr>
            <a:r>
              <a:rPr lang="ja-JP" sz="900" b="0" i="0" u="sng" strike="noStrike" cap="none">
                <a:solidFill>
                  <a:srgbClr val="000000"/>
                </a:solidFill>
                <a:latin typeface="Yu Gothic" panose="020B0400000000000000" pitchFamily="34" charset="-128"/>
                <a:ea typeface="Yu Gothic" panose="020B0400000000000000" pitchFamily="34" charset="-128"/>
                <a:sym typeface="Arial"/>
              </a:rPr>
              <a:t>5. ガイドライン・規約の改定について</a:t>
            </a:r>
            <a:endParaRPr sz="1400" b="0" i="0" u="none" strike="noStrike" cap="none" dirty="0">
              <a:solidFill>
                <a:srgbClr val="000000"/>
              </a:solidFill>
              <a:latin typeface="Yu Gothic" panose="020B0400000000000000" pitchFamily="34" charset="-128"/>
              <a:ea typeface="Yu Gothic" panose="020B0400000000000000" pitchFamily="34" charset="-128"/>
              <a:sym typeface="Arial"/>
            </a:endParaRPr>
          </a:p>
          <a:p>
            <a:pPr marL="0" marR="0" lvl="0" indent="0" algn="l" rtl="0">
              <a:lnSpc>
                <a:spcPct val="100000"/>
              </a:lnSpc>
              <a:spcBef>
                <a:spcPts val="0"/>
              </a:spcBef>
              <a:spcAft>
                <a:spcPts val="0"/>
              </a:spcAft>
              <a:buClr>
                <a:schemeClr val="dk1"/>
              </a:buClr>
              <a:buSzPts val="700"/>
              <a:buFont typeface="Calibri"/>
              <a:buNone/>
            </a:pPr>
            <a:endParaRPr sz="700" b="0" i="0" u="none" strike="noStrike" cap="none" dirty="0">
              <a:solidFill>
                <a:srgbClr val="000000"/>
              </a:solidFill>
              <a:latin typeface="Yu Gothic" panose="020B0400000000000000" pitchFamily="34" charset="-128"/>
              <a:ea typeface="Yu Gothic" panose="020B0400000000000000" pitchFamily="34" charset="-128"/>
              <a:sym typeface="Arial"/>
            </a:endParaRPr>
          </a:p>
          <a:p>
            <a:pPr marL="0" marR="0" lvl="0" indent="0" algn="l" rtl="0">
              <a:lnSpc>
                <a:spcPct val="100000"/>
              </a:lnSpc>
              <a:spcBef>
                <a:spcPts val="0"/>
              </a:spcBef>
              <a:spcAft>
                <a:spcPts val="0"/>
              </a:spcAft>
              <a:buClr>
                <a:srgbClr val="000000"/>
              </a:buClr>
              <a:buSzPts val="700"/>
              <a:buFont typeface="Meiryo"/>
              <a:buNone/>
            </a:pPr>
            <a:r>
              <a:rPr lang="ja-JP" sz="700" b="0" i="0" u="none" strike="noStrike" cap="none">
                <a:solidFill>
                  <a:srgbClr val="000000"/>
                </a:solidFill>
                <a:latin typeface="Yu Gothic" panose="020B0400000000000000" pitchFamily="34" charset="-128"/>
                <a:ea typeface="Yu Gothic" panose="020B0400000000000000" pitchFamily="34" charset="-128"/>
                <a:sym typeface="Arial"/>
              </a:rPr>
              <a:t>当ガイドラインに変更がある場合には、以下のページ上で告知しますので、お客様ご自身が変更点に関しての最新の情報を、当ページ上で随時確認されることを推奨します。確認をされていなかったことに起因するトラブルに関しては、当社は一切責任を負いかねますので予めご了承下さい。</a:t>
            </a:r>
            <a:endParaRPr sz="700" b="0" i="0" u="none" strike="noStrike" cap="none" dirty="0">
              <a:solidFill>
                <a:srgbClr val="000000"/>
              </a:solidFill>
              <a:latin typeface="Yu Gothic" panose="020B0400000000000000" pitchFamily="34" charset="-128"/>
              <a:ea typeface="Yu Gothic" panose="020B0400000000000000" pitchFamily="34" charset="-128"/>
              <a:sym typeface="Arial"/>
            </a:endParaRPr>
          </a:p>
          <a:p>
            <a:pPr marL="0" marR="0" lvl="0" indent="0" algn="l" rtl="0">
              <a:lnSpc>
                <a:spcPct val="100000"/>
              </a:lnSpc>
              <a:spcBef>
                <a:spcPts val="0"/>
              </a:spcBef>
              <a:spcAft>
                <a:spcPts val="0"/>
              </a:spcAft>
              <a:buClr>
                <a:schemeClr val="dk1"/>
              </a:buClr>
              <a:buSzPts val="700"/>
              <a:buFont typeface="Calibri"/>
              <a:buNone/>
            </a:pPr>
            <a:endParaRPr sz="700" b="0" i="0" u="sng" strike="noStrike" cap="none" dirty="0">
              <a:solidFill>
                <a:srgbClr val="000000"/>
              </a:solidFill>
              <a:latin typeface="Yu Gothic" panose="020B0400000000000000" pitchFamily="34" charset="-128"/>
              <a:ea typeface="Yu Gothic" panose="020B0400000000000000" pitchFamily="34" charset="-128"/>
              <a:sym typeface="Arial"/>
              <a:hlinkClick r:id="rId5"/>
            </a:endParaRPr>
          </a:p>
          <a:p>
            <a:pPr marL="0" marR="0" lvl="0" indent="0" algn="l" rtl="0">
              <a:lnSpc>
                <a:spcPct val="100000"/>
              </a:lnSpc>
              <a:spcBef>
                <a:spcPts val="0"/>
              </a:spcBef>
              <a:spcAft>
                <a:spcPts val="0"/>
              </a:spcAft>
              <a:buClr>
                <a:srgbClr val="000000"/>
              </a:buClr>
              <a:buSzPts val="700"/>
              <a:buFont typeface="Meiryo"/>
              <a:buNone/>
            </a:pPr>
            <a:r>
              <a:rPr lang="ja-JP" sz="700" b="0" i="0" u="sng" strike="noStrike" cap="none">
                <a:solidFill>
                  <a:srgbClr val="F89D90"/>
                </a:solidFill>
                <a:latin typeface="Yu Gothic" panose="020B0400000000000000" pitchFamily="34" charset="-128"/>
                <a:ea typeface="Yu Gothic" panose="020B0400000000000000" pitchFamily="34" charset="-128"/>
                <a:sym typeface="Arial"/>
                <a:hlinkClick r:id="rId5"/>
              </a:rPr>
              <a:t>https://ad.excite.co.jp/regulation/</a:t>
            </a:r>
            <a:endParaRPr sz="700" b="0" i="0" u="none" strike="noStrike" cap="none" dirty="0">
              <a:solidFill>
                <a:srgbClr val="F89D90"/>
              </a:solidFill>
              <a:latin typeface="Yu Gothic" panose="020B0400000000000000" pitchFamily="34" charset="-128"/>
              <a:ea typeface="Yu Gothic" panose="020B0400000000000000" pitchFamily="34" charset="-128"/>
              <a:sym typeface="Arial"/>
            </a:endParaRPr>
          </a:p>
        </p:txBody>
      </p:sp>
      <p:sp>
        <p:nvSpPr>
          <p:cNvPr id="1005" name="Google Shape;1005;p34"/>
          <p:cNvSpPr txBox="1"/>
          <p:nvPr/>
        </p:nvSpPr>
        <p:spPr>
          <a:xfrm>
            <a:off x="254981" y="271451"/>
            <a:ext cx="8059738" cy="331353"/>
          </a:xfrm>
          <a:prstGeom prst="rect">
            <a:avLst/>
          </a:prstGeom>
          <a:noFill/>
          <a:ln>
            <a:noFill/>
          </a:ln>
        </p:spPr>
        <p:txBody>
          <a:bodyPr spcFirstLastPara="1" wrap="square" lIns="91425" tIns="91425" rIns="91425" bIns="91425" anchor="t" anchorCtr="0">
            <a:noAutofit/>
          </a:bodyPr>
          <a:lstStyle/>
          <a:p>
            <a:pPr marL="0" marR="0" lvl="0" indent="0" algn="l" rtl="0">
              <a:lnSpc>
                <a:spcPct val="110000"/>
              </a:lnSpc>
              <a:spcBef>
                <a:spcPts val="0"/>
              </a:spcBef>
              <a:spcAft>
                <a:spcPts val="0"/>
              </a:spcAft>
              <a:buNone/>
            </a:pPr>
            <a:r>
              <a:rPr lang="ja-JP" sz="1500" b="1" i="0" u="none" strike="noStrike" cap="none">
                <a:solidFill>
                  <a:srgbClr val="7F7F7F"/>
                </a:solidFill>
                <a:latin typeface="Yu Gothic" panose="020B0400000000000000" pitchFamily="34" charset="-128"/>
                <a:ea typeface="Yu Gothic" panose="020B0400000000000000" pitchFamily="34" charset="-128"/>
                <a:sym typeface="Arial"/>
              </a:rPr>
              <a:t>広告ガイドライン・規約</a:t>
            </a:r>
            <a:endParaRPr sz="1500" b="1" i="0" u="none" strike="noStrike" cap="none" dirty="0">
              <a:solidFill>
                <a:srgbClr val="7F7F7F"/>
              </a:solidFill>
              <a:latin typeface="Yu Gothic" panose="020B0400000000000000" pitchFamily="34" charset="-128"/>
              <a:ea typeface="Yu Gothic" panose="020B0400000000000000" pitchFamily="34" charset="-128"/>
              <a:sym typeface="Arial"/>
            </a:endParaRPr>
          </a:p>
        </p:txBody>
      </p:sp>
      <p:cxnSp>
        <p:nvCxnSpPr>
          <p:cNvPr id="1006" name="Google Shape;1006;p34"/>
          <p:cNvCxnSpPr/>
          <p:nvPr/>
        </p:nvCxnSpPr>
        <p:spPr>
          <a:xfrm>
            <a:off x="3437792" y="434659"/>
            <a:ext cx="5347433" cy="0"/>
          </a:xfrm>
          <a:prstGeom prst="straightConnector1">
            <a:avLst/>
          </a:prstGeom>
          <a:noFill/>
          <a:ln w="9525" cap="rnd" cmpd="sng">
            <a:solidFill>
              <a:srgbClr val="CCCCCC"/>
            </a:solidFill>
            <a:prstDash val="solid"/>
            <a:miter lim="800000"/>
            <a:headEnd type="none" w="sm" len="sm"/>
            <a:tailEnd type="none" w="sm" len="sm"/>
          </a:ln>
        </p:spPr>
      </p:cxn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1002"/>
        <p:cNvGrpSpPr/>
        <p:nvPr/>
      </p:nvGrpSpPr>
      <p:grpSpPr>
        <a:xfrm>
          <a:off x="0" y="0"/>
          <a:ext cx="0" cy="0"/>
          <a:chOff x="0" y="0"/>
          <a:chExt cx="0" cy="0"/>
        </a:xfrm>
      </p:grpSpPr>
      <p:sp>
        <p:nvSpPr>
          <p:cNvPr id="5" name="Google Shape;1011;p53">
            <a:extLst>
              <a:ext uri="{FF2B5EF4-FFF2-40B4-BE49-F238E27FC236}">
                <a16:creationId xmlns:a16="http://schemas.microsoft.com/office/drawing/2014/main" id="{7065A597-D7A8-4E1D-BD2E-52DBCCAEBBC5}"/>
              </a:ext>
            </a:extLst>
          </p:cNvPr>
          <p:cNvSpPr txBox="1"/>
          <p:nvPr/>
        </p:nvSpPr>
        <p:spPr>
          <a:xfrm>
            <a:off x="206075" y="3291154"/>
            <a:ext cx="8731800" cy="1061789"/>
          </a:xfrm>
          <a:prstGeom prst="rect">
            <a:avLst/>
          </a:prstGeom>
          <a:noFill/>
          <a:ln>
            <a:noFill/>
          </a:ln>
        </p:spPr>
        <p:txBody>
          <a:bodyPr spcFirstLastPara="1" wrap="square" lIns="91425" tIns="45700" rIns="91425" bIns="45700" anchor="ctr" anchorCtr="0">
            <a:spAutoFit/>
          </a:bodyPr>
          <a:lstStyle/>
          <a:p>
            <a:pPr marL="0" marR="0" lvl="0" indent="0" algn="ctr" rtl="0">
              <a:lnSpc>
                <a:spcPct val="150000"/>
              </a:lnSpc>
              <a:spcBef>
                <a:spcPts val="0"/>
              </a:spcBef>
              <a:spcAft>
                <a:spcPts val="0"/>
              </a:spcAft>
              <a:buClr>
                <a:srgbClr val="000000"/>
              </a:buClr>
              <a:buSzPts val="1400"/>
              <a:buFont typeface="Arial"/>
              <a:buNone/>
            </a:pPr>
            <a:r>
              <a:rPr lang="ja-JP" sz="1400" b="1" i="0" u="none" strike="noStrike" cap="none">
                <a:solidFill>
                  <a:srgbClr val="3F3F3F"/>
                </a:solidFill>
                <a:latin typeface="Yu Gothic" panose="020B0400000000000000" pitchFamily="34" charset="-128"/>
                <a:ea typeface="Yu Gothic" panose="020B0400000000000000" pitchFamily="34" charset="-128"/>
                <a:sym typeface="Arial"/>
              </a:rPr>
              <a:t>エキサイト株式会社　広告担当</a:t>
            </a:r>
            <a:endParaRPr sz="1400" b="1" i="0" u="none" strike="noStrike" cap="none" dirty="0">
              <a:solidFill>
                <a:srgbClr val="3F3F3F"/>
              </a:solidFill>
              <a:latin typeface="Yu Gothic" panose="020B0400000000000000" pitchFamily="34" charset="-128"/>
              <a:ea typeface="Yu Gothic" panose="020B0400000000000000" pitchFamily="34" charset="-128"/>
              <a:sym typeface="Arial"/>
            </a:endParaRPr>
          </a:p>
          <a:p>
            <a:pPr marL="0" marR="0" lvl="0" indent="0" algn="ctr" rtl="0">
              <a:lnSpc>
                <a:spcPct val="150000"/>
              </a:lnSpc>
              <a:spcBef>
                <a:spcPts val="0"/>
              </a:spcBef>
              <a:spcAft>
                <a:spcPts val="0"/>
              </a:spcAft>
              <a:buClr>
                <a:srgbClr val="000000"/>
              </a:buClr>
              <a:buSzPts val="1400"/>
              <a:buFont typeface="Arial"/>
              <a:buNone/>
            </a:pPr>
            <a:r>
              <a:rPr lang="ja-JP" sz="1400" b="1" i="0" u="none" strike="noStrike" cap="none">
                <a:solidFill>
                  <a:srgbClr val="3F3F3F"/>
                </a:solidFill>
                <a:latin typeface="Yu Gothic" panose="020B0400000000000000" pitchFamily="34" charset="-128"/>
                <a:ea typeface="Yu Gothic" panose="020B0400000000000000" pitchFamily="34" charset="-128"/>
                <a:sym typeface="Arial"/>
              </a:rPr>
              <a:t>Tel： 03-6450-2741</a:t>
            </a:r>
            <a:endParaRPr sz="1400" b="0" i="0" u="none" strike="noStrike" cap="none" dirty="0">
              <a:solidFill>
                <a:srgbClr val="3F3F3F"/>
              </a:solidFill>
              <a:latin typeface="Yu Gothic" panose="020B0400000000000000" pitchFamily="34" charset="-128"/>
              <a:ea typeface="Yu Gothic" panose="020B0400000000000000" pitchFamily="34" charset="-128"/>
              <a:sym typeface="Arial"/>
            </a:endParaRPr>
          </a:p>
          <a:p>
            <a:pPr marL="0" marR="0" lvl="0" indent="0" algn="ctr" rtl="0">
              <a:lnSpc>
                <a:spcPct val="150000"/>
              </a:lnSpc>
              <a:spcBef>
                <a:spcPts val="0"/>
              </a:spcBef>
              <a:spcAft>
                <a:spcPts val="0"/>
              </a:spcAft>
              <a:buClr>
                <a:srgbClr val="000000"/>
              </a:buClr>
              <a:buSzPts val="1400"/>
              <a:buFont typeface="Arial"/>
              <a:buNone/>
            </a:pPr>
            <a:r>
              <a:rPr lang="ja-JP" sz="1400" b="1" i="0" u="none" strike="noStrike" cap="none">
                <a:solidFill>
                  <a:srgbClr val="3F3F3F"/>
                </a:solidFill>
                <a:latin typeface="Yu Gothic" panose="020B0400000000000000" pitchFamily="34" charset="-128"/>
                <a:ea typeface="Yu Gothic" panose="020B0400000000000000" pitchFamily="34" charset="-128"/>
                <a:sym typeface="Arial"/>
              </a:rPr>
              <a:t>Mail： japan_advertising@excite.jp</a:t>
            </a:r>
            <a:endParaRPr sz="1400" b="0" i="0" u="none" strike="noStrike" cap="none" dirty="0">
              <a:solidFill>
                <a:srgbClr val="3F3F3F"/>
              </a:solidFill>
              <a:latin typeface="Yu Gothic" panose="020B0400000000000000" pitchFamily="34" charset="-128"/>
              <a:ea typeface="Yu Gothic" panose="020B0400000000000000" pitchFamily="34" charset="-128"/>
              <a:sym typeface="Arial"/>
            </a:endParaRPr>
          </a:p>
        </p:txBody>
      </p:sp>
      <p:pic>
        <p:nvPicPr>
          <p:cNvPr id="6" name="Google Shape;1012;p53">
            <a:extLst>
              <a:ext uri="{FF2B5EF4-FFF2-40B4-BE49-F238E27FC236}">
                <a16:creationId xmlns:a16="http://schemas.microsoft.com/office/drawing/2014/main" id="{59E774DB-4B16-4D6C-B5B7-433863654B78}"/>
              </a:ext>
            </a:extLst>
          </p:cNvPr>
          <p:cNvPicPr preferRelativeResize="0"/>
          <p:nvPr/>
        </p:nvPicPr>
        <p:blipFill rotWithShape="1">
          <a:blip r:embed="rId3">
            <a:alphaModFix/>
          </a:blip>
          <a:srcRect/>
          <a:stretch/>
        </p:blipFill>
        <p:spPr>
          <a:xfrm>
            <a:off x="5188388" y="2271203"/>
            <a:ext cx="928121" cy="928121"/>
          </a:xfrm>
          <a:prstGeom prst="rect">
            <a:avLst/>
          </a:prstGeom>
          <a:noFill/>
          <a:ln>
            <a:noFill/>
          </a:ln>
        </p:spPr>
      </p:pic>
      <p:sp>
        <p:nvSpPr>
          <p:cNvPr id="7" name="Google Shape;1013;p53">
            <a:extLst>
              <a:ext uri="{FF2B5EF4-FFF2-40B4-BE49-F238E27FC236}">
                <a16:creationId xmlns:a16="http://schemas.microsoft.com/office/drawing/2014/main" id="{A427D46B-8FDE-4BA5-8B4D-9F559F7B6F6C}"/>
              </a:ext>
            </a:extLst>
          </p:cNvPr>
          <p:cNvSpPr/>
          <p:nvPr/>
        </p:nvSpPr>
        <p:spPr>
          <a:xfrm>
            <a:off x="3008376" y="1933951"/>
            <a:ext cx="2088472" cy="928121"/>
          </a:xfrm>
          <a:custGeom>
            <a:avLst/>
            <a:gdLst/>
            <a:ahLst/>
            <a:cxnLst/>
            <a:rect l="l" t="t" r="r" b="b"/>
            <a:pathLst>
              <a:path w="2282471" h="850267" extrusionOk="0">
                <a:moveTo>
                  <a:pt x="1154245" y="0"/>
                </a:moveTo>
                <a:cubicBezTo>
                  <a:pt x="1279235" y="0"/>
                  <a:pt x="1386475" y="25175"/>
                  <a:pt x="1432284" y="61054"/>
                </a:cubicBezTo>
                <a:lnTo>
                  <a:pt x="1434033" y="63925"/>
                </a:lnTo>
                <a:lnTo>
                  <a:pt x="1497878" y="52216"/>
                </a:lnTo>
                <a:cubicBezTo>
                  <a:pt x="1525621" y="49592"/>
                  <a:pt x="1556290" y="48885"/>
                  <a:pt x="1589027" y="50225"/>
                </a:cubicBezTo>
                <a:cubicBezTo>
                  <a:pt x="1632678" y="52011"/>
                  <a:pt x="1680007" y="57437"/>
                  <a:pt x="1728984" y="66809"/>
                </a:cubicBezTo>
                <a:cubicBezTo>
                  <a:pt x="1900402" y="99613"/>
                  <a:pt x="2035209" y="169892"/>
                  <a:pt x="2057370" y="233265"/>
                </a:cubicBezTo>
                <a:lnTo>
                  <a:pt x="2059721" y="259568"/>
                </a:lnTo>
                <a:lnTo>
                  <a:pt x="2098175" y="267205"/>
                </a:lnTo>
                <a:cubicBezTo>
                  <a:pt x="2206478" y="296514"/>
                  <a:pt x="2282471" y="365128"/>
                  <a:pt x="2282471" y="445097"/>
                </a:cubicBezTo>
                <a:cubicBezTo>
                  <a:pt x="2282471" y="525067"/>
                  <a:pt x="2206478" y="593680"/>
                  <a:pt x="2098175" y="622989"/>
                </a:cubicBezTo>
                <a:lnTo>
                  <a:pt x="2053853" y="631792"/>
                </a:lnTo>
                <a:lnTo>
                  <a:pt x="2048662" y="654778"/>
                </a:lnTo>
                <a:lnTo>
                  <a:pt x="2048329" y="655078"/>
                </a:lnTo>
                <a:lnTo>
                  <a:pt x="2217421" y="776868"/>
                </a:lnTo>
                <a:lnTo>
                  <a:pt x="1924346" y="737575"/>
                </a:lnTo>
                <a:lnTo>
                  <a:pt x="1886991" y="755107"/>
                </a:lnTo>
                <a:cubicBezTo>
                  <a:pt x="1802896" y="786531"/>
                  <a:pt x="1693226" y="813973"/>
                  <a:pt x="1571861" y="831547"/>
                </a:cubicBezTo>
                <a:cubicBezTo>
                  <a:pt x="1363808" y="861673"/>
                  <a:pt x="1180481" y="854240"/>
                  <a:pt x="1097363" y="817851"/>
                </a:cubicBezTo>
                <a:lnTo>
                  <a:pt x="1078550" y="806076"/>
                </a:lnTo>
                <a:lnTo>
                  <a:pt x="995311" y="828416"/>
                </a:lnTo>
                <a:cubicBezTo>
                  <a:pt x="902926" y="840873"/>
                  <a:pt x="778591" y="837715"/>
                  <a:pt x="644202" y="815990"/>
                </a:cubicBezTo>
                <a:cubicBezTo>
                  <a:pt x="409020" y="777972"/>
                  <a:pt x="220976" y="695692"/>
                  <a:pt x="186462" y="621141"/>
                </a:cubicBezTo>
                <a:lnTo>
                  <a:pt x="182737" y="598182"/>
                </a:lnTo>
                <a:lnTo>
                  <a:pt x="88381" y="557480"/>
                </a:lnTo>
                <a:cubicBezTo>
                  <a:pt x="33775" y="522542"/>
                  <a:pt x="0" y="474276"/>
                  <a:pt x="0" y="420963"/>
                </a:cubicBezTo>
                <a:cubicBezTo>
                  <a:pt x="0" y="340994"/>
                  <a:pt x="75993" y="272380"/>
                  <a:pt x="184296" y="243071"/>
                </a:cubicBezTo>
                <a:lnTo>
                  <a:pt x="217182" y="236540"/>
                </a:lnTo>
                <a:lnTo>
                  <a:pt x="223495" y="217552"/>
                </a:lnTo>
                <a:cubicBezTo>
                  <a:pt x="273669" y="155300"/>
                  <a:pt x="408425" y="90292"/>
                  <a:pt x="574111" y="54795"/>
                </a:cubicBezTo>
                <a:cubicBezTo>
                  <a:pt x="684569" y="31131"/>
                  <a:pt x="787860" y="25062"/>
                  <a:pt x="865566" y="34382"/>
                </a:cubicBezTo>
                <a:lnTo>
                  <a:pt x="907712" y="45574"/>
                </a:lnTo>
                <a:lnTo>
                  <a:pt x="940874" y="29279"/>
                </a:lnTo>
                <a:cubicBezTo>
                  <a:pt x="995480" y="11189"/>
                  <a:pt x="1070918" y="0"/>
                  <a:pt x="1154245" y="0"/>
                </a:cubicBezTo>
                <a:close/>
              </a:path>
            </a:pathLst>
          </a:custGeom>
          <a:noFill/>
          <a:ln w="19050" cap="flat" cmpd="sng">
            <a:solidFill>
              <a:srgbClr val="F89D9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dirty="0">
              <a:solidFill>
                <a:schemeClr val="lt1"/>
              </a:solidFill>
              <a:latin typeface="Yu Gothic" panose="020B0400000000000000" pitchFamily="34" charset="-128"/>
              <a:ea typeface="Yu Gothic" panose="020B0400000000000000" pitchFamily="34" charset="-128"/>
              <a:sym typeface="Arial"/>
            </a:endParaRPr>
          </a:p>
        </p:txBody>
      </p:sp>
      <p:sp>
        <p:nvSpPr>
          <p:cNvPr id="8" name="Google Shape;1014;p53">
            <a:extLst>
              <a:ext uri="{FF2B5EF4-FFF2-40B4-BE49-F238E27FC236}">
                <a16:creationId xmlns:a16="http://schemas.microsoft.com/office/drawing/2014/main" id="{F4BDA2D1-6CC1-4E4D-AF1C-BB89A96784BC}"/>
              </a:ext>
            </a:extLst>
          </p:cNvPr>
          <p:cNvSpPr txBox="1"/>
          <p:nvPr/>
        </p:nvSpPr>
        <p:spPr>
          <a:xfrm>
            <a:off x="3421670" y="2145545"/>
            <a:ext cx="1261884" cy="52322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ja-JP" sz="1400" b="1" i="0" u="none" strike="noStrike" cap="none">
                <a:solidFill>
                  <a:srgbClr val="3F3F3F"/>
                </a:solidFill>
                <a:latin typeface="Yu Gothic" panose="020B0400000000000000" pitchFamily="34" charset="-128"/>
                <a:ea typeface="Yu Gothic" panose="020B0400000000000000" pitchFamily="34" charset="-128"/>
                <a:sym typeface="Arial"/>
              </a:rPr>
              <a:t>広告に関する</a:t>
            </a:r>
            <a:endParaRPr sz="1400" b="1" i="0" u="none" strike="noStrike" cap="none" dirty="0">
              <a:solidFill>
                <a:srgbClr val="3F3F3F"/>
              </a:solidFill>
              <a:latin typeface="Yu Gothic" panose="020B0400000000000000" pitchFamily="34" charset="-128"/>
              <a:ea typeface="Yu Gothic" panose="020B0400000000000000" pitchFamily="34" charset="-128"/>
              <a:sym typeface="Arial"/>
            </a:endParaRPr>
          </a:p>
          <a:p>
            <a:pPr marL="0" marR="0" lvl="0" indent="0" algn="l" rtl="0">
              <a:lnSpc>
                <a:spcPct val="100000"/>
              </a:lnSpc>
              <a:spcBef>
                <a:spcPts val="0"/>
              </a:spcBef>
              <a:spcAft>
                <a:spcPts val="0"/>
              </a:spcAft>
              <a:buNone/>
            </a:pPr>
            <a:r>
              <a:rPr lang="ja-JP" sz="1400" b="1" i="0" u="none" strike="noStrike" cap="none">
                <a:solidFill>
                  <a:srgbClr val="3F3F3F"/>
                </a:solidFill>
                <a:latin typeface="Yu Gothic" panose="020B0400000000000000" pitchFamily="34" charset="-128"/>
                <a:ea typeface="Yu Gothic" panose="020B0400000000000000" pitchFamily="34" charset="-128"/>
                <a:sym typeface="Arial"/>
              </a:rPr>
              <a:t>お問い合わせ</a:t>
            </a:r>
            <a:endParaRPr sz="1400" b="0" i="0" u="none" strike="noStrike" cap="none" dirty="0">
              <a:solidFill>
                <a:srgbClr val="3F3F3F"/>
              </a:solidFill>
              <a:latin typeface="Yu Gothic" panose="020B0400000000000000" pitchFamily="34" charset="-128"/>
              <a:ea typeface="Yu Gothic" panose="020B0400000000000000" pitchFamily="34" charset="-128"/>
              <a:sym typeface="Arial"/>
            </a:endParaRPr>
          </a:p>
        </p:txBody>
      </p:sp>
    </p:spTree>
    <p:extLst>
      <p:ext uri="{BB962C8B-B14F-4D97-AF65-F5344CB8AC3E}">
        <p14:creationId xmlns:p14="http://schemas.microsoft.com/office/powerpoint/2010/main" val="220189487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84"/>
        <p:cNvGrpSpPr/>
        <p:nvPr/>
      </p:nvGrpSpPr>
      <p:grpSpPr>
        <a:xfrm>
          <a:off x="0" y="0"/>
          <a:ext cx="0" cy="0"/>
          <a:chOff x="0" y="0"/>
          <a:chExt cx="0" cy="0"/>
        </a:xfrm>
      </p:grpSpPr>
      <p:sp>
        <p:nvSpPr>
          <p:cNvPr id="85" name="Google Shape;85;g5d172799c8_4_0"/>
          <p:cNvSpPr txBox="1"/>
          <p:nvPr/>
        </p:nvSpPr>
        <p:spPr>
          <a:xfrm>
            <a:off x="254981" y="271451"/>
            <a:ext cx="8059738" cy="331353"/>
          </a:xfrm>
          <a:prstGeom prst="rect">
            <a:avLst/>
          </a:prstGeom>
          <a:noFill/>
          <a:ln>
            <a:noFill/>
          </a:ln>
        </p:spPr>
        <p:txBody>
          <a:bodyPr spcFirstLastPara="1" wrap="square" lIns="91425" tIns="91425" rIns="91425" bIns="91425" anchor="t" anchorCtr="0">
            <a:noAutofit/>
          </a:bodyPr>
          <a:lstStyle/>
          <a:p>
            <a:pPr marL="0" marR="0" lvl="0" indent="0" algn="l" rtl="0">
              <a:lnSpc>
                <a:spcPct val="110000"/>
              </a:lnSpc>
              <a:spcBef>
                <a:spcPts val="0"/>
              </a:spcBef>
              <a:spcAft>
                <a:spcPts val="0"/>
              </a:spcAft>
              <a:buNone/>
            </a:pPr>
            <a:r>
              <a:rPr lang="ja-JP" sz="1500" b="1" i="0" u="none" strike="noStrike" cap="none">
                <a:solidFill>
                  <a:srgbClr val="7F7F7F"/>
                </a:solidFill>
                <a:latin typeface="Yu Gothic" panose="020B0400000000000000" pitchFamily="34" charset="-128"/>
                <a:ea typeface="Yu Gothic" panose="020B0400000000000000" pitchFamily="34" charset="-128"/>
                <a:sym typeface="Arial"/>
              </a:rPr>
              <a:t>注目コンテンツ</a:t>
            </a:r>
            <a:endParaRPr sz="1500" b="1" i="0" u="none" strike="noStrike" cap="none" dirty="0">
              <a:solidFill>
                <a:srgbClr val="7F7F7F"/>
              </a:solidFill>
              <a:latin typeface="Yu Gothic" panose="020B0400000000000000" pitchFamily="34" charset="-128"/>
              <a:ea typeface="Yu Gothic" panose="020B0400000000000000" pitchFamily="34" charset="-128"/>
              <a:sym typeface="Arial"/>
            </a:endParaRPr>
          </a:p>
        </p:txBody>
      </p:sp>
      <p:cxnSp>
        <p:nvCxnSpPr>
          <p:cNvPr id="86" name="Google Shape;86;g5d172799c8_4_0"/>
          <p:cNvCxnSpPr/>
          <p:nvPr/>
        </p:nvCxnSpPr>
        <p:spPr>
          <a:xfrm rot="10800000" flipH="1">
            <a:off x="3710609" y="434658"/>
            <a:ext cx="4796321" cy="24887"/>
          </a:xfrm>
          <a:prstGeom prst="straightConnector1">
            <a:avLst/>
          </a:prstGeom>
          <a:noFill/>
          <a:ln w="9525" cap="rnd" cmpd="sng">
            <a:solidFill>
              <a:srgbClr val="CCCCCC"/>
            </a:solidFill>
            <a:prstDash val="solid"/>
            <a:miter lim="800000"/>
            <a:headEnd type="none" w="sm" len="sm"/>
            <a:tailEnd type="none" w="sm" len="sm"/>
          </a:ln>
        </p:spPr>
      </p:cxnSp>
      <p:sp>
        <p:nvSpPr>
          <p:cNvPr id="87" name="Google Shape;87;g5d172799c8_4_0"/>
          <p:cNvSpPr txBox="1"/>
          <p:nvPr/>
        </p:nvSpPr>
        <p:spPr>
          <a:xfrm>
            <a:off x="357316" y="739910"/>
            <a:ext cx="8426450" cy="1412702"/>
          </a:xfrm>
          <a:prstGeom prst="rect">
            <a:avLst/>
          </a:prstGeom>
          <a:noFill/>
          <a:ln>
            <a:noFill/>
          </a:ln>
        </p:spPr>
        <p:txBody>
          <a:bodyPr spcFirstLastPara="1" wrap="square" lIns="91425" tIns="91425" rIns="91425" bIns="91425" anchor="t" anchorCtr="0">
            <a:noAutofit/>
          </a:bodyPr>
          <a:lstStyle/>
          <a:p>
            <a:pPr marL="0" marR="0" lvl="0" indent="0" algn="ctr" rtl="0">
              <a:lnSpc>
                <a:spcPct val="150000"/>
              </a:lnSpc>
              <a:spcBef>
                <a:spcPts val="0"/>
              </a:spcBef>
              <a:spcAft>
                <a:spcPts val="0"/>
              </a:spcAft>
              <a:buNone/>
            </a:pPr>
            <a:r>
              <a:rPr lang="ja-JP" altLang="en-US" sz="1100" b="1" dirty="0">
                <a:solidFill>
                  <a:srgbClr val="3F3F3F"/>
                </a:solidFill>
                <a:latin typeface="Yu Gothic" panose="020B0400000000000000" pitchFamily="34" charset="-128"/>
                <a:ea typeface="Yu Gothic" panose="020B0400000000000000" pitchFamily="34" charset="-128"/>
              </a:rPr>
              <a:t>朝から晩まで</a:t>
            </a:r>
            <a:r>
              <a:rPr lang="ja-JP" altLang="en-US" sz="1100" b="1" i="0" u="none" strike="noStrike" cap="none" dirty="0">
                <a:solidFill>
                  <a:srgbClr val="3F3F3F"/>
                </a:solidFill>
                <a:latin typeface="Yu Gothic" panose="020B0400000000000000" pitchFamily="34" charset="-128"/>
                <a:ea typeface="Yu Gothic" panose="020B0400000000000000" pitchFamily="34" charset="-128"/>
                <a:sym typeface="Arial"/>
              </a:rPr>
              <a:t>時間に追われて働くママたちに向けて、親しみやすく共感できる</a:t>
            </a:r>
            <a:r>
              <a:rPr lang="en-US" altLang="ja-JP" sz="1100" b="1" i="0" u="none" strike="noStrike" cap="none" dirty="0">
                <a:solidFill>
                  <a:srgbClr val="0070C0"/>
                </a:solidFill>
                <a:latin typeface="Yu Gothic" panose="020B0400000000000000" pitchFamily="34" charset="-128"/>
                <a:ea typeface="Yu Gothic" panose="020B0400000000000000" pitchFamily="34" charset="-128"/>
                <a:sym typeface="Arial"/>
              </a:rPr>
              <a:t>【</a:t>
            </a:r>
            <a:r>
              <a:rPr lang="ja-JP" altLang="en-US" sz="1100" b="1" i="0" u="none" strike="noStrike" cap="none" dirty="0">
                <a:solidFill>
                  <a:srgbClr val="0070C0"/>
                </a:solidFill>
                <a:latin typeface="Yu Gothic" panose="020B0400000000000000" pitchFamily="34" charset="-128"/>
                <a:ea typeface="Yu Gothic" panose="020B0400000000000000" pitchFamily="34" charset="-128"/>
                <a:sym typeface="Arial"/>
              </a:rPr>
              <a:t>コミック記事</a:t>
            </a:r>
            <a:r>
              <a:rPr lang="en-US" altLang="ja-JP" sz="1100" b="1" i="0" u="none" strike="noStrike" cap="none" dirty="0">
                <a:solidFill>
                  <a:srgbClr val="0070C0"/>
                </a:solidFill>
                <a:latin typeface="Yu Gothic" panose="020B0400000000000000" pitchFamily="34" charset="-128"/>
                <a:ea typeface="Yu Gothic" panose="020B0400000000000000" pitchFamily="34" charset="-128"/>
                <a:sym typeface="Arial"/>
              </a:rPr>
              <a:t>】</a:t>
            </a:r>
            <a:r>
              <a:rPr lang="ja-JP" altLang="en-US" sz="1100" b="1" i="0" u="none" strike="noStrike" cap="none" dirty="0">
                <a:solidFill>
                  <a:srgbClr val="3F3F3F"/>
                </a:solidFill>
                <a:latin typeface="Yu Gothic" panose="020B0400000000000000" pitchFamily="34" charset="-128"/>
                <a:ea typeface="Yu Gothic" panose="020B0400000000000000" pitchFamily="34" charset="-128"/>
                <a:sym typeface="Arial"/>
              </a:rPr>
              <a:t>や</a:t>
            </a:r>
            <a:endParaRPr lang="en-US" altLang="ja-JP" sz="1100" b="1" i="0" u="none" strike="noStrike" cap="none" dirty="0">
              <a:solidFill>
                <a:srgbClr val="3F3F3F"/>
              </a:solidFill>
              <a:latin typeface="Yu Gothic" panose="020B0400000000000000" pitchFamily="34" charset="-128"/>
              <a:ea typeface="Yu Gothic" panose="020B0400000000000000" pitchFamily="34" charset="-128"/>
              <a:sym typeface="Arial"/>
            </a:endParaRPr>
          </a:p>
          <a:p>
            <a:pPr marL="0" marR="0" lvl="0" indent="0" algn="ctr" rtl="0">
              <a:lnSpc>
                <a:spcPct val="150000"/>
              </a:lnSpc>
              <a:spcBef>
                <a:spcPts val="0"/>
              </a:spcBef>
              <a:spcAft>
                <a:spcPts val="0"/>
              </a:spcAft>
              <a:buNone/>
            </a:pPr>
            <a:r>
              <a:rPr lang="ja-JP" altLang="en-US" sz="1100" b="1" dirty="0">
                <a:solidFill>
                  <a:srgbClr val="3F3F3F"/>
                </a:solidFill>
                <a:latin typeface="Yu Gothic" panose="020B0400000000000000" pitchFamily="34" charset="-128"/>
                <a:ea typeface="Yu Gothic" panose="020B0400000000000000" pitchFamily="34" charset="-128"/>
              </a:rPr>
              <a:t>知識や気づきを与える</a:t>
            </a:r>
            <a:r>
              <a:rPr lang="en-US" altLang="ja-JP" sz="1100" b="1" i="0" u="none" strike="noStrike" cap="none" dirty="0">
                <a:solidFill>
                  <a:srgbClr val="0070C0"/>
                </a:solidFill>
                <a:latin typeface="Yu Gothic" panose="020B0400000000000000" pitchFamily="34" charset="-128"/>
                <a:ea typeface="Yu Gothic" panose="020B0400000000000000" pitchFamily="34" charset="-128"/>
                <a:sym typeface="Arial"/>
              </a:rPr>
              <a:t>【</a:t>
            </a:r>
            <a:r>
              <a:rPr lang="ja-JP" altLang="en-US" sz="1100" b="1" i="0" u="none" strike="noStrike" cap="none" dirty="0">
                <a:solidFill>
                  <a:srgbClr val="0070C0"/>
                </a:solidFill>
                <a:latin typeface="Yu Gothic" panose="020B0400000000000000" pitchFamily="34" charset="-128"/>
                <a:ea typeface="Yu Gothic" panose="020B0400000000000000" pitchFamily="34" charset="-128"/>
                <a:sym typeface="Arial"/>
              </a:rPr>
              <a:t>専門家監修記事</a:t>
            </a:r>
            <a:r>
              <a:rPr lang="en-US" altLang="ja-JP" sz="1100" b="1" i="0" u="none" strike="noStrike" cap="none" dirty="0">
                <a:solidFill>
                  <a:srgbClr val="0070C0"/>
                </a:solidFill>
                <a:latin typeface="Yu Gothic" panose="020B0400000000000000" pitchFamily="34" charset="-128"/>
                <a:ea typeface="Yu Gothic" panose="020B0400000000000000" pitchFamily="34" charset="-128"/>
                <a:sym typeface="Arial"/>
              </a:rPr>
              <a:t>】</a:t>
            </a:r>
            <a:r>
              <a:rPr lang="ja-JP" altLang="en-US" sz="1100" b="1" dirty="0">
                <a:solidFill>
                  <a:srgbClr val="3F3F3F"/>
                </a:solidFill>
                <a:latin typeface="Yu Gothic" panose="020B0400000000000000" pitchFamily="34" charset="-128"/>
                <a:ea typeface="Yu Gothic" panose="020B0400000000000000" pitchFamily="34" charset="-128"/>
              </a:rPr>
              <a:t>など、さまざまな情報を</a:t>
            </a:r>
            <a:r>
              <a:rPr lang="ja-JP" altLang="en-US" sz="1100" b="1" i="0" u="none" strike="noStrike" cap="none" dirty="0">
                <a:solidFill>
                  <a:srgbClr val="3F3F3F"/>
                </a:solidFill>
                <a:latin typeface="Yu Gothic" panose="020B0400000000000000" pitchFamily="34" charset="-128"/>
                <a:ea typeface="Yu Gothic" panose="020B0400000000000000" pitchFamily="34" charset="-128"/>
                <a:sym typeface="Arial"/>
              </a:rPr>
              <a:t>お届けしています。</a:t>
            </a:r>
            <a:endParaRPr lang="en-US" altLang="ja-JP" sz="1100" b="1" i="0" u="none" strike="noStrike" cap="none" dirty="0">
              <a:solidFill>
                <a:srgbClr val="3F3F3F"/>
              </a:solidFill>
              <a:latin typeface="Yu Gothic" panose="020B0400000000000000" pitchFamily="34" charset="-128"/>
              <a:ea typeface="Yu Gothic" panose="020B0400000000000000" pitchFamily="34" charset="-128"/>
              <a:sym typeface="Arial"/>
            </a:endParaRPr>
          </a:p>
          <a:p>
            <a:pPr marL="0" marR="0" lvl="0" indent="0" algn="ctr" rtl="0">
              <a:lnSpc>
                <a:spcPct val="150000"/>
              </a:lnSpc>
              <a:spcBef>
                <a:spcPts val="0"/>
              </a:spcBef>
              <a:spcAft>
                <a:spcPts val="0"/>
              </a:spcAft>
              <a:buNone/>
            </a:pPr>
            <a:endParaRPr lang="en-US" altLang="ja-JP" sz="800" b="1" i="0" u="none" strike="noStrike" cap="none" dirty="0">
              <a:solidFill>
                <a:srgbClr val="3F3F3F"/>
              </a:solidFill>
              <a:latin typeface="Yu Gothic" panose="020B0400000000000000" pitchFamily="34" charset="-128"/>
              <a:ea typeface="Yu Gothic" panose="020B0400000000000000" pitchFamily="34" charset="-128"/>
              <a:sym typeface="Arial"/>
            </a:endParaRPr>
          </a:p>
          <a:p>
            <a:pPr marL="0" marR="0" lvl="0" indent="0" algn="ctr" rtl="0">
              <a:lnSpc>
                <a:spcPct val="150000"/>
              </a:lnSpc>
              <a:spcBef>
                <a:spcPts val="0"/>
              </a:spcBef>
              <a:spcAft>
                <a:spcPts val="0"/>
              </a:spcAft>
              <a:buNone/>
            </a:pPr>
            <a:r>
              <a:rPr lang="ja-JP" altLang="en-US" sz="1100" b="1" dirty="0">
                <a:solidFill>
                  <a:srgbClr val="3F3F3F"/>
                </a:solidFill>
                <a:latin typeface="Yu Gothic" panose="020B0400000000000000" pitchFamily="34" charset="-128"/>
                <a:ea typeface="Yu Gothic" panose="020B0400000000000000" pitchFamily="34" charset="-128"/>
              </a:rPr>
              <a:t>掃除や洗濯、食事作りの時短。子どものしつけや教育、お金のこと。</a:t>
            </a:r>
            <a:endParaRPr lang="en-US" altLang="ja-JP" sz="1100" b="1" dirty="0">
              <a:solidFill>
                <a:srgbClr val="3F3F3F"/>
              </a:solidFill>
              <a:latin typeface="Yu Gothic" panose="020B0400000000000000" pitchFamily="34" charset="-128"/>
              <a:ea typeface="Yu Gothic" panose="020B0400000000000000" pitchFamily="34" charset="-128"/>
            </a:endParaRPr>
          </a:p>
          <a:p>
            <a:pPr marL="0" marR="0" lvl="0" indent="0" algn="ctr" rtl="0">
              <a:lnSpc>
                <a:spcPct val="150000"/>
              </a:lnSpc>
              <a:spcBef>
                <a:spcPts val="0"/>
              </a:spcBef>
              <a:spcAft>
                <a:spcPts val="0"/>
              </a:spcAft>
              <a:buNone/>
            </a:pPr>
            <a:r>
              <a:rPr lang="ja-JP" altLang="en-US" sz="1100" b="1" i="0" u="none" strike="noStrike" cap="none" dirty="0">
                <a:solidFill>
                  <a:srgbClr val="3F3F3F"/>
                </a:solidFill>
                <a:latin typeface="Yu Gothic" panose="020B0400000000000000" pitchFamily="34" charset="-128"/>
                <a:ea typeface="Yu Gothic" panose="020B0400000000000000" pitchFamily="34" charset="-128"/>
                <a:sym typeface="Arial"/>
              </a:rPr>
              <a:t>後回しになりがちなママ自身のからだのお悩みや、人間関係、自分らしい働きかたなど</a:t>
            </a:r>
            <a:r>
              <a:rPr lang="en-US" altLang="ja-JP" sz="1100" b="1" i="0" u="none" strike="noStrike" cap="none" dirty="0">
                <a:solidFill>
                  <a:srgbClr val="3F3F3F"/>
                </a:solidFill>
                <a:latin typeface="Yu Gothic" panose="020B0400000000000000" pitchFamily="34" charset="-128"/>
                <a:ea typeface="Yu Gothic" panose="020B0400000000000000" pitchFamily="34" charset="-128"/>
                <a:sym typeface="Arial"/>
              </a:rPr>
              <a:t>…</a:t>
            </a:r>
          </a:p>
          <a:p>
            <a:pPr marL="0" marR="0" lvl="0" indent="0" algn="ctr" rtl="0">
              <a:lnSpc>
                <a:spcPct val="150000"/>
              </a:lnSpc>
              <a:spcBef>
                <a:spcPts val="0"/>
              </a:spcBef>
              <a:spcAft>
                <a:spcPts val="0"/>
              </a:spcAft>
              <a:buNone/>
            </a:pPr>
            <a:r>
              <a:rPr lang="ja-JP" altLang="en-US" sz="1100" b="1" dirty="0">
                <a:solidFill>
                  <a:srgbClr val="3F3F3F"/>
                </a:solidFill>
                <a:latin typeface="Yu Gothic" panose="020B0400000000000000" pitchFamily="34" charset="-128"/>
                <a:ea typeface="Yu Gothic" panose="020B0400000000000000" pitchFamily="34" charset="-128"/>
              </a:rPr>
              <a:t>ママたちが抱える様々なお悩みに寄り添い、解決に導くヒントや便利なアイテムをご紹介しています。</a:t>
            </a:r>
            <a:endParaRPr lang="en-US" altLang="ja-JP" sz="1100" b="1" dirty="0">
              <a:solidFill>
                <a:srgbClr val="3F3F3F"/>
              </a:solidFill>
              <a:latin typeface="Yu Gothic" panose="020B0400000000000000" pitchFamily="34" charset="-128"/>
              <a:ea typeface="Yu Gothic" panose="020B0400000000000000" pitchFamily="34" charset="-128"/>
            </a:endParaRPr>
          </a:p>
        </p:txBody>
      </p:sp>
      <p:sp>
        <p:nvSpPr>
          <p:cNvPr id="88" name="Google Shape;88;g5d172799c8_4_0"/>
          <p:cNvSpPr/>
          <p:nvPr/>
        </p:nvSpPr>
        <p:spPr>
          <a:xfrm>
            <a:off x="2688144" y="2469402"/>
            <a:ext cx="1775357" cy="261909"/>
          </a:xfrm>
          <a:prstGeom prst="roundRect">
            <a:avLst>
              <a:gd name="adj" fmla="val 0"/>
            </a:avLst>
          </a:prstGeom>
          <a:solidFill>
            <a:srgbClr val="F89D8F">
              <a:alpha val="71764"/>
            </a:srgbClr>
          </a:solidFill>
          <a:ln>
            <a:noFill/>
          </a:ln>
        </p:spPr>
        <p:txBody>
          <a:bodyPr spcFirstLastPara="1" wrap="square" lIns="91425" tIns="45700" rIns="91425" bIns="45700" anchor="ctr" anchorCtr="0">
            <a:noAutofit/>
          </a:bodyPr>
          <a:lstStyle/>
          <a:p>
            <a:pPr marL="0" marR="0" lvl="0" indent="0" algn="ctr" rtl="0">
              <a:lnSpc>
                <a:spcPct val="150000"/>
              </a:lnSpc>
              <a:spcBef>
                <a:spcPts val="0"/>
              </a:spcBef>
              <a:spcAft>
                <a:spcPts val="0"/>
              </a:spcAft>
              <a:buNone/>
            </a:pPr>
            <a:r>
              <a:rPr lang="ja-JP" altLang="en-US" sz="1050" b="1" dirty="0">
                <a:solidFill>
                  <a:schemeClr val="lt1"/>
                </a:solidFill>
                <a:latin typeface="Yu Gothic" panose="020B0400000000000000" pitchFamily="34" charset="-128"/>
                <a:ea typeface="Yu Gothic" panose="020B0400000000000000" pitchFamily="34" charset="-128"/>
              </a:rPr>
              <a:t>時短調理・献立決め</a:t>
            </a:r>
            <a:endParaRPr sz="1050" b="1" i="0" u="none" strike="noStrike" cap="none" dirty="0">
              <a:solidFill>
                <a:schemeClr val="lt1"/>
              </a:solidFill>
              <a:latin typeface="Yu Gothic" panose="020B0400000000000000" pitchFamily="34" charset="-128"/>
              <a:ea typeface="Yu Gothic" panose="020B0400000000000000" pitchFamily="34" charset="-128"/>
              <a:cs typeface="Kosugi Maru"/>
              <a:sym typeface="Kosugi Maru"/>
            </a:endParaRPr>
          </a:p>
        </p:txBody>
      </p:sp>
      <p:sp>
        <p:nvSpPr>
          <p:cNvPr id="89" name="Google Shape;89;g5d172799c8_4_0"/>
          <p:cNvSpPr/>
          <p:nvPr/>
        </p:nvSpPr>
        <p:spPr>
          <a:xfrm>
            <a:off x="737341" y="2469402"/>
            <a:ext cx="1775357" cy="261909"/>
          </a:xfrm>
          <a:prstGeom prst="roundRect">
            <a:avLst>
              <a:gd name="adj" fmla="val 0"/>
            </a:avLst>
          </a:prstGeom>
          <a:solidFill>
            <a:srgbClr val="F89D8F">
              <a:alpha val="71764"/>
            </a:srgbClr>
          </a:solidFill>
          <a:ln>
            <a:noFill/>
          </a:ln>
        </p:spPr>
        <p:txBody>
          <a:bodyPr spcFirstLastPara="1" wrap="square" lIns="91425" tIns="45700" rIns="91425" bIns="45700" anchor="ctr" anchorCtr="0">
            <a:noAutofit/>
          </a:bodyPr>
          <a:lstStyle/>
          <a:p>
            <a:pPr marL="0" marR="0" lvl="0" indent="0" algn="ctr" rtl="0">
              <a:lnSpc>
                <a:spcPct val="150000"/>
              </a:lnSpc>
              <a:spcBef>
                <a:spcPts val="0"/>
              </a:spcBef>
              <a:spcAft>
                <a:spcPts val="0"/>
              </a:spcAft>
              <a:buNone/>
            </a:pPr>
            <a:r>
              <a:rPr lang="ja-JP" altLang="en-US" sz="1050" b="1" dirty="0">
                <a:solidFill>
                  <a:schemeClr val="lt1"/>
                </a:solidFill>
                <a:latin typeface="Yu Gothic" panose="020B0400000000000000" pitchFamily="34" charset="-128"/>
                <a:ea typeface="Yu Gothic" panose="020B0400000000000000" pitchFamily="34" charset="-128"/>
                <a:cs typeface="Kosugi Maru"/>
                <a:sym typeface="Kosugi Maru"/>
              </a:rPr>
              <a:t>家事負担を減らすヒント</a:t>
            </a:r>
            <a:endParaRPr sz="1050" b="1" i="0" u="none" strike="noStrike" cap="none" dirty="0">
              <a:solidFill>
                <a:schemeClr val="lt1"/>
              </a:solidFill>
              <a:latin typeface="Yu Gothic" panose="020B0400000000000000" pitchFamily="34" charset="-128"/>
              <a:ea typeface="Yu Gothic" panose="020B0400000000000000" pitchFamily="34" charset="-128"/>
              <a:cs typeface="Kosugi Maru"/>
              <a:sym typeface="Kosugi Maru"/>
            </a:endParaRPr>
          </a:p>
        </p:txBody>
      </p:sp>
      <p:sp>
        <p:nvSpPr>
          <p:cNvPr id="90" name="Google Shape;90;g5d172799c8_4_0"/>
          <p:cNvSpPr/>
          <p:nvPr/>
        </p:nvSpPr>
        <p:spPr>
          <a:xfrm>
            <a:off x="6589750" y="2469402"/>
            <a:ext cx="1775357" cy="261909"/>
          </a:xfrm>
          <a:prstGeom prst="roundRect">
            <a:avLst>
              <a:gd name="adj" fmla="val 0"/>
            </a:avLst>
          </a:prstGeom>
          <a:solidFill>
            <a:srgbClr val="F89D8F">
              <a:alpha val="71764"/>
            </a:srgbClr>
          </a:solidFill>
          <a:ln>
            <a:noFill/>
          </a:ln>
        </p:spPr>
        <p:txBody>
          <a:bodyPr spcFirstLastPara="1" wrap="square" lIns="91425" tIns="45700" rIns="91425" bIns="45700" anchor="ctr" anchorCtr="0">
            <a:noAutofit/>
          </a:bodyPr>
          <a:lstStyle/>
          <a:p>
            <a:pPr marL="0" marR="0" lvl="0" indent="0" algn="ctr" rtl="0">
              <a:lnSpc>
                <a:spcPct val="150000"/>
              </a:lnSpc>
              <a:spcBef>
                <a:spcPts val="0"/>
              </a:spcBef>
              <a:spcAft>
                <a:spcPts val="0"/>
              </a:spcAft>
              <a:buNone/>
            </a:pPr>
            <a:r>
              <a:rPr lang="ja-JP" altLang="en-US" sz="1050" b="1" i="0" u="none" strike="noStrike" cap="none" dirty="0">
                <a:solidFill>
                  <a:schemeClr val="lt1"/>
                </a:solidFill>
                <a:latin typeface="Yu Gothic" panose="020B0400000000000000" pitchFamily="34" charset="-128"/>
                <a:ea typeface="Yu Gothic" panose="020B0400000000000000" pitchFamily="34" charset="-128"/>
                <a:sym typeface="Arial"/>
              </a:rPr>
              <a:t>美容・健康のお悩み</a:t>
            </a:r>
            <a:endParaRPr sz="1050" b="1" i="0" u="none" strike="noStrike" cap="none" dirty="0">
              <a:solidFill>
                <a:schemeClr val="lt1"/>
              </a:solidFill>
              <a:latin typeface="Yu Gothic" panose="020B0400000000000000" pitchFamily="34" charset="-128"/>
              <a:ea typeface="Yu Gothic" panose="020B0400000000000000" pitchFamily="34" charset="-128"/>
              <a:sym typeface="Arial"/>
            </a:endParaRPr>
          </a:p>
        </p:txBody>
      </p:sp>
      <p:sp>
        <p:nvSpPr>
          <p:cNvPr id="91" name="Google Shape;91;g5d172799c8_4_0"/>
          <p:cNvSpPr/>
          <p:nvPr/>
        </p:nvSpPr>
        <p:spPr>
          <a:xfrm>
            <a:off x="4638947" y="2469402"/>
            <a:ext cx="1775357" cy="261909"/>
          </a:xfrm>
          <a:prstGeom prst="roundRect">
            <a:avLst>
              <a:gd name="adj" fmla="val 0"/>
            </a:avLst>
          </a:prstGeom>
          <a:solidFill>
            <a:srgbClr val="F89D8F">
              <a:alpha val="71764"/>
            </a:srgbClr>
          </a:solidFill>
          <a:ln>
            <a:noFill/>
          </a:ln>
        </p:spPr>
        <p:txBody>
          <a:bodyPr spcFirstLastPara="1" wrap="square" lIns="91425" tIns="45700" rIns="91425" bIns="45700" anchor="ctr" anchorCtr="0">
            <a:noAutofit/>
          </a:bodyPr>
          <a:lstStyle/>
          <a:p>
            <a:pPr marL="0" marR="0" lvl="0" indent="0" algn="ctr" rtl="0">
              <a:lnSpc>
                <a:spcPct val="150000"/>
              </a:lnSpc>
              <a:spcBef>
                <a:spcPts val="0"/>
              </a:spcBef>
              <a:spcAft>
                <a:spcPts val="0"/>
              </a:spcAft>
              <a:buNone/>
            </a:pPr>
            <a:r>
              <a:rPr lang="ja-JP" altLang="en-US" sz="1050" b="1" dirty="0">
                <a:solidFill>
                  <a:schemeClr val="lt1"/>
                </a:solidFill>
                <a:latin typeface="Yu Gothic" panose="020B0400000000000000" pitchFamily="34" charset="-128"/>
                <a:ea typeface="Yu Gothic" panose="020B0400000000000000" pitchFamily="34" charset="-128"/>
                <a:cs typeface="Kosugi Maru"/>
              </a:rPr>
              <a:t>教育費・家計管理</a:t>
            </a:r>
            <a:endParaRPr sz="1050" b="1" i="0" u="none" strike="noStrike" cap="none" dirty="0">
              <a:solidFill>
                <a:schemeClr val="lt1"/>
              </a:solidFill>
              <a:latin typeface="Yu Gothic" panose="020B0400000000000000" pitchFamily="34" charset="-128"/>
              <a:ea typeface="Yu Gothic" panose="020B0400000000000000" pitchFamily="34" charset="-128"/>
              <a:cs typeface="Kosugi Maru"/>
              <a:sym typeface="Kosugi Maru"/>
            </a:endParaRPr>
          </a:p>
        </p:txBody>
      </p:sp>
      <p:pic>
        <p:nvPicPr>
          <p:cNvPr id="93" name="Google Shape;93;g5d172799c8_4_0"/>
          <p:cNvPicPr preferRelativeResize="0"/>
          <p:nvPr/>
        </p:nvPicPr>
        <p:blipFill rotWithShape="1">
          <a:blip r:embed="rId3" cstate="print">
            <a:alphaModFix/>
            <a:extLst>
              <a:ext uri="{28A0092B-C50C-407E-A947-70E740481C1C}">
                <a14:useLocalDpi xmlns:a14="http://schemas.microsoft.com/office/drawing/2010/main"/>
              </a:ext>
            </a:extLst>
          </a:blip>
          <a:srcRect/>
          <a:stretch/>
        </p:blipFill>
        <p:spPr>
          <a:xfrm>
            <a:off x="2720089" y="2756619"/>
            <a:ext cx="1676373" cy="1257280"/>
          </a:xfrm>
          <a:prstGeom prst="rect">
            <a:avLst/>
          </a:prstGeom>
          <a:noFill/>
          <a:ln>
            <a:noFill/>
          </a:ln>
        </p:spPr>
      </p:pic>
      <p:pic>
        <p:nvPicPr>
          <p:cNvPr id="94" name="Google Shape;94;g5d172799c8_4_0"/>
          <p:cNvPicPr preferRelativeResize="0"/>
          <p:nvPr/>
        </p:nvPicPr>
        <p:blipFill rotWithShape="1">
          <a:blip r:embed="rId4" cstate="print">
            <a:alphaModFix/>
            <a:extLst>
              <a:ext uri="{28A0092B-C50C-407E-A947-70E740481C1C}">
                <a14:useLocalDpi xmlns:a14="http://schemas.microsoft.com/office/drawing/2010/main"/>
              </a:ext>
            </a:extLst>
          </a:blip>
          <a:srcRect/>
          <a:stretch/>
        </p:blipFill>
        <p:spPr>
          <a:xfrm>
            <a:off x="2720089" y="4108706"/>
            <a:ext cx="1671713" cy="1253785"/>
          </a:xfrm>
          <a:prstGeom prst="rect">
            <a:avLst/>
          </a:prstGeom>
          <a:noFill/>
          <a:ln>
            <a:noFill/>
          </a:ln>
        </p:spPr>
      </p:pic>
      <p:sp>
        <p:nvSpPr>
          <p:cNvPr id="100" name="Google Shape;100;g5d172799c8_4_0"/>
          <p:cNvSpPr txBox="1"/>
          <p:nvPr/>
        </p:nvSpPr>
        <p:spPr>
          <a:xfrm>
            <a:off x="0" y="5472875"/>
            <a:ext cx="9144000" cy="721763"/>
          </a:xfrm>
          <a:prstGeom prst="rect">
            <a:avLst/>
          </a:prstGeom>
          <a:noFill/>
          <a:ln>
            <a:noFill/>
          </a:ln>
        </p:spPr>
        <p:txBody>
          <a:bodyPr spcFirstLastPara="1" wrap="square" lIns="91425" tIns="91425" rIns="91425" bIns="91425" anchor="t" anchorCtr="0">
            <a:noAutofit/>
          </a:bodyPr>
          <a:lstStyle/>
          <a:p>
            <a:pPr marL="0" marR="0" lvl="0" indent="0" algn="ctr" rtl="0">
              <a:lnSpc>
                <a:spcPct val="150000"/>
              </a:lnSpc>
              <a:spcBef>
                <a:spcPts val="0"/>
              </a:spcBef>
              <a:spcAft>
                <a:spcPts val="0"/>
              </a:spcAft>
              <a:buNone/>
            </a:pPr>
            <a:r>
              <a:rPr lang="ja-JP" altLang="en-US" sz="1200" b="1" dirty="0">
                <a:solidFill>
                  <a:srgbClr val="F89D8F"/>
                </a:solidFill>
                <a:latin typeface="Yu Gothic" panose="020B0400000000000000" pitchFamily="34" charset="-128"/>
                <a:ea typeface="Yu Gothic" panose="020B0400000000000000" pitchFamily="34" charset="-128"/>
              </a:rPr>
              <a:t>罪悪感のない時短・簡単調理 </a:t>
            </a:r>
            <a:r>
              <a:rPr lang="ja-JP" sz="1200" b="1" i="0" u="none" strike="noStrike" cap="none" dirty="0">
                <a:solidFill>
                  <a:srgbClr val="F89D8F"/>
                </a:solidFill>
                <a:latin typeface="Yu Gothic" panose="020B0400000000000000" pitchFamily="34" charset="-128"/>
                <a:ea typeface="Yu Gothic" panose="020B0400000000000000" pitchFamily="34" charset="-128"/>
                <a:sym typeface="Arial"/>
              </a:rPr>
              <a:t>/ </a:t>
            </a:r>
            <a:r>
              <a:rPr lang="ja-JP" altLang="en-US" sz="1200" b="1" dirty="0">
                <a:solidFill>
                  <a:srgbClr val="F89D8F"/>
                </a:solidFill>
                <a:latin typeface="Yu Gothic" panose="020B0400000000000000" pitchFamily="34" charset="-128"/>
                <a:ea typeface="Yu Gothic" panose="020B0400000000000000" pitchFamily="34" charset="-128"/>
              </a:rPr>
              <a:t>らくらく</a:t>
            </a:r>
            <a:r>
              <a:rPr lang="ja-JP" altLang="en-US" sz="1200" b="1" i="0" u="none" strike="noStrike" cap="none" dirty="0">
                <a:solidFill>
                  <a:srgbClr val="F89D8F"/>
                </a:solidFill>
                <a:latin typeface="Yu Gothic" panose="020B0400000000000000" pitchFamily="34" charset="-128"/>
                <a:ea typeface="Yu Gothic" panose="020B0400000000000000" pitchFamily="34" charset="-128"/>
                <a:sym typeface="Arial"/>
              </a:rPr>
              <a:t>掃除</a:t>
            </a:r>
            <a:r>
              <a:rPr lang="ja-JP" altLang="en-US" sz="1200" b="1" dirty="0">
                <a:solidFill>
                  <a:srgbClr val="F89D8F"/>
                </a:solidFill>
                <a:latin typeface="Yu Gothic" panose="020B0400000000000000" pitchFamily="34" charset="-128"/>
                <a:ea typeface="Yu Gothic" panose="020B0400000000000000" pitchFamily="34" charset="-128"/>
              </a:rPr>
              <a:t>＆</a:t>
            </a:r>
            <a:r>
              <a:rPr lang="ja-JP" altLang="en-US" sz="1200" b="1" i="0" u="none" strike="noStrike" cap="none" dirty="0">
                <a:solidFill>
                  <a:srgbClr val="F89D8F"/>
                </a:solidFill>
                <a:latin typeface="Yu Gothic" panose="020B0400000000000000" pitchFamily="34" charset="-128"/>
                <a:ea typeface="Yu Gothic" panose="020B0400000000000000" pitchFamily="34" charset="-128"/>
                <a:sym typeface="Arial"/>
              </a:rPr>
              <a:t>洗濯術 </a:t>
            </a:r>
            <a:r>
              <a:rPr lang="ja-JP" sz="1200" b="1" i="0" u="none" strike="noStrike" cap="none" dirty="0">
                <a:solidFill>
                  <a:srgbClr val="F89D8F"/>
                </a:solidFill>
                <a:latin typeface="Yu Gothic" panose="020B0400000000000000" pitchFamily="34" charset="-128"/>
                <a:ea typeface="Yu Gothic" panose="020B0400000000000000" pitchFamily="34" charset="-128"/>
                <a:sym typeface="Arial"/>
              </a:rPr>
              <a:t>/ </a:t>
            </a:r>
            <a:r>
              <a:rPr lang="ja-JP" altLang="en-US" sz="1200" b="1" i="0" u="none" strike="noStrike" cap="none" dirty="0">
                <a:solidFill>
                  <a:srgbClr val="F89D8F"/>
                </a:solidFill>
                <a:latin typeface="Yu Gothic" panose="020B0400000000000000" pitchFamily="34" charset="-128"/>
                <a:ea typeface="Yu Gothic" panose="020B0400000000000000" pitchFamily="34" charset="-128"/>
                <a:sym typeface="Arial"/>
              </a:rPr>
              <a:t>子どもの</a:t>
            </a:r>
            <a:r>
              <a:rPr lang="ja-JP" altLang="en-US" sz="1200" b="1" dirty="0">
                <a:solidFill>
                  <a:srgbClr val="F89D8F"/>
                </a:solidFill>
                <a:latin typeface="Yu Gothic" panose="020B0400000000000000" pitchFamily="34" charset="-128"/>
                <a:ea typeface="Yu Gothic" panose="020B0400000000000000" pitchFamily="34" charset="-128"/>
              </a:rPr>
              <a:t>しつけ・教育</a:t>
            </a:r>
            <a:r>
              <a:rPr lang="en-US" altLang="ja-JP" sz="1200" b="1" dirty="0">
                <a:solidFill>
                  <a:srgbClr val="F89D8F"/>
                </a:solidFill>
                <a:latin typeface="Yu Gothic" panose="020B0400000000000000" pitchFamily="34" charset="-128"/>
                <a:ea typeface="Yu Gothic" panose="020B0400000000000000" pitchFamily="34" charset="-128"/>
              </a:rPr>
              <a:t> / </a:t>
            </a:r>
            <a:r>
              <a:rPr lang="ja-JP" altLang="en-US" sz="1200" b="1" dirty="0">
                <a:solidFill>
                  <a:srgbClr val="F89D8F"/>
                </a:solidFill>
                <a:latin typeface="Yu Gothic" panose="020B0400000000000000" pitchFamily="34" charset="-128"/>
                <a:ea typeface="Yu Gothic" panose="020B0400000000000000" pitchFamily="34" charset="-128"/>
              </a:rPr>
              <a:t>家計管理・保険 </a:t>
            </a:r>
            <a:endParaRPr lang="en-US" altLang="ja-JP" sz="1200" b="1" dirty="0">
              <a:solidFill>
                <a:srgbClr val="F89D8F"/>
              </a:solidFill>
              <a:latin typeface="Yu Gothic" panose="020B0400000000000000" pitchFamily="34" charset="-128"/>
              <a:ea typeface="Yu Gothic" panose="020B0400000000000000" pitchFamily="34" charset="-128"/>
            </a:endParaRPr>
          </a:p>
          <a:p>
            <a:pPr marL="0" marR="0" lvl="0" indent="0" algn="ctr" rtl="0">
              <a:lnSpc>
                <a:spcPct val="150000"/>
              </a:lnSpc>
              <a:spcBef>
                <a:spcPts val="0"/>
              </a:spcBef>
              <a:spcAft>
                <a:spcPts val="0"/>
              </a:spcAft>
              <a:buNone/>
            </a:pPr>
            <a:r>
              <a:rPr lang="ja-JP" altLang="en-US" sz="1200" b="1" dirty="0">
                <a:solidFill>
                  <a:srgbClr val="F89D8F"/>
                </a:solidFill>
                <a:latin typeface="Yu Gothic" panose="020B0400000000000000" pitchFamily="34" charset="-128"/>
                <a:ea typeface="Yu Gothic" panose="020B0400000000000000" pitchFamily="34" charset="-128"/>
              </a:rPr>
              <a:t>夫婦関係・</a:t>
            </a:r>
            <a:r>
              <a:rPr lang="ja-JP" altLang="en-US" sz="1200" b="1" i="0" u="none" strike="noStrike" cap="none" dirty="0">
                <a:solidFill>
                  <a:srgbClr val="F89D8F"/>
                </a:solidFill>
                <a:latin typeface="Yu Gothic" panose="020B0400000000000000" pitchFamily="34" charset="-128"/>
                <a:ea typeface="Yu Gothic" panose="020B0400000000000000" pitchFamily="34" charset="-128"/>
                <a:sym typeface="Arial"/>
              </a:rPr>
              <a:t>人間関係 </a:t>
            </a:r>
            <a:r>
              <a:rPr lang="en-US" altLang="ja-JP" sz="1200" b="1" i="0" u="none" strike="noStrike" cap="none" dirty="0">
                <a:solidFill>
                  <a:srgbClr val="F89D8F"/>
                </a:solidFill>
                <a:latin typeface="Yu Gothic" panose="020B0400000000000000" pitchFamily="34" charset="-128"/>
                <a:ea typeface="Yu Gothic" panose="020B0400000000000000" pitchFamily="34" charset="-128"/>
                <a:sym typeface="Arial"/>
              </a:rPr>
              <a:t>/ </a:t>
            </a:r>
            <a:r>
              <a:rPr lang="ja-JP" altLang="en-US" sz="1200" b="1" dirty="0">
                <a:solidFill>
                  <a:srgbClr val="F89D8F"/>
                </a:solidFill>
                <a:latin typeface="Yu Gothic" panose="020B0400000000000000" pitchFamily="34" charset="-128"/>
                <a:ea typeface="Yu Gothic" panose="020B0400000000000000" pitchFamily="34" charset="-128"/>
              </a:rPr>
              <a:t>美容・健康のお悩み</a:t>
            </a:r>
            <a:r>
              <a:rPr lang="ja-JP" sz="1200" b="1" i="0" u="none" strike="noStrike" cap="none" dirty="0">
                <a:solidFill>
                  <a:srgbClr val="F89D8F"/>
                </a:solidFill>
                <a:latin typeface="Yu Gothic" panose="020B0400000000000000" pitchFamily="34" charset="-128"/>
                <a:ea typeface="Yu Gothic" panose="020B0400000000000000" pitchFamily="34" charset="-128"/>
                <a:sym typeface="Arial"/>
              </a:rPr>
              <a:t> /</a:t>
            </a:r>
            <a:r>
              <a:rPr lang="ja-JP" altLang="en-US" sz="1200" b="1" dirty="0">
                <a:solidFill>
                  <a:srgbClr val="F89D8F"/>
                </a:solidFill>
                <a:latin typeface="Yu Gothic" panose="020B0400000000000000" pitchFamily="34" charset="-128"/>
                <a:ea typeface="Yu Gothic" panose="020B0400000000000000" pitchFamily="34" charset="-128"/>
              </a:rPr>
              <a:t>  自分らしい働きかた</a:t>
            </a:r>
            <a:r>
              <a:rPr lang="en-US" altLang="ja-JP" sz="1200" b="1" i="0" u="none" strike="noStrike" cap="none" dirty="0">
                <a:solidFill>
                  <a:srgbClr val="F89D8F"/>
                </a:solidFill>
                <a:latin typeface="Yu Gothic" panose="020B0400000000000000" pitchFamily="34" charset="-128"/>
                <a:ea typeface="Yu Gothic" panose="020B0400000000000000" pitchFamily="34" charset="-128"/>
                <a:sym typeface="Arial"/>
              </a:rPr>
              <a:t> / SDGs</a:t>
            </a:r>
            <a:r>
              <a:rPr lang="ja-JP" altLang="en-US" sz="1200" b="1" dirty="0">
                <a:solidFill>
                  <a:srgbClr val="F89D8F"/>
                </a:solidFill>
                <a:latin typeface="Yu Gothic" panose="020B0400000000000000" pitchFamily="34" charset="-128"/>
                <a:ea typeface="Yu Gothic" panose="020B0400000000000000" pitchFamily="34" charset="-128"/>
              </a:rPr>
              <a:t> </a:t>
            </a:r>
            <a:r>
              <a:rPr lang="en-US" altLang="ja-JP" sz="1200" b="1" dirty="0">
                <a:solidFill>
                  <a:srgbClr val="F89D8F"/>
                </a:solidFill>
                <a:latin typeface="Yu Gothic" panose="020B0400000000000000" pitchFamily="34" charset="-128"/>
                <a:ea typeface="Yu Gothic" panose="020B0400000000000000" pitchFamily="34" charset="-128"/>
              </a:rPr>
              <a:t>/</a:t>
            </a:r>
            <a:r>
              <a:rPr lang="ja-JP" altLang="en-US" sz="1200" b="1" dirty="0">
                <a:solidFill>
                  <a:srgbClr val="F89D8F"/>
                </a:solidFill>
                <a:latin typeface="Yu Gothic" panose="020B0400000000000000" pitchFamily="34" charset="-128"/>
                <a:ea typeface="Yu Gothic" panose="020B0400000000000000" pitchFamily="34" charset="-128"/>
              </a:rPr>
              <a:t> 防災</a:t>
            </a:r>
            <a:r>
              <a:rPr lang="ja-JP" altLang="en-US" sz="1200" b="1" i="0" u="none" strike="noStrike" cap="none" dirty="0">
                <a:solidFill>
                  <a:srgbClr val="F89D8F"/>
                </a:solidFill>
                <a:latin typeface="Yu Gothic" panose="020B0400000000000000" pitchFamily="34" charset="-128"/>
                <a:ea typeface="Yu Gothic" panose="020B0400000000000000" pitchFamily="34" charset="-128"/>
                <a:sym typeface="Arial"/>
              </a:rPr>
              <a:t>　など</a:t>
            </a:r>
            <a:endParaRPr dirty="0">
              <a:latin typeface="Yu Gothic" panose="020B0400000000000000" pitchFamily="34" charset="-128"/>
              <a:ea typeface="Yu Gothic" panose="020B0400000000000000" pitchFamily="34" charset="-128"/>
            </a:endParaRPr>
          </a:p>
        </p:txBody>
      </p:sp>
      <p:pic>
        <p:nvPicPr>
          <p:cNvPr id="2050" name="Picture 2" descr="エリ・ソデ汚れに食べこぼし…「ガンコな汚れ」との戦いから解放される？！ お洗濯が劇的にラクになる超音波洗浄って？">
            <a:extLst>
              <a:ext uri="{FF2B5EF4-FFF2-40B4-BE49-F238E27FC236}">
                <a16:creationId xmlns:a16="http://schemas.microsoft.com/office/drawing/2014/main" id="{BC354BCF-915A-F617-9383-0A56E5F07F6D}"/>
              </a:ext>
            </a:extLst>
          </p:cNvPr>
          <p:cNvPicPr>
            <a:picLocks noChangeAspect="1" noChangeArrowheads="1"/>
          </p:cNvPicPr>
          <p:nvPr/>
        </p:nvPicPr>
        <p:blipFill>
          <a:blip r:embed="rId5" cstate="hqprint">
            <a:extLst>
              <a:ext uri="{28A0092B-C50C-407E-A947-70E740481C1C}">
                <a14:useLocalDpi xmlns:a14="http://schemas.microsoft.com/office/drawing/2010/main"/>
              </a:ext>
            </a:extLst>
          </a:blip>
          <a:srcRect/>
          <a:stretch>
            <a:fillRect/>
          </a:stretch>
        </p:blipFill>
        <p:spPr bwMode="auto">
          <a:xfrm>
            <a:off x="706472" y="2883561"/>
            <a:ext cx="1797340" cy="1123338"/>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エリ・ソデ汚れに食べこぼし…「ガンコな汚れ」との戦いから解放される？！ お洗濯が劇的にラクになる超音波洗浄って？">
            <a:extLst>
              <a:ext uri="{FF2B5EF4-FFF2-40B4-BE49-F238E27FC236}">
                <a16:creationId xmlns:a16="http://schemas.microsoft.com/office/drawing/2014/main" id="{638B5274-F70D-2837-2554-56FE3F1CB608}"/>
              </a:ext>
            </a:extLst>
          </p:cNvPr>
          <p:cNvPicPr>
            <a:picLocks noChangeAspect="1" noChangeArrowheads="1"/>
          </p:cNvPicPr>
          <p:nvPr/>
        </p:nvPicPr>
        <p:blipFill>
          <a:blip r:embed="rId6" cstate="hqprint">
            <a:extLst>
              <a:ext uri="{28A0092B-C50C-407E-A947-70E740481C1C}">
                <a14:useLocalDpi xmlns:a14="http://schemas.microsoft.com/office/drawing/2010/main"/>
              </a:ext>
            </a:extLst>
          </a:blip>
          <a:srcRect/>
          <a:stretch>
            <a:fillRect/>
          </a:stretch>
        </p:blipFill>
        <p:spPr bwMode="auto">
          <a:xfrm>
            <a:off x="706472" y="4179553"/>
            <a:ext cx="1812187" cy="1132617"/>
          </a:xfrm>
          <a:prstGeom prst="rect">
            <a:avLst/>
          </a:prstGeom>
          <a:noFill/>
          <a:extLst>
            <a:ext uri="{909E8E84-426E-40DD-AFC4-6F175D3DCCD1}">
              <a14:hiddenFill xmlns:a14="http://schemas.microsoft.com/office/drawing/2010/main">
                <a:solidFill>
                  <a:srgbClr val="FFFFFF"/>
                </a:solidFill>
              </a14:hiddenFill>
            </a:ext>
          </a:extLst>
        </p:spPr>
      </p:pic>
      <p:pic>
        <p:nvPicPr>
          <p:cNvPr id="2054" name="Picture 6" descr="隠れたお悩み「頭皮の乾燥」を見逃さない！ママたちに“頭皮保湿”が必要なワケ">
            <a:extLst>
              <a:ext uri="{FF2B5EF4-FFF2-40B4-BE49-F238E27FC236}">
                <a16:creationId xmlns:a16="http://schemas.microsoft.com/office/drawing/2014/main" id="{D81C1FCF-2513-300B-865A-8987494DB8C5}"/>
              </a:ext>
            </a:extLst>
          </p:cNvPr>
          <p:cNvPicPr>
            <a:picLocks noChangeAspect="1" noChangeArrowheads="1"/>
          </p:cNvPicPr>
          <p:nvPr/>
        </p:nvPicPr>
        <p:blipFill rotWithShape="1">
          <a:blip r:embed="rId7" cstate="hqprint">
            <a:extLst>
              <a:ext uri="{28A0092B-C50C-407E-A947-70E740481C1C}">
                <a14:useLocalDpi xmlns:a14="http://schemas.microsoft.com/office/drawing/2010/main"/>
              </a:ext>
            </a:extLst>
          </a:blip>
          <a:srcRect/>
          <a:stretch/>
        </p:blipFill>
        <p:spPr bwMode="auto">
          <a:xfrm>
            <a:off x="6581423" y="2868879"/>
            <a:ext cx="1816349" cy="1123338"/>
          </a:xfrm>
          <a:prstGeom prst="rect">
            <a:avLst/>
          </a:prstGeom>
          <a:noFill/>
          <a:extLst>
            <a:ext uri="{909E8E84-426E-40DD-AFC4-6F175D3DCCD1}">
              <a14:hiddenFill xmlns:a14="http://schemas.microsoft.com/office/drawing/2010/main">
                <a:solidFill>
                  <a:srgbClr val="FFFFFF"/>
                </a:solidFill>
              </a14:hiddenFill>
            </a:ext>
          </a:extLst>
        </p:spPr>
      </p:pic>
      <p:pic>
        <p:nvPicPr>
          <p:cNvPr id="2058" name="Picture 10" descr="「老後いくら貯めれば大丈夫ですか？」横山先生教えてください">
            <a:extLst>
              <a:ext uri="{FF2B5EF4-FFF2-40B4-BE49-F238E27FC236}">
                <a16:creationId xmlns:a16="http://schemas.microsoft.com/office/drawing/2014/main" id="{7F3A93AC-808F-B570-8FBE-3F04EC0C5603}"/>
              </a:ext>
            </a:extLst>
          </p:cNvPr>
          <p:cNvPicPr>
            <a:picLocks noChangeAspect="1" noChangeArrowheads="1"/>
          </p:cNvPicPr>
          <p:nvPr/>
        </p:nvPicPr>
        <p:blipFill>
          <a:blip r:embed="rId8" cstate="hqprint">
            <a:extLst>
              <a:ext uri="{28A0092B-C50C-407E-A947-70E740481C1C}">
                <a14:useLocalDpi xmlns:a14="http://schemas.microsoft.com/office/drawing/2010/main"/>
              </a:ext>
            </a:extLst>
          </a:blip>
          <a:srcRect/>
          <a:stretch>
            <a:fillRect/>
          </a:stretch>
        </p:blipFill>
        <p:spPr bwMode="auto">
          <a:xfrm>
            <a:off x="4593231" y="2868879"/>
            <a:ext cx="1795759" cy="1122350"/>
          </a:xfrm>
          <a:prstGeom prst="rect">
            <a:avLst/>
          </a:prstGeom>
          <a:noFill/>
          <a:extLst>
            <a:ext uri="{909E8E84-426E-40DD-AFC4-6F175D3DCCD1}">
              <a14:hiddenFill xmlns:a14="http://schemas.microsoft.com/office/drawing/2010/main">
                <a:solidFill>
                  <a:srgbClr val="FFFFFF"/>
                </a:solidFill>
              </a14:hiddenFill>
            </a:ext>
          </a:extLst>
        </p:spPr>
      </p:pic>
      <p:pic>
        <p:nvPicPr>
          <p:cNvPr id="2060" name="Picture 12" descr="実は老後2000万円が必要な人と、そうではない人がいる">
            <a:extLst>
              <a:ext uri="{FF2B5EF4-FFF2-40B4-BE49-F238E27FC236}">
                <a16:creationId xmlns:a16="http://schemas.microsoft.com/office/drawing/2014/main" id="{2B2AB7FA-08F1-D490-F347-0B297AB0BCCA}"/>
              </a:ext>
            </a:extLst>
          </p:cNvPr>
          <p:cNvPicPr>
            <a:picLocks noChangeAspect="1" noChangeArrowheads="1"/>
          </p:cNvPicPr>
          <p:nvPr/>
        </p:nvPicPr>
        <p:blipFill>
          <a:blip r:embed="rId9" cstate="hqprint">
            <a:extLst>
              <a:ext uri="{28A0092B-C50C-407E-A947-70E740481C1C}">
                <a14:useLocalDpi xmlns:a14="http://schemas.microsoft.com/office/drawing/2010/main"/>
              </a:ext>
            </a:extLst>
          </a:blip>
          <a:srcRect/>
          <a:stretch>
            <a:fillRect/>
          </a:stretch>
        </p:blipFill>
        <p:spPr bwMode="auto">
          <a:xfrm>
            <a:off x="4593231" y="4207267"/>
            <a:ext cx="1795759" cy="1122350"/>
          </a:xfrm>
          <a:prstGeom prst="rect">
            <a:avLst/>
          </a:prstGeom>
          <a:noFill/>
          <a:extLst>
            <a:ext uri="{909E8E84-426E-40DD-AFC4-6F175D3DCCD1}">
              <a14:hiddenFill xmlns:a14="http://schemas.microsoft.com/office/drawing/2010/main">
                <a:solidFill>
                  <a:srgbClr val="FFFFFF"/>
                </a:solidFill>
              </a14:hiddenFill>
            </a:ext>
          </a:extLst>
        </p:spPr>
      </p:pic>
      <p:pic>
        <p:nvPicPr>
          <p:cNvPr id="2062" name="Picture 14" descr="月額100円から！運動不足ママにおすすめ、話題のオンラインフィットネス「fimot（フィモット）」">
            <a:extLst>
              <a:ext uri="{FF2B5EF4-FFF2-40B4-BE49-F238E27FC236}">
                <a16:creationId xmlns:a16="http://schemas.microsoft.com/office/drawing/2014/main" id="{00822181-6FCC-3BD9-F7C6-00CF802DEFF9}"/>
              </a:ext>
            </a:extLst>
          </p:cNvPr>
          <p:cNvPicPr>
            <a:picLocks noChangeAspect="1" noChangeArrowheads="1"/>
          </p:cNvPicPr>
          <p:nvPr/>
        </p:nvPicPr>
        <p:blipFill>
          <a:blip r:embed="rId10" cstate="hqprint">
            <a:extLst>
              <a:ext uri="{28A0092B-C50C-407E-A947-70E740481C1C}">
                <a14:useLocalDpi xmlns:a14="http://schemas.microsoft.com/office/drawing/2010/main"/>
              </a:ext>
            </a:extLst>
          </a:blip>
          <a:srcRect/>
          <a:stretch>
            <a:fillRect/>
          </a:stretch>
        </p:blipFill>
        <p:spPr bwMode="auto">
          <a:xfrm>
            <a:off x="6590419" y="4206279"/>
            <a:ext cx="1796343" cy="1123338"/>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04"/>
        <p:cNvGrpSpPr/>
        <p:nvPr/>
      </p:nvGrpSpPr>
      <p:grpSpPr>
        <a:xfrm>
          <a:off x="0" y="0"/>
          <a:ext cx="0" cy="0"/>
          <a:chOff x="0" y="0"/>
          <a:chExt cx="0" cy="0"/>
        </a:xfrm>
      </p:grpSpPr>
      <p:sp>
        <p:nvSpPr>
          <p:cNvPr id="105" name="Google Shape;105;p42"/>
          <p:cNvSpPr/>
          <p:nvPr/>
        </p:nvSpPr>
        <p:spPr>
          <a:xfrm>
            <a:off x="5940406" y="1822584"/>
            <a:ext cx="2222711" cy="3121588"/>
          </a:xfrm>
          <a:prstGeom prst="rect">
            <a:avLst/>
          </a:prstGeom>
          <a:noFill/>
          <a:ln w="12700" cap="flat" cmpd="sng">
            <a:solidFill>
              <a:srgbClr val="F89D8F"/>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r>
              <a:rPr lang="ja-JP" sz="1400" b="0" i="0" u="none" strike="noStrike" cap="none">
                <a:solidFill>
                  <a:schemeClr val="lt1"/>
                </a:solidFill>
                <a:latin typeface="Yu Gothic" panose="020B0400000000000000" pitchFamily="34" charset="-128"/>
                <a:ea typeface="Yu Gothic" panose="020B0400000000000000" pitchFamily="34" charset="-128"/>
                <a:sym typeface="Arial"/>
              </a:rPr>
              <a:t>　</a:t>
            </a:r>
            <a:endParaRPr dirty="0">
              <a:latin typeface="Yu Gothic" panose="020B0400000000000000" pitchFamily="34" charset="-128"/>
              <a:ea typeface="Yu Gothic" panose="020B0400000000000000" pitchFamily="34" charset="-128"/>
            </a:endParaRPr>
          </a:p>
        </p:txBody>
      </p:sp>
      <p:sp>
        <p:nvSpPr>
          <p:cNvPr id="106" name="Google Shape;106;p42"/>
          <p:cNvSpPr/>
          <p:nvPr/>
        </p:nvSpPr>
        <p:spPr>
          <a:xfrm>
            <a:off x="1786918" y="5852919"/>
            <a:ext cx="5570163" cy="122112"/>
          </a:xfrm>
          <a:prstGeom prst="roundRect">
            <a:avLst>
              <a:gd name="adj" fmla="val 50000"/>
            </a:avLst>
          </a:prstGeom>
          <a:solidFill>
            <a:srgbClr val="F89D90">
              <a:alpha val="29803"/>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dirty="0">
              <a:solidFill>
                <a:srgbClr val="000000"/>
              </a:solidFill>
              <a:latin typeface="Yu Gothic" panose="020B0400000000000000" pitchFamily="34" charset="-128"/>
              <a:ea typeface="Yu Gothic" panose="020B0400000000000000" pitchFamily="34" charset="-128"/>
              <a:sym typeface="Arial"/>
            </a:endParaRPr>
          </a:p>
        </p:txBody>
      </p:sp>
      <p:sp>
        <p:nvSpPr>
          <p:cNvPr id="108" name="Google Shape;108;p42"/>
          <p:cNvSpPr/>
          <p:nvPr/>
        </p:nvSpPr>
        <p:spPr>
          <a:xfrm>
            <a:off x="25" y="5175462"/>
            <a:ext cx="9143975" cy="736778"/>
          </a:xfrm>
          <a:prstGeom prst="rect">
            <a:avLst/>
          </a:prstGeom>
          <a:noFill/>
          <a:ln>
            <a:noFill/>
          </a:ln>
        </p:spPr>
        <p:txBody>
          <a:bodyPr spcFirstLastPara="1" wrap="square" lIns="91425" tIns="45700" rIns="91425" bIns="45700" anchor="t" anchorCtr="0">
            <a:noAutofit/>
          </a:bodyPr>
          <a:lstStyle/>
          <a:p>
            <a:pPr marL="0" marR="0" lvl="0" indent="0" algn="ctr" rtl="0">
              <a:lnSpc>
                <a:spcPct val="200000"/>
              </a:lnSpc>
              <a:spcBef>
                <a:spcPts val="0"/>
              </a:spcBef>
              <a:spcAft>
                <a:spcPts val="0"/>
              </a:spcAft>
              <a:buClr>
                <a:srgbClr val="7F7F7F"/>
              </a:buClr>
              <a:buSzPts val="1200"/>
              <a:buFont typeface="Meiryo"/>
              <a:buNone/>
            </a:pPr>
            <a:r>
              <a:rPr lang="ja-JP" sz="1100" b="1" i="0" u="none" strike="noStrike" cap="none">
                <a:solidFill>
                  <a:srgbClr val="7F7F7F"/>
                </a:solidFill>
                <a:latin typeface="Yu Gothic" panose="020B0400000000000000" pitchFamily="34" charset="-128"/>
                <a:ea typeface="Yu Gothic" panose="020B0400000000000000" pitchFamily="34" charset="-128"/>
                <a:sym typeface="Arial"/>
              </a:rPr>
              <a:t>3ペルソナ共通KEYWORD</a:t>
            </a:r>
            <a:endParaRPr sz="1100" b="1" i="0" u="none" strike="noStrike" cap="none" dirty="0">
              <a:solidFill>
                <a:srgbClr val="7F7F7F"/>
              </a:solidFill>
              <a:latin typeface="Yu Gothic" panose="020B0400000000000000" pitchFamily="34" charset="-128"/>
              <a:ea typeface="Yu Gothic" panose="020B0400000000000000" pitchFamily="34" charset="-128"/>
              <a:sym typeface="Arial"/>
            </a:endParaRPr>
          </a:p>
          <a:p>
            <a:pPr marL="0" marR="0" lvl="0" indent="0" algn="ctr" rtl="0">
              <a:lnSpc>
                <a:spcPct val="200000"/>
              </a:lnSpc>
              <a:spcBef>
                <a:spcPts val="0"/>
              </a:spcBef>
              <a:spcAft>
                <a:spcPts val="0"/>
              </a:spcAft>
              <a:buClr>
                <a:srgbClr val="7F7F7F"/>
              </a:buClr>
              <a:buSzPts val="1200"/>
              <a:buFont typeface="Meiryo"/>
              <a:buNone/>
            </a:pPr>
            <a:r>
              <a:rPr lang="ja-JP" sz="1400" b="1" i="0" u="none" strike="noStrike" cap="none">
                <a:solidFill>
                  <a:srgbClr val="3F3F3F"/>
                </a:solidFill>
                <a:latin typeface="Yu Gothic" panose="020B0400000000000000" pitchFamily="34" charset="-128"/>
                <a:ea typeface="Yu Gothic" panose="020B0400000000000000" pitchFamily="34" charset="-128"/>
                <a:sym typeface="Arial"/>
              </a:rPr>
              <a:t>「時短」「簡単」「専門家に聞く〇〇」「〇〇する方法・コツ・術」</a:t>
            </a:r>
            <a:endParaRPr sz="1400" b="1" i="0" u="none" strike="noStrike" cap="none" dirty="0">
              <a:solidFill>
                <a:srgbClr val="3F3F3F"/>
              </a:solidFill>
              <a:latin typeface="Yu Gothic" panose="020B0400000000000000" pitchFamily="34" charset="-128"/>
              <a:ea typeface="Yu Gothic" panose="020B0400000000000000" pitchFamily="34" charset="-128"/>
              <a:sym typeface="Arial"/>
            </a:endParaRPr>
          </a:p>
        </p:txBody>
      </p:sp>
      <p:sp>
        <p:nvSpPr>
          <p:cNvPr id="109" name="Google Shape;109;p42"/>
          <p:cNvSpPr txBox="1"/>
          <p:nvPr/>
        </p:nvSpPr>
        <p:spPr>
          <a:xfrm>
            <a:off x="25" y="0"/>
            <a:ext cx="9144000" cy="651600"/>
          </a:xfrm>
          <a:prstGeom prst="rect">
            <a:avLst/>
          </a:prstGeom>
          <a:solidFill>
            <a:srgbClr val="FFFFFF"/>
          </a:solid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ja-JP" sz="1400" b="1" i="0" u="none" strike="noStrike" cap="none">
                <a:solidFill>
                  <a:srgbClr val="FFFFFF"/>
                </a:solidFill>
                <a:latin typeface="Yu Gothic" panose="020B0400000000000000" pitchFamily="34" charset="-128"/>
                <a:ea typeface="Yu Gothic" panose="020B0400000000000000" pitchFamily="34" charset="-128"/>
                <a:cs typeface="Calibri"/>
                <a:sym typeface="Calibri"/>
              </a:rPr>
              <a:t>画像はイメージ</a:t>
            </a:r>
            <a:endParaRPr sz="1400" b="1" i="0" u="none" strike="noStrike" cap="none" dirty="0">
              <a:solidFill>
                <a:srgbClr val="FFFFFF"/>
              </a:solidFill>
              <a:latin typeface="Yu Gothic" panose="020B0400000000000000" pitchFamily="34" charset="-128"/>
              <a:ea typeface="Yu Gothic" panose="020B0400000000000000" pitchFamily="34" charset="-128"/>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ja-JP" sz="1400" b="1" i="0" u="none" strike="noStrike" cap="none">
                <a:solidFill>
                  <a:srgbClr val="FFFFFF"/>
                </a:solidFill>
                <a:latin typeface="Yu Gothic" panose="020B0400000000000000" pitchFamily="34" charset="-128"/>
                <a:ea typeface="Yu Gothic" panose="020B0400000000000000" pitchFamily="34" charset="-128"/>
                <a:cs typeface="Calibri"/>
                <a:sym typeface="Calibri"/>
              </a:rPr>
              <a:t>コミックをいれてもいいのでは</a:t>
            </a:r>
            <a:endParaRPr sz="1400" b="1" i="0" u="none" strike="noStrike" cap="none" dirty="0">
              <a:solidFill>
                <a:srgbClr val="FFFFFF"/>
              </a:solidFill>
              <a:latin typeface="Yu Gothic" panose="020B0400000000000000" pitchFamily="34" charset="-128"/>
              <a:ea typeface="Yu Gothic" panose="020B0400000000000000" pitchFamily="34" charset="-128"/>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ja-JP" sz="1400" b="1" i="0" u="none" strike="noStrike" cap="none">
                <a:solidFill>
                  <a:srgbClr val="FFFFFF"/>
                </a:solidFill>
                <a:latin typeface="Yu Gothic" panose="020B0400000000000000" pitchFamily="34" charset="-128"/>
                <a:ea typeface="Yu Gothic" panose="020B0400000000000000" pitchFamily="34" charset="-128"/>
                <a:cs typeface="Calibri"/>
                <a:sym typeface="Calibri"/>
              </a:rPr>
              <a:t>※要確認</a:t>
            </a:r>
            <a:endParaRPr sz="1400" b="1" i="0" u="none" strike="noStrike" cap="none" dirty="0">
              <a:solidFill>
                <a:srgbClr val="FFFFFF"/>
              </a:solidFill>
              <a:latin typeface="Yu Gothic" panose="020B0400000000000000" pitchFamily="34" charset="-128"/>
              <a:ea typeface="Yu Gothic" panose="020B0400000000000000" pitchFamily="34" charset="-128"/>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400" b="1" i="0" u="none" strike="noStrike" cap="none" dirty="0">
              <a:solidFill>
                <a:srgbClr val="FFFFFF"/>
              </a:solidFill>
              <a:latin typeface="Yu Gothic" panose="020B0400000000000000" pitchFamily="34" charset="-128"/>
              <a:ea typeface="Yu Gothic" panose="020B0400000000000000" pitchFamily="34" charset="-128"/>
              <a:cs typeface="Calibri"/>
              <a:sym typeface="Calibri"/>
            </a:endParaRPr>
          </a:p>
        </p:txBody>
      </p:sp>
      <p:sp>
        <p:nvSpPr>
          <p:cNvPr id="110" name="Google Shape;110;p42"/>
          <p:cNvSpPr txBox="1"/>
          <p:nvPr/>
        </p:nvSpPr>
        <p:spPr>
          <a:xfrm>
            <a:off x="25" y="0"/>
            <a:ext cx="9144000" cy="745200"/>
          </a:xfrm>
          <a:prstGeom prst="rect">
            <a:avLst/>
          </a:prstGeom>
          <a:solidFill>
            <a:srgbClr val="FFFFFF"/>
          </a:solid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ja-JP" sz="1400" b="1" i="0" u="none" strike="noStrike" cap="none">
                <a:solidFill>
                  <a:srgbClr val="FFFFFF"/>
                </a:solidFill>
                <a:latin typeface="Yu Gothic" panose="020B0400000000000000" pitchFamily="34" charset="-128"/>
                <a:ea typeface="Yu Gothic" panose="020B0400000000000000" pitchFamily="34" charset="-128"/>
                <a:cs typeface="Calibri"/>
                <a:sym typeface="Calibri"/>
              </a:rPr>
              <a:t>画像はイメージ</a:t>
            </a:r>
            <a:endParaRPr sz="1400" b="1" i="0" u="none" strike="noStrike" cap="none" dirty="0">
              <a:solidFill>
                <a:srgbClr val="FFFFFF"/>
              </a:solidFill>
              <a:latin typeface="Yu Gothic" panose="020B0400000000000000" pitchFamily="34" charset="-128"/>
              <a:ea typeface="Yu Gothic" panose="020B0400000000000000" pitchFamily="34" charset="-128"/>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ja-JP" sz="1400" b="1" i="0" u="none" strike="noStrike" cap="none">
                <a:solidFill>
                  <a:srgbClr val="FFFFFF"/>
                </a:solidFill>
                <a:latin typeface="Yu Gothic" panose="020B0400000000000000" pitchFamily="34" charset="-128"/>
                <a:ea typeface="Yu Gothic" panose="020B0400000000000000" pitchFamily="34" charset="-128"/>
                <a:cs typeface="Calibri"/>
                <a:sym typeface="Calibri"/>
              </a:rPr>
              <a:t>コミックをいれてもいいのでは</a:t>
            </a:r>
            <a:endParaRPr sz="1400" b="1" i="0" u="none" strike="noStrike" cap="none" dirty="0">
              <a:solidFill>
                <a:srgbClr val="FFFFFF"/>
              </a:solidFill>
              <a:latin typeface="Yu Gothic" panose="020B0400000000000000" pitchFamily="34" charset="-128"/>
              <a:ea typeface="Yu Gothic" panose="020B0400000000000000" pitchFamily="34" charset="-128"/>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ja-JP" sz="1400" b="1" i="0" u="none" strike="noStrike" cap="none">
                <a:solidFill>
                  <a:srgbClr val="FFFFFF"/>
                </a:solidFill>
                <a:latin typeface="Yu Gothic" panose="020B0400000000000000" pitchFamily="34" charset="-128"/>
                <a:ea typeface="Yu Gothic" panose="020B0400000000000000" pitchFamily="34" charset="-128"/>
                <a:cs typeface="Calibri"/>
                <a:sym typeface="Calibri"/>
              </a:rPr>
              <a:t>※要確認</a:t>
            </a:r>
            <a:endParaRPr sz="1400" b="1" i="0" u="none" strike="noStrike" cap="none" dirty="0">
              <a:solidFill>
                <a:srgbClr val="FFFFFF"/>
              </a:solidFill>
              <a:latin typeface="Yu Gothic" panose="020B0400000000000000" pitchFamily="34" charset="-128"/>
              <a:ea typeface="Yu Gothic" panose="020B0400000000000000" pitchFamily="34" charset="-128"/>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400" b="1" i="0" u="none" strike="noStrike" cap="none" dirty="0">
              <a:solidFill>
                <a:srgbClr val="FFFFFF"/>
              </a:solidFill>
              <a:latin typeface="Yu Gothic" panose="020B0400000000000000" pitchFamily="34" charset="-128"/>
              <a:ea typeface="Yu Gothic" panose="020B0400000000000000" pitchFamily="34" charset="-128"/>
              <a:cs typeface="Calibri"/>
              <a:sym typeface="Calibri"/>
            </a:endParaRPr>
          </a:p>
        </p:txBody>
      </p:sp>
      <p:sp>
        <p:nvSpPr>
          <p:cNvPr id="111" name="Google Shape;111;p42"/>
          <p:cNvSpPr txBox="1"/>
          <p:nvPr/>
        </p:nvSpPr>
        <p:spPr>
          <a:xfrm>
            <a:off x="254981" y="271451"/>
            <a:ext cx="8059738" cy="331353"/>
          </a:xfrm>
          <a:prstGeom prst="rect">
            <a:avLst/>
          </a:prstGeom>
          <a:noFill/>
          <a:ln>
            <a:noFill/>
          </a:ln>
        </p:spPr>
        <p:txBody>
          <a:bodyPr spcFirstLastPara="1" wrap="square" lIns="91425" tIns="91425" rIns="91425" bIns="91425" anchor="t" anchorCtr="0">
            <a:noAutofit/>
          </a:bodyPr>
          <a:lstStyle/>
          <a:p>
            <a:pPr marL="0" marR="0" lvl="0" indent="0" algn="l" rtl="0">
              <a:lnSpc>
                <a:spcPct val="110000"/>
              </a:lnSpc>
              <a:spcBef>
                <a:spcPts val="0"/>
              </a:spcBef>
              <a:spcAft>
                <a:spcPts val="0"/>
              </a:spcAft>
              <a:buNone/>
            </a:pPr>
            <a:r>
              <a:rPr lang="ja-JP" sz="1500" b="1" i="0" u="none" strike="noStrike" cap="none">
                <a:solidFill>
                  <a:srgbClr val="7F7F7F"/>
                </a:solidFill>
                <a:latin typeface="Yu Gothic" panose="020B0400000000000000" pitchFamily="34" charset="-128"/>
                <a:ea typeface="Yu Gothic" panose="020B0400000000000000" pitchFamily="34" charset="-128"/>
                <a:sym typeface="Arial"/>
              </a:rPr>
              <a:t>ペルソナ</a:t>
            </a:r>
            <a:endParaRPr sz="1500" b="1" i="0" u="none" strike="noStrike" cap="none" dirty="0">
              <a:solidFill>
                <a:srgbClr val="7F7F7F"/>
              </a:solidFill>
              <a:latin typeface="Yu Gothic" panose="020B0400000000000000" pitchFamily="34" charset="-128"/>
              <a:ea typeface="Yu Gothic" panose="020B0400000000000000" pitchFamily="34" charset="-128"/>
              <a:sym typeface="Arial"/>
            </a:endParaRPr>
          </a:p>
        </p:txBody>
      </p:sp>
      <p:cxnSp>
        <p:nvCxnSpPr>
          <p:cNvPr id="112" name="Google Shape;112;p42"/>
          <p:cNvCxnSpPr/>
          <p:nvPr/>
        </p:nvCxnSpPr>
        <p:spPr>
          <a:xfrm rot="10800000" flipH="1">
            <a:off x="1457739" y="434654"/>
            <a:ext cx="7327486" cy="38026"/>
          </a:xfrm>
          <a:prstGeom prst="straightConnector1">
            <a:avLst/>
          </a:prstGeom>
          <a:noFill/>
          <a:ln w="9525" cap="rnd" cmpd="sng">
            <a:solidFill>
              <a:srgbClr val="CCCCCC"/>
            </a:solidFill>
            <a:prstDash val="solid"/>
            <a:miter lim="800000"/>
            <a:headEnd type="none" w="sm" len="sm"/>
            <a:tailEnd type="none" w="sm" len="sm"/>
          </a:ln>
        </p:spPr>
      </p:cxnSp>
      <p:sp>
        <p:nvSpPr>
          <p:cNvPr id="113" name="Google Shape;113;p42"/>
          <p:cNvSpPr txBox="1"/>
          <p:nvPr/>
        </p:nvSpPr>
        <p:spPr>
          <a:xfrm>
            <a:off x="358775" y="938401"/>
            <a:ext cx="8426450" cy="565144"/>
          </a:xfrm>
          <a:prstGeom prst="rect">
            <a:avLst/>
          </a:prstGeom>
          <a:noFill/>
          <a:ln>
            <a:noFill/>
          </a:ln>
        </p:spPr>
        <p:txBody>
          <a:bodyPr spcFirstLastPara="1" wrap="square" lIns="91425" tIns="91425" rIns="91425" bIns="91425" anchor="t" anchorCtr="0">
            <a:noAutofit/>
          </a:bodyPr>
          <a:lstStyle/>
          <a:p>
            <a:pPr marL="0" marR="0" lvl="0" indent="0" algn="ctr" rtl="0">
              <a:lnSpc>
                <a:spcPct val="150000"/>
              </a:lnSpc>
              <a:spcBef>
                <a:spcPts val="0"/>
              </a:spcBef>
              <a:spcAft>
                <a:spcPts val="0"/>
              </a:spcAft>
              <a:buNone/>
            </a:pPr>
            <a:r>
              <a:rPr lang="ja-JP" sz="1200" b="1" i="0" u="none" strike="noStrike" cap="none">
                <a:solidFill>
                  <a:srgbClr val="3F3F3F"/>
                </a:solidFill>
                <a:latin typeface="Yu Gothic" panose="020B0400000000000000" pitchFamily="34" charset="-128"/>
                <a:ea typeface="Yu Gothic" panose="020B0400000000000000" pitchFamily="34" charset="-128"/>
                <a:sym typeface="Arial"/>
              </a:rPr>
              <a:t>家事・育児・仕事にと忙しいながらも積極的に情報収集を行うママたち</a:t>
            </a:r>
            <a:endParaRPr sz="1200" b="1" i="0" u="none" strike="noStrike" cap="none" dirty="0">
              <a:solidFill>
                <a:srgbClr val="3F3F3F"/>
              </a:solidFill>
              <a:latin typeface="Yu Gothic" panose="020B0400000000000000" pitchFamily="34" charset="-128"/>
              <a:ea typeface="Yu Gothic" panose="020B0400000000000000" pitchFamily="34" charset="-128"/>
              <a:sym typeface="Arial"/>
            </a:endParaRPr>
          </a:p>
        </p:txBody>
      </p:sp>
      <p:cxnSp>
        <p:nvCxnSpPr>
          <p:cNvPr id="114" name="Google Shape;114;p42"/>
          <p:cNvCxnSpPr/>
          <p:nvPr/>
        </p:nvCxnSpPr>
        <p:spPr>
          <a:xfrm>
            <a:off x="1786918" y="5408837"/>
            <a:ext cx="1856505" cy="0"/>
          </a:xfrm>
          <a:prstGeom prst="straightConnector1">
            <a:avLst/>
          </a:prstGeom>
          <a:noFill/>
          <a:ln w="9525" cap="flat" cmpd="sng">
            <a:solidFill>
              <a:srgbClr val="F89D8F"/>
            </a:solidFill>
            <a:prstDash val="solid"/>
            <a:miter lim="800000"/>
            <a:headEnd type="none" w="sm" len="sm"/>
            <a:tailEnd type="none" w="sm" len="sm"/>
          </a:ln>
        </p:spPr>
      </p:cxnSp>
      <p:cxnSp>
        <p:nvCxnSpPr>
          <p:cNvPr id="115" name="Google Shape;115;p42"/>
          <p:cNvCxnSpPr/>
          <p:nvPr/>
        </p:nvCxnSpPr>
        <p:spPr>
          <a:xfrm>
            <a:off x="5451499" y="5408837"/>
            <a:ext cx="1856505" cy="0"/>
          </a:xfrm>
          <a:prstGeom prst="straightConnector1">
            <a:avLst/>
          </a:prstGeom>
          <a:noFill/>
          <a:ln w="9525" cap="flat" cmpd="sng">
            <a:solidFill>
              <a:srgbClr val="F89D8F"/>
            </a:solidFill>
            <a:prstDash val="solid"/>
            <a:miter lim="800000"/>
            <a:headEnd type="none" w="sm" len="sm"/>
            <a:tailEnd type="none" w="sm" len="sm"/>
          </a:ln>
        </p:spPr>
      </p:cxnSp>
      <p:grpSp>
        <p:nvGrpSpPr>
          <p:cNvPr id="116" name="Google Shape;116;p42"/>
          <p:cNvGrpSpPr/>
          <p:nvPr/>
        </p:nvGrpSpPr>
        <p:grpSpPr>
          <a:xfrm>
            <a:off x="451132" y="1609462"/>
            <a:ext cx="7718850" cy="3339107"/>
            <a:chOff x="451134" y="1534479"/>
            <a:chExt cx="7718850" cy="3339107"/>
          </a:xfrm>
        </p:grpSpPr>
        <p:sp>
          <p:nvSpPr>
            <p:cNvPr id="117" name="Google Shape;117;p42"/>
            <p:cNvSpPr/>
            <p:nvPr/>
          </p:nvSpPr>
          <p:spPr>
            <a:xfrm>
              <a:off x="971333" y="1751998"/>
              <a:ext cx="2222711" cy="3121588"/>
            </a:xfrm>
            <a:prstGeom prst="rect">
              <a:avLst/>
            </a:prstGeom>
            <a:noFill/>
            <a:ln w="12700" cap="flat" cmpd="sng">
              <a:solidFill>
                <a:srgbClr val="F89D8F"/>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dirty="0">
                <a:solidFill>
                  <a:schemeClr val="lt1"/>
                </a:solidFill>
                <a:latin typeface="Yu Gothic" panose="020B0400000000000000" pitchFamily="34" charset="-128"/>
                <a:ea typeface="Yu Gothic" panose="020B0400000000000000" pitchFamily="34" charset="-128"/>
                <a:sym typeface="Arial"/>
              </a:endParaRPr>
            </a:p>
          </p:txBody>
        </p:sp>
        <p:pic>
          <p:nvPicPr>
            <p:cNvPr id="118" name="Google Shape;118;p42"/>
            <p:cNvPicPr preferRelativeResize="0"/>
            <p:nvPr/>
          </p:nvPicPr>
          <p:blipFill rotWithShape="1">
            <a:blip r:embed="rId3" cstate="print">
              <a:alphaModFix/>
              <a:extLst>
                <a:ext uri="{28A0092B-C50C-407E-A947-70E740481C1C}">
                  <a14:useLocalDpi xmlns:a14="http://schemas.microsoft.com/office/drawing/2010/main"/>
                </a:ext>
              </a:extLst>
            </a:blip>
            <a:srcRect/>
            <a:stretch/>
          </p:blipFill>
          <p:spPr>
            <a:xfrm>
              <a:off x="1285278" y="2354871"/>
              <a:ext cx="1653286" cy="2351340"/>
            </a:xfrm>
            <a:prstGeom prst="rect">
              <a:avLst/>
            </a:prstGeom>
            <a:noFill/>
            <a:ln>
              <a:noFill/>
            </a:ln>
          </p:spPr>
        </p:pic>
        <p:sp>
          <p:nvSpPr>
            <p:cNvPr id="119" name="Google Shape;119;p42"/>
            <p:cNvSpPr/>
            <p:nvPr/>
          </p:nvSpPr>
          <p:spPr>
            <a:xfrm>
              <a:off x="971333" y="1538877"/>
              <a:ext cx="2222711" cy="667531"/>
            </a:xfrm>
            <a:prstGeom prst="roundRect">
              <a:avLst>
                <a:gd name="adj" fmla="val 0"/>
              </a:avLst>
            </a:prstGeom>
            <a:solidFill>
              <a:srgbClr val="F89D90"/>
            </a:solidFill>
            <a:ln w="12700" cap="flat" cmpd="sng">
              <a:solidFill>
                <a:srgbClr val="F89D8F"/>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000" b="1" i="0" u="none" strike="noStrike" cap="none" dirty="0">
                <a:solidFill>
                  <a:schemeClr val="lt1"/>
                </a:solidFill>
                <a:latin typeface="Yu Gothic" panose="020B0400000000000000" pitchFamily="34" charset="-128"/>
                <a:ea typeface="Yu Gothic" panose="020B0400000000000000" pitchFamily="34" charset="-128"/>
                <a:sym typeface="Arial"/>
              </a:endParaRPr>
            </a:p>
            <a:p>
              <a:pPr marL="0" marR="0" lvl="0" indent="0" algn="ctr" rtl="0">
                <a:lnSpc>
                  <a:spcPct val="100000"/>
                </a:lnSpc>
                <a:spcBef>
                  <a:spcPts val="0"/>
                </a:spcBef>
                <a:spcAft>
                  <a:spcPts val="0"/>
                </a:spcAft>
                <a:buNone/>
              </a:pPr>
              <a:endParaRPr sz="1000" b="1" i="0" u="none" strike="noStrike" cap="none" dirty="0">
                <a:solidFill>
                  <a:schemeClr val="lt1"/>
                </a:solidFill>
                <a:latin typeface="Yu Gothic" panose="020B0400000000000000" pitchFamily="34" charset="-128"/>
                <a:ea typeface="Yu Gothic" panose="020B0400000000000000" pitchFamily="34" charset="-128"/>
                <a:sym typeface="Arial"/>
              </a:endParaRPr>
            </a:p>
            <a:p>
              <a:pPr marL="0" marR="0" lvl="0" indent="0" algn="ctr" rtl="0">
                <a:lnSpc>
                  <a:spcPct val="100000"/>
                </a:lnSpc>
                <a:spcBef>
                  <a:spcPts val="0"/>
                </a:spcBef>
                <a:spcAft>
                  <a:spcPts val="0"/>
                </a:spcAft>
                <a:buNone/>
              </a:pPr>
              <a:r>
                <a:rPr lang="ja-JP" sz="1000" b="1" i="0" u="none" strike="noStrike" cap="none" dirty="0">
                  <a:solidFill>
                    <a:schemeClr val="lt1"/>
                  </a:solidFill>
                  <a:latin typeface="Yu Gothic" panose="020B0400000000000000" pitchFamily="34" charset="-128"/>
                  <a:ea typeface="Yu Gothic" panose="020B0400000000000000" pitchFamily="34" charset="-128"/>
                  <a:sym typeface="Arial"/>
                </a:rPr>
                <a:t>頑張り屋さんフルタイムママ</a:t>
              </a:r>
              <a:endParaRPr sz="1000" b="1" i="0" u="none" strike="noStrike" cap="none" dirty="0">
                <a:solidFill>
                  <a:schemeClr val="lt1"/>
                </a:solidFill>
                <a:latin typeface="Yu Gothic" panose="020B0400000000000000" pitchFamily="34" charset="-128"/>
                <a:ea typeface="Yu Gothic" panose="020B0400000000000000" pitchFamily="34" charset="-128"/>
                <a:cs typeface="Kosugi Maru"/>
                <a:sym typeface="Kosugi Maru"/>
              </a:endParaRPr>
            </a:p>
          </p:txBody>
        </p:sp>
        <p:sp>
          <p:nvSpPr>
            <p:cNvPr id="120" name="Google Shape;120;p42"/>
            <p:cNvSpPr/>
            <p:nvPr/>
          </p:nvSpPr>
          <p:spPr>
            <a:xfrm>
              <a:off x="3449285" y="1534479"/>
              <a:ext cx="2235600" cy="667532"/>
            </a:xfrm>
            <a:prstGeom prst="roundRect">
              <a:avLst>
                <a:gd name="adj" fmla="val 0"/>
              </a:avLst>
            </a:prstGeom>
            <a:solidFill>
              <a:srgbClr val="F89D9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r>
                <a:rPr lang="ja-JP" sz="1000" b="1" i="0" u="none" strike="noStrike" cap="none" dirty="0">
                  <a:solidFill>
                    <a:schemeClr val="lt1"/>
                  </a:solidFill>
                  <a:latin typeface="Yu Gothic" panose="020B0400000000000000" pitchFamily="34" charset="-128"/>
                  <a:ea typeface="Yu Gothic" panose="020B0400000000000000" pitchFamily="34" charset="-128"/>
                  <a:sym typeface="Arial"/>
                </a:rPr>
                <a:t>自分哲学確立型</a:t>
              </a:r>
              <a:endParaRPr dirty="0">
                <a:latin typeface="Yu Gothic" panose="020B0400000000000000" pitchFamily="34" charset="-128"/>
                <a:ea typeface="Yu Gothic" panose="020B0400000000000000" pitchFamily="34" charset="-128"/>
              </a:endParaRPr>
            </a:p>
            <a:p>
              <a:pPr marL="0" marR="0" lvl="0" indent="0" algn="ctr" rtl="0">
                <a:lnSpc>
                  <a:spcPct val="100000"/>
                </a:lnSpc>
                <a:spcBef>
                  <a:spcPts val="0"/>
                </a:spcBef>
                <a:spcAft>
                  <a:spcPts val="0"/>
                </a:spcAft>
                <a:buNone/>
              </a:pPr>
              <a:r>
                <a:rPr lang="ja-JP" sz="1000" b="1" i="0" u="none" strike="noStrike" cap="none" dirty="0">
                  <a:solidFill>
                    <a:schemeClr val="lt1"/>
                  </a:solidFill>
                  <a:latin typeface="Yu Gothic" panose="020B0400000000000000" pitchFamily="34" charset="-128"/>
                  <a:ea typeface="Yu Gothic" panose="020B0400000000000000" pitchFamily="34" charset="-128"/>
                  <a:sym typeface="Arial"/>
                </a:rPr>
                <a:t>フルタイムママ</a:t>
              </a:r>
              <a:endParaRPr sz="1000" b="1" i="0" u="none" strike="noStrike" cap="none" dirty="0">
                <a:solidFill>
                  <a:schemeClr val="lt1"/>
                </a:solidFill>
                <a:latin typeface="Yu Gothic" panose="020B0400000000000000" pitchFamily="34" charset="-128"/>
                <a:ea typeface="Yu Gothic" panose="020B0400000000000000" pitchFamily="34" charset="-128"/>
                <a:cs typeface="Kosugi Maru"/>
                <a:sym typeface="Kosugi Maru"/>
              </a:endParaRPr>
            </a:p>
          </p:txBody>
        </p:sp>
        <p:sp>
          <p:nvSpPr>
            <p:cNvPr id="121" name="Google Shape;121;p42"/>
            <p:cNvSpPr/>
            <p:nvPr/>
          </p:nvSpPr>
          <p:spPr>
            <a:xfrm>
              <a:off x="5934384" y="1534797"/>
              <a:ext cx="2235600" cy="667532"/>
            </a:xfrm>
            <a:prstGeom prst="roundRect">
              <a:avLst>
                <a:gd name="adj" fmla="val 0"/>
              </a:avLst>
            </a:prstGeom>
            <a:solidFill>
              <a:srgbClr val="F89D9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r>
                <a:rPr lang="ja-JP" sz="1000" b="1" i="0" u="none" strike="noStrike" cap="none" dirty="0">
                  <a:solidFill>
                    <a:schemeClr val="lt1"/>
                  </a:solidFill>
                  <a:latin typeface="Yu Gothic" panose="020B0400000000000000" pitchFamily="34" charset="-128"/>
                  <a:ea typeface="Yu Gothic" panose="020B0400000000000000" pitchFamily="34" charset="-128"/>
                  <a:sym typeface="Arial"/>
                </a:rPr>
                <a:t>マイペース確立型</a:t>
              </a:r>
              <a:endParaRPr dirty="0">
                <a:latin typeface="Yu Gothic" panose="020B0400000000000000" pitchFamily="34" charset="-128"/>
                <a:ea typeface="Yu Gothic" panose="020B0400000000000000" pitchFamily="34" charset="-128"/>
              </a:endParaRPr>
            </a:p>
            <a:p>
              <a:pPr marL="0" marR="0" lvl="0" indent="0" algn="ctr" rtl="0">
                <a:lnSpc>
                  <a:spcPct val="100000"/>
                </a:lnSpc>
                <a:spcBef>
                  <a:spcPts val="0"/>
                </a:spcBef>
                <a:spcAft>
                  <a:spcPts val="0"/>
                </a:spcAft>
                <a:buNone/>
              </a:pPr>
              <a:r>
                <a:rPr lang="ja-JP" sz="1000" b="1" i="0" u="none" strike="noStrike" cap="none" dirty="0">
                  <a:solidFill>
                    <a:schemeClr val="lt1"/>
                  </a:solidFill>
                  <a:latin typeface="Yu Gothic" panose="020B0400000000000000" pitchFamily="34" charset="-128"/>
                  <a:ea typeface="Yu Gothic" panose="020B0400000000000000" pitchFamily="34" charset="-128"/>
                  <a:sym typeface="Arial"/>
                </a:rPr>
                <a:t>パートママ</a:t>
              </a:r>
              <a:endParaRPr sz="1000" b="1" i="0" u="none" strike="noStrike" cap="none" dirty="0">
                <a:solidFill>
                  <a:schemeClr val="lt1"/>
                </a:solidFill>
                <a:latin typeface="Yu Gothic" panose="020B0400000000000000" pitchFamily="34" charset="-128"/>
                <a:ea typeface="Yu Gothic" panose="020B0400000000000000" pitchFamily="34" charset="-128"/>
                <a:cs typeface="Kosugi Maru"/>
                <a:sym typeface="Kosugi Maru"/>
              </a:endParaRPr>
            </a:p>
          </p:txBody>
        </p:sp>
        <p:sp>
          <p:nvSpPr>
            <p:cNvPr id="122" name="Google Shape;122;p42"/>
            <p:cNvSpPr/>
            <p:nvPr/>
          </p:nvSpPr>
          <p:spPr>
            <a:xfrm>
              <a:off x="1054992" y="1617469"/>
              <a:ext cx="2069058" cy="216358"/>
            </a:xfrm>
            <a:prstGeom prst="roundRect">
              <a:avLst>
                <a:gd name="adj" fmla="val 0"/>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r>
                <a:rPr lang="ja-JP" sz="1000" b="1" i="0" u="none" strike="noStrike" cap="none" dirty="0">
                  <a:solidFill>
                    <a:srgbClr val="F89D8F"/>
                  </a:solidFill>
                  <a:latin typeface="Yu Gothic" panose="020B0400000000000000" pitchFamily="34" charset="-128"/>
                  <a:ea typeface="Yu Gothic" panose="020B0400000000000000" pitchFamily="34" charset="-128"/>
                  <a:sym typeface="Arial"/>
                </a:rPr>
                <a:t>メインペルソナ</a:t>
              </a:r>
              <a:endParaRPr sz="1000" b="1" i="0" u="none" strike="noStrike" cap="none" dirty="0">
                <a:solidFill>
                  <a:srgbClr val="F89D8F"/>
                </a:solidFill>
                <a:latin typeface="Yu Gothic" panose="020B0400000000000000" pitchFamily="34" charset="-128"/>
                <a:ea typeface="Yu Gothic" panose="020B0400000000000000" pitchFamily="34" charset="-128"/>
                <a:cs typeface="Kosugi Maru"/>
                <a:sym typeface="Kosugi Maru"/>
              </a:endParaRPr>
            </a:p>
          </p:txBody>
        </p:sp>
        <p:grpSp>
          <p:nvGrpSpPr>
            <p:cNvPr id="123" name="Google Shape;123;p42"/>
            <p:cNvGrpSpPr/>
            <p:nvPr/>
          </p:nvGrpSpPr>
          <p:grpSpPr>
            <a:xfrm>
              <a:off x="6134138" y="2373423"/>
              <a:ext cx="1893517" cy="2335606"/>
              <a:chOff x="6134496" y="2373423"/>
              <a:chExt cx="1893517" cy="2335606"/>
            </a:xfrm>
          </p:grpSpPr>
          <p:pic>
            <p:nvPicPr>
              <p:cNvPr id="124" name="Google Shape;124;p42"/>
              <p:cNvPicPr preferRelativeResize="0"/>
              <p:nvPr/>
            </p:nvPicPr>
            <p:blipFill rotWithShape="1">
              <a:blip r:embed="rId4" cstate="print">
                <a:alphaModFix/>
                <a:extLst>
                  <a:ext uri="{28A0092B-C50C-407E-A947-70E740481C1C}">
                    <a14:useLocalDpi xmlns:a14="http://schemas.microsoft.com/office/drawing/2010/main"/>
                  </a:ext>
                </a:extLst>
              </a:blip>
              <a:srcRect/>
              <a:stretch/>
            </p:blipFill>
            <p:spPr>
              <a:xfrm>
                <a:off x="6686865" y="2373423"/>
                <a:ext cx="1341148" cy="772865"/>
              </a:xfrm>
              <a:prstGeom prst="rect">
                <a:avLst/>
              </a:prstGeom>
              <a:noFill/>
              <a:ln>
                <a:noFill/>
              </a:ln>
            </p:spPr>
          </p:pic>
          <p:pic>
            <p:nvPicPr>
              <p:cNvPr id="125" name="Google Shape;125;p42"/>
              <p:cNvPicPr preferRelativeResize="0"/>
              <p:nvPr/>
            </p:nvPicPr>
            <p:blipFill rotWithShape="1">
              <a:blip r:embed="rId5" cstate="print">
                <a:alphaModFix/>
                <a:extLst>
                  <a:ext uri="{28A0092B-C50C-407E-A947-70E740481C1C}">
                    <a14:useLocalDpi xmlns:a14="http://schemas.microsoft.com/office/drawing/2010/main"/>
                  </a:ext>
                </a:extLst>
              </a:blip>
              <a:srcRect/>
              <a:stretch/>
            </p:blipFill>
            <p:spPr>
              <a:xfrm>
                <a:off x="6134496" y="2512597"/>
                <a:ext cx="615453" cy="2196432"/>
              </a:xfrm>
              <a:prstGeom prst="rect">
                <a:avLst/>
              </a:prstGeom>
              <a:noFill/>
              <a:ln>
                <a:noFill/>
              </a:ln>
            </p:spPr>
          </p:pic>
          <p:sp>
            <p:nvSpPr>
              <p:cNvPr id="126" name="Google Shape;126;p42"/>
              <p:cNvSpPr/>
              <p:nvPr/>
            </p:nvSpPr>
            <p:spPr>
              <a:xfrm>
                <a:off x="6847050" y="2561599"/>
                <a:ext cx="1125583" cy="338554"/>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None/>
                </a:pPr>
                <a:r>
                  <a:rPr lang="ja-JP" sz="800" b="0" i="0" u="none" strike="noStrike" cap="none">
                    <a:solidFill>
                      <a:srgbClr val="7F7F7F"/>
                    </a:solidFill>
                    <a:latin typeface="Yu Gothic" panose="020B0400000000000000" pitchFamily="34" charset="-128"/>
                    <a:ea typeface="Yu Gothic" panose="020B0400000000000000" pitchFamily="34" charset="-128"/>
                    <a:sym typeface="Arial"/>
                  </a:rPr>
                  <a:t>家族も自分も</a:t>
                </a:r>
                <a:endParaRPr dirty="0">
                  <a:latin typeface="Yu Gothic" panose="020B0400000000000000" pitchFamily="34" charset="-128"/>
                  <a:ea typeface="Yu Gothic" panose="020B0400000000000000" pitchFamily="34" charset="-128"/>
                </a:endParaRPr>
              </a:p>
              <a:p>
                <a:pPr marL="0" marR="0" lvl="0" indent="0" algn="ctr" rtl="0">
                  <a:lnSpc>
                    <a:spcPct val="100000"/>
                  </a:lnSpc>
                  <a:spcBef>
                    <a:spcPts val="0"/>
                  </a:spcBef>
                  <a:spcAft>
                    <a:spcPts val="0"/>
                  </a:spcAft>
                  <a:buNone/>
                </a:pPr>
                <a:r>
                  <a:rPr lang="ja-JP" sz="800" b="0" i="0" u="none" strike="noStrike" cap="none">
                    <a:solidFill>
                      <a:srgbClr val="7F7F7F"/>
                    </a:solidFill>
                    <a:latin typeface="Yu Gothic" panose="020B0400000000000000" pitchFamily="34" charset="-128"/>
                    <a:ea typeface="Yu Gothic" panose="020B0400000000000000" pitchFamily="34" charset="-128"/>
                    <a:sym typeface="Arial"/>
                  </a:rPr>
                  <a:t>バランスよく</a:t>
                </a:r>
                <a:endParaRPr dirty="0">
                  <a:latin typeface="Yu Gothic" panose="020B0400000000000000" pitchFamily="34" charset="-128"/>
                  <a:ea typeface="Yu Gothic" panose="020B0400000000000000" pitchFamily="34" charset="-128"/>
                </a:endParaRPr>
              </a:p>
            </p:txBody>
          </p:sp>
        </p:grpSp>
        <p:grpSp>
          <p:nvGrpSpPr>
            <p:cNvPr id="127" name="Google Shape;127;p42"/>
            <p:cNvGrpSpPr/>
            <p:nvPr/>
          </p:nvGrpSpPr>
          <p:grpSpPr>
            <a:xfrm>
              <a:off x="451134" y="2289719"/>
              <a:ext cx="1424123" cy="788640"/>
              <a:chOff x="685295" y="2289719"/>
              <a:chExt cx="1424123" cy="788640"/>
            </a:xfrm>
          </p:grpSpPr>
          <p:pic>
            <p:nvPicPr>
              <p:cNvPr id="128" name="Google Shape;128;p42"/>
              <p:cNvPicPr preferRelativeResize="0"/>
              <p:nvPr/>
            </p:nvPicPr>
            <p:blipFill rotWithShape="1">
              <a:blip r:embed="rId6" cstate="print">
                <a:alphaModFix/>
                <a:extLst>
                  <a:ext uri="{28A0092B-C50C-407E-A947-70E740481C1C}">
                    <a14:useLocalDpi xmlns:a14="http://schemas.microsoft.com/office/drawing/2010/main"/>
                  </a:ext>
                </a:extLst>
              </a:blip>
              <a:srcRect/>
              <a:stretch/>
            </p:blipFill>
            <p:spPr>
              <a:xfrm>
                <a:off x="740896" y="2289719"/>
                <a:ext cx="1368522" cy="788640"/>
              </a:xfrm>
              <a:prstGeom prst="rect">
                <a:avLst/>
              </a:prstGeom>
              <a:noFill/>
              <a:ln>
                <a:noFill/>
              </a:ln>
            </p:spPr>
          </p:pic>
          <p:sp>
            <p:nvSpPr>
              <p:cNvPr id="129" name="Google Shape;129;p42"/>
              <p:cNvSpPr/>
              <p:nvPr/>
            </p:nvSpPr>
            <p:spPr>
              <a:xfrm>
                <a:off x="685295" y="2434535"/>
                <a:ext cx="1385289" cy="461665"/>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None/>
                </a:pPr>
                <a:r>
                  <a:rPr lang="ja-JP" sz="800" b="0" i="0" u="none" strike="noStrike" cap="none">
                    <a:solidFill>
                      <a:srgbClr val="7F7F7F"/>
                    </a:solidFill>
                    <a:latin typeface="Yu Gothic" panose="020B0400000000000000" pitchFamily="34" charset="-128"/>
                    <a:ea typeface="Yu Gothic" panose="020B0400000000000000" pitchFamily="34" charset="-128"/>
                    <a:sym typeface="Arial"/>
                  </a:rPr>
                  <a:t>みんなは</a:t>
                </a:r>
                <a:endParaRPr dirty="0">
                  <a:latin typeface="Yu Gothic" panose="020B0400000000000000" pitchFamily="34" charset="-128"/>
                  <a:ea typeface="Yu Gothic" panose="020B0400000000000000" pitchFamily="34" charset="-128"/>
                </a:endParaRPr>
              </a:p>
              <a:p>
                <a:pPr marL="0" marR="0" lvl="0" indent="0" algn="ctr" rtl="0">
                  <a:lnSpc>
                    <a:spcPct val="100000"/>
                  </a:lnSpc>
                  <a:spcBef>
                    <a:spcPts val="0"/>
                  </a:spcBef>
                  <a:spcAft>
                    <a:spcPts val="0"/>
                  </a:spcAft>
                  <a:buNone/>
                </a:pPr>
                <a:r>
                  <a:rPr lang="ja-JP" sz="800" b="0" i="0" u="none" strike="noStrike" cap="none">
                    <a:solidFill>
                      <a:srgbClr val="7F7F7F"/>
                    </a:solidFill>
                    <a:latin typeface="Yu Gothic" panose="020B0400000000000000" pitchFamily="34" charset="-128"/>
                    <a:ea typeface="Yu Gothic" panose="020B0400000000000000" pitchFamily="34" charset="-128"/>
                    <a:sym typeface="Arial"/>
                  </a:rPr>
                  <a:t>どうしているのか</a:t>
                </a:r>
                <a:endParaRPr dirty="0">
                  <a:latin typeface="Yu Gothic" panose="020B0400000000000000" pitchFamily="34" charset="-128"/>
                  <a:ea typeface="Yu Gothic" panose="020B0400000000000000" pitchFamily="34" charset="-128"/>
                </a:endParaRPr>
              </a:p>
              <a:p>
                <a:pPr marL="0" marR="0" lvl="0" indent="0" algn="ctr" rtl="0">
                  <a:lnSpc>
                    <a:spcPct val="100000"/>
                  </a:lnSpc>
                  <a:spcBef>
                    <a:spcPts val="0"/>
                  </a:spcBef>
                  <a:spcAft>
                    <a:spcPts val="0"/>
                  </a:spcAft>
                  <a:buNone/>
                </a:pPr>
                <a:r>
                  <a:rPr lang="ja-JP" sz="800" b="0" i="0" u="none" strike="noStrike" cap="none">
                    <a:solidFill>
                      <a:srgbClr val="7F7F7F"/>
                    </a:solidFill>
                    <a:latin typeface="Yu Gothic" panose="020B0400000000000000" pitchFamily="34" charset="-128"/>
                    <a:ea typeface="Yu Gothic" panose="020B0400000000000000" pitchFamily="34" charset="-128"/>
                    <a:sym typeface="Arial"/>
                  </a:rPr>
                  <a:t>気になる！</a:t>
                </a:r>
                <a:endParaRPr dirty="0">
                  <a:latin typeface="Yu Gothic" panose="020B0400000000000000" pitchFamily="34" charset="-128"/>
                  <a:ea typeface="Yu Gothic" panose="020B0400000000000000" pitchFamily="34" charset="-128"/>
                </a:endParaRPr>
              </a:p>
            </p:txBody>
          </p:sp>
        </p:grpSp>
        <p:grpSp>
          <p:nvGrpSpPr>
            <p:cNvPr id="130" name="Google Shape;130;p42"/>
            <p:cNvGrpSpPr/>
            <p:nvPr/>
          </p:nvGrpSpPr>
          <p:grpSpPr>
            <a:xfrm>
              <a:off x="3708956" y="2373423"/>
              <a:ext cx="1887535" cy="2335606"/>
              <a:chOff x="3973906" y="2373423"/>
              <a:chExt cx="1887535" cy="2335606"/>
            </a:xfrm>
          </p:grpSpPr>
          <p:pic>
            <p:nvPicPr>
              <p:cNvPr id="131" name="Google Shape;131;p42"/>
              <p:cNvPicPr preferRelativeResize="0"/>
              <p:nvPr/>
            </p:nvPicPr>
            <p:blipFill rotWithShape="1">
              <a:blip r:embed="rId7" cstate="print">
                <a:alphaModFix/>
                <a:extLst>
                  <a:ext uri="{28A0092B-C50C-407E-A947-70E740481C1C}">
                    <a14:useLocalDpi xmlns:a14="http://schemas.microsoft.com/office/drawing/2010/main"/>
                  </a:ext>
                </a:extLst>
              </a:blip>
              <a:srcRect/>
              <a:stretch/>
            </p:blipFill>
            <p:spPr>
              <a:xfrm>
                <a:off x="3973906" y="2547183"/>
                <a:ext cx="1016682" cy="2161846"/>
              </a:xfrm>
              <a:prstGeom prst="rect">
                <a:avLst/>
              </a:prstGeom>
              <a:noFill/>
              <a:ln>
                <a:noFill/>
              </a:ln>
            </p:spPr>
          </p:pic>
          <p:pic>
            <p:nvPicPr>
              <p:cNvPr id="132" name="Google Shape;132;p42"/>
              <p:cNvPicPr preferRelativeResize="0"/>
              <p:nvPr/>
            </p:nvPicPr>
            <p:blipFill rotWithShape="1">
              <a:blip r:embed="rId4" cstate="print">
                <a:alphaModFix/>
                <a:extLst>
                  <a:ext uri="{28A0092B-C50C-407E-A947-70E740481C1C}">
                    <a14:useLocalDpi xmlns:a14="http://schemas.microsoft.com/office/drawing/2010/main"/>
                  </a:ext>
                </a:extLst>
              </a:blip>
              <a:srcRect/>
              <a:stretch/>
            </p:blipFill>
            <p:spPr>
              <a:xfrm>
                <a:off x="4520293" y="2373423"/>
                <a:ext cx="1341148" cy="772865"/>
              </a:xfrm>
              <a:prstGeom prst="rect">
                <a:avLst/>
              </a:prstGeom>
              <a:noFill/>
              <a:ln>
                <a:noFill/>
              </a:ln>
            </p:spPr>
          </p:pic>
          <p:sp>
            <p:nvSpPr>
              <p:cNvPr id="133" name="Google Shape;133;p42"/>
              <p:cNvSpPr/>
              <p:nvPr/>
            </p:nvSpPr>
            <p:spPr>
              <a:xfrm>
                <a:off x="4701715" y="2561599"/>
                <a:ext cx="1097386" cy="338554"/>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None/>
                </a:pPr>
                <a:r>
                  <a:rPr lang="ja-JP" sz="800" b="0" i="0" u="none" strike="noStrike" cap="none">
                    <a:solidFill>
                      <a:srgbClr val="7F7F7F"/>
                    </a:solidFill>
                    <a:latin typeface="Yu Gothic" panose="020B0400000000000000" pitchFamily="34" charset="-128"/>
                    <a:ea typeface="Yu Gothic" panose="020B0400000000000000" pitchFamily="34" charset="-128"/>
                    <a:sym typeface="Arial"/>
                  </a:rPr>
                  <a:t>自分は自分！</a:t>
                </a:r>
                <a:endParaRPr dirty="0">
                  <a:latin typeface="Yu Gothic" panose="020B0400000000000000" pitchFamily="34" charset="-128"/>
                  <a:ea typeface="Yu Gothic" panose="020B0400000000000000" pitchFamily="34" charset="-128"/>
                </a:endParaRPr>
              </a:p>
              <a:p>
                <a:pPr marL="0" marR="0" lvl="0" indent="0" algn="ctr" rtl="0">
                  <a:lnSpc>
                    <a:spcPct val="100000"/>
                  </a:lnSpc>
                  <a:spcBef>
                    <a:spcPts val="0"/>
                  </a:spcBef>
                  <a:spcAft>
                    <a:spcPts val="0"/>
                  </a:spcAft>
                  <a:buNone/>
                </a:pPr>
                <a:r>
                  <a:rPr lang="ja-JP" sz="800" b="0" i="0" u="none" strike="noStrike" cap="none">
                    <a:solidFill>
                      <a:srgbClr val="7F7F7F"/>
                    </a:solidFill>
                    <a:latin typeface="Yu Gothic" panose="020B0400000000000000" pitchFamily="34" charset="-128"/>
                    <a:ea typeface="Yu Gothic" panose="020B0400000000000000" pitchFamily="34" charset="-128"/>
                    <a:sym typeface="Arial"/>
                  </a:rPr>
                  <a:t>人と比べてもね</a:t>
                </a:r>
                <a:endParaRPr dirty="0">
                  <a:latin typeface="Yu Gothic" panose="020B0400000000000000" pitchFamily="34" charset="-128"/>
                  <a:ea typeface="Yu Gothic" panose="020B0400000000000000" pitchFamily="34" charset="-128"/>
                </a:endParaRPr>
              </a:p>
            </p:txBody>
          </p:sp>
        </p:grpSp>
      </p:grpSp>
      <p:sp>
        <p:nvSpPr>
          <p:cNvPr id="134" name="Google Shape;134;p42"/>
          <p:cNvSpPr/>
          <p:nvPr/>
        </p:nvSpPr>
        <p:spPr>
          <a:xfrm>
            <a:off x="3454964" y="2108567"/>
            <a:ext cx="2222711" cy="2837807"/>
          </a:xfrm>
          <a:prstGeom prst="rect">
            <a:avLst/>
          </a:prstGeom>
          <a:noFill/>
          <a:ln w="12700" cap="flat" cmpd="sng">
            <a:solidFill>
              <a:srgbClr val="F89D8F"/>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dirty="0">
              <a:solidFill>
                <a:schemeClr val="lt1"/>
              </a:solidFill>
              <a:latin typeface="Yu Gothic" panose="020B0400000000000000" pitchFamily="34" charset="-128"/>
              <a:ea typeface="Yu Gothic" panose="020B0400000000000000" pitchFamily="34" charset="-128"/>
              <a:sym typeface="Aria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38"/>
        <p:cNvGrpSpPr/>
        <p:nvPr/>
      </p:nvGrpSpPr>
      <p:grpSpPr>
        <a:xfrm>
          <a:off x="0" y="0"/>
          <a:ext cx="0" cy="0"/>
          <a:chOff x="0" y="0"/>
          <a:chExt cx="0" cy="0"/>
        </a:xfrm>
      </p:grpSpPr>
      <p:sp>
        <p:nvSpPr>
          <p:cNvPr id="140" name="Google Shape;140;g5df37e6f9c_0_23"/>
          <p:cNvSpPr txBox="1"/>
          <p:nvPr/>
        </p:nvSpPr>
        <p:spPr>
          <a:xfrm>
            <a:off x="254981" y="271451"/>
            <a:ext cx="8059738" cy="331353"/>
          </a:xfrm>
          <a:prstGeom prst="rect">
            <a:avLst/>
          </a:prstGeom>
          <a:noFill/>
          <a:ln>
            <a:noFill/>
          </a:ln>
        </p:spPr>
        <p:txBody>
          <a:bodyPr spcFirstLastPara="1" wrap="square" lIns="91425" tIns="91425" rIns="91425" bIns="91425" anchor="t" anchorCtr="0">
            <a:noAutofit/>
          </a:bodyPr>
          <a:lstStyle/>
          <a:p>
            <a:pPr marL="0" marR="0" lvl="0" indent="0" algn="l" rtl="0">
              <a:lnSpc>
                <a:spcPct val="110000"/>
              </a:lnSpc>
              <a:spcBef>
                <a:spcPts val="0"/>
              </a:spcBef>
              <a:spcAft>
                <a:spcPts val="0"/>
              </a:spcAft>
              <a:buNone/>
            </a:pPr>
            <a:r>
              <a:rPr lang="ja-JP" sz="1500" b="1" i="0" u="none" strike="noStrike" cap="none">
                <a:solidFill>
                  <a:srgbClr val="7F7F7F"/>
                </a:solidFill>
                <a:latin typeface="Yu Gothic" panose="020B0400000000000000" pitchFamily="34" charset="-128"/>
                <a:ea typeface="Yu Gothic" panose="020B0400000000000000" pitchFamily="34" charset="-128"/>
                <a:sym typeface="Arial"/>
              </a:rPr>
              <a:t>記事カテゴリ</a:t>
            </a:r>
            <a:endParaRPr sz="1500" b="1" i="0" u="none" strike="noStrike" cap="none" dirty="0">
              <a:solidFill>
                <a:srgbClr val="7F7F7F"/>
              </a:solidFill>
              <a:latin typeface="Yu Gothic" panose="020B0400000000000000" pitchFamily="34" charset="-128"/>
              <a:ea typeface="Yu Gothic" panose="020B0400000000000000" pitchFamily="34" charset="-128"/>
              <a:sym typeface="Arial"/>
            </a:endParaRPr>
          </a:p>
        </p:txBody>
      </p:sp>
      <p:cxnSp>
        <p:nvCxnSpPr>
          <p:cNvPr id="141" name="Google Shape;141;g5df37e6f9c_0_23"/>
          <p:cNvCxnSpPr/>
          <p:nvPr/>
        </p:nvCxnSpPr>
        <p:spPr>
          <a:xfrm>
            <a:off x="1965960" y="434654"/>
            <a:ext cx="6819265" cy="0"/>
          </a:xfrm>
          <a:prstGeom prst="straightConnector1">
            <a:avLst/>
          </a:prstGeom>
          <a:noFill/>
          <a:ln w="9525" cap="rnd" cmpd="sng">
            <a:solidFill>
              <a:srgbClr val="CCCCCC"/>
            </a:solidFill>
            <a:prstDash val="solid"/>
            <a:miter lim="800000"/>
            <a:headEnd type="none" w="sm" len="sm"/>
            <a:tailEnd type="none" w="sm" len="sm"/>
          </a:ln>
        </p:spPr>
      </p:cxnSp>
      <p:grpSp>
        <p:nvGrpSpPr>
          <p:cNvPr id="142" name="Google Shape;142;g5df37e6f9c_0_23"/>
          <p:cNvGrpSpPr/>
          <p:nvPr/>
        </p:nvGrpSpPr>
        <p:grpSpPr>
          <a:xfrm>
            <a:off x="358775" y="1514690"/>
            <a:ext cx="8426450" cy="420434"/>
            <a:chOff x="358775" y="901244"/>
            <a:chExt cx="8426450" cy="615557"/>
          </a:xfrm>
        </p:grpSpPr>
        <p:sp>
          <p:nvSpPr>
            <p:cNvPr id="143" name="Google Shape;143;g5df37e6f9c_0_23"/>
            <p:cNvSpPr txBox="1"/>
            <p:nvPr/>
          </p:nvSpPr>
          <p:spPr>
            <a:xfrm>
              <a:off x="358775" y="901244"/>
              <a:ext cx="8426450" cy="565144"/>
            </a:xfrm>
            <a:prstGeom prst="rect">
              <a:avLst/>
            </a:prstGeom>
            <a:noFill/>
            <a:ln>
              <a:noFill/>
            </a:ln>
          </p:spPr>
          <p:txBody>
            <a:bodyPr spcFirstLastPara="1" wrap="square" lIns="91425" tIns="91425" rIns="91425" bIns="91425" anchor="t" anchorCtr="0">
              <a:noAutofit/>
            </a:bodyPr>
            <a:lstStyle/>
            <a:p>
              <a:pPr marL="0" marR="0" lvl="0" indent="0" algn="ctr" rtl="0">
                <a:lnSpc>
                  <a:spcPct val="150000"/>
                </a:lnSpc>
                <a:spcBef>
                  <a:spcPts val="0"/>
                </a:spcBef>
                <a:spcAft>
                  <a:spcPts val="0"/>
                </a:spcAft>
                <a:buNone/>
              </a:pPr>
              <a:r>
                <a:rPr lang="ja-JP" sz="1600" b="1" i="0" u="none" strike="noStrike" cap="none">
                  <a:solidFill>
                    <a:srgbClr val="3F3F3F"/>
                  </a:solidFill>
                  <a:latin typeface="Yu Gothic" panose="020B0400000000000000" pitchFamily="34" charset="-128"/>
                  <a:ea typeface="Yu Gothic" panose="020B0400000000000000" pitchFamily="34" charset="-128"/>
                  <a:sym typeface="Arial"/>
                </a:rPr>
                <a:t>ママにとって</a:t>
              </a:r>
              <a:r>
                <a:rPr lang="ja-JP" sz="1600" b="1" i="0" u="none" strike="noStrike" cap="none">
                  <a:solidFill>
                    <a:srgbClr val="F89D8F"/>
                  </a:solidFill>
                  <a:latin typeface="Yu Gothic" panose="020B0400000000000000" pitchFamily="34" charset="-128"/>
                  <a:ea typeface="Yu Gothic" panose="020B0400000000000000" pitchFamily="34" charset="-128"/>
                  <a:sym typeface="Arial"/>
                </a:rPr>
                <a:t>本当に必要な情報</a:t>
              </a:r>
              <a:r>
                <a:rPr lang="ja-JP" sz="1600" b="1" i="0" u="none" strike="noStrike" cap="none">
                  <a:solidFill>
                    <a:srgbClr val="3F3F3F"/>
                  </a:solidFill>
                  <a:latin typeface="Yu Gothic" panose="020B0400000000000000" pitchFamily="34" charset="-128"/>
                  <a:ea typeface="Yu Gothic" panose="020B0400000000000000" pitchFamily="34" charset="-128"/>
                  <a:sym typeface="Arial"/>
                </a:rPr>
                <a:t>を厳選してお届け</a:t>
              </a:r>
              <a:endParaRPr sz="1600" b="1" i="0" u="none" strike="noStrike" cap="none" dirty="0">
                <a:solidFill>
                  <a:srgbClr val="3F3F3F"/>
                </a:solidFill>
                <a:latin typeface="Yu Gothic" panose="020B0400000000000000" pitchFamily="34" charset="-128"/>
                <a:ea typeface="Yu Gothic" panose="020B0400000000000000" pitchFamily="34" charset="-128"/>
                <a:sym typeface="Arial"/>
              </a:endParaRPr>
            </a:p>
          </p:txBody>
        </p:sp>
        <p:sp>
          <p:nvSpPr>
            <p:cNvPr id="144" name="Google Shape;144;g5df37e6f9c_0_23"/>
            <p:cNvSpPr/>
            <p:nvPr/>
          </p:nvSpPr>
          <p:spPr>
            <a:xfrm>
              <a:off x="3407735" y="1439612"/>
              <a:ext cx="1856644" cy="77189"/>
            </a:xfrm>
            <a:prstGeom prst="roundRect">
              <a:avLst>
                <a:gd name="adj" fmla="val 50000"/>
              </a:avLst>
            </a:prstGeom>
            <a:solidFill>
              <a:srgbClr val="F89D90">
                <a:alpha val="29803"/>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dirty="0">
                <a:solidFill>
                  <a:srgbClr val="000000"/>
                </a:solidFill>
                <a:latin typeface="Yu Gothic" panose="020B0400000000000000" pitchFamily="34" charset="-128"/>
                <a:ea typeface="Yu Gothic" panose="020B0400000000000000" pitchFamily="34" charset="-128"/>
                <a:sym typeface="Arial"/>
              </a:endParaRPr>
            </a:p>
          </p:txBody>
        </p:sp>
      </p:grpSp>
      <p:grpSp>
        <p:nvGrpSpPr>
          <p:cNvPr id="145" name="Google Shape;145;g5df37e6f9c_0_23"/>
          <p:cNvGrpSpPr/>
          <p:nvPr/>
        </p:nvGrpSpPr>
        <p:grpSpPr>
          <a:xfrm>
            <a:off x="6139481" y="840295"/>
            <a:ext cx="2187741" cy="807128"/>
            <a:chOff x="5727779" y="514055"/>
            <a:chExt cx="2187741" cy="807128"/>
          </a:xfrm>
        </p:grpSpPr>
        <p:pic>
          <p:nvPicPr>
            <p:cNvPr id="146" name="Google Shape;146;g5df37e6f9c_0_23"/>
            <p:cNvPicPr preferRelativeResize="0"/>
            <p:nvPr/>
          </p:nvPicPr>
          <p:blipFill rotWithShape="1">
            <a:blip r:embed="rId3" cstate="print">
              <a:alphaModFix/>
              <a:extLst>
                <a:ext uri="{28A0092B-C50C-407E-A947-70E740481C1C}">
                  <a14:useLocalDpi xmlns:a14="http://schemas.microsoft.com/office/drawing/2010/main"/>
                </a:ext>
              </a:extLst>
            </a:blip>
            <a:srcRect/>
            <a:stretch/>
          </p:blipFill>
          <p:spPr>
            <a:xfrm>
              <a:off x="5727779" y="514055"/>
              <a:ext cx="2187741" cy="807128"/>
            </a:xfrm>
            <a:prstGeom prst="rect">
              <a:avLst/>
            </a:prstGeom>
            <a:noFill/>
            <a:ln>
              <a:noFill/>
            </a:ln>
          </p:spPr>
        </p:pic>
        <p:sp>
          <p:nvSpPr>
            <p:cNvPr id="147" name="Google Shape;147;g5df37e6f9c_0_23"/>
            <p:cNvSpPr txBox="1"/>
            <p:nvPr/>
          </p:nvSpPr>
          <p:spPr>
            <a:xfrm>
              <a:off x="5932679" y="681617"/>
              <a:ext cx="1777940" cy="565144"/>
            </a:xfrm>
            <a:prstGeom prst="rect">
              <a:avLst/>
            </a:prstGeom>
            <a:noFill/>
            <a:ln>
              <a:noFill/>
            </a:ln>
          </p:spPr>
          <p:txBody>
            <a:bodyPr spcFirstLastPara="1" wrap="square" lIns="91425" tIns="91425" rIns="91425" bIns="91425" anchor="t" anchorCtr="0">
              <a:noAutofit/>
            </a:bodyPr>
            <a:lstStyle/>
            <a:p>
              <a:pPr marL="0" marR="0" lvl="0" indent="0" algn="ctr" rtl="0">
                <a:lnSpc>
                  <a:spcPct val="150000"/>
                </a:lnSpc>
                <a:spcBef>
                  <a:spcPts val="0"/>
                </a:spcBef>
                <a:spcAft>
                  <a:spcPts val="0"/>
                </a:spcAft>
                <a:buNone/>
              </a:pPr>
              <a:r>
                <a:rPr lang="ja-JP" sz="1000" b="1" i="0" u="none" strike="noStrike" cap="none">
                  <a:solidFill>
                    <a:srgbClr val="F89D8F"/>
                  </a:solidFill>
                  <a:latin typeface="Yu Gothic" panose="020B0400000000000000" pitchFamily="34" charset="-128"/>
                  <a:ea typeface="Yu Gothic" panose="020B0400000000000000" pitchFamily="34" charset="-128"/>
                  <a:sym typeface="Arial"/>
                </a:rPr>
                <a:t>  専門家起用記事も多数！</a:t>
              </a:r>
              <a:endParaRPr sz="1000" b="1" i="0" u="none" strike="noStrike" cap="none" dirty="0">
                <a:solidFill>
                  <a:srgbClr val="F89D8F"/>
                </a:solidFill>
                <a:latin typeface="Yu Gothic" panose="020B0400000000000000" pitchFamily="34" charset="-128"/>
                <a:ea typeface="Yu Gothic" panose="020B0400000000000000" pitchFamily="34" charset="-128"/>
                <a:sym typeface="Arial"/>
              </a:endParaRPr>
            </a:p>
          </p:txBody>
        </p:sp>
      </p:grpSp>
      <p:grpSp>
        <p:nvGrpSpPr>
          <p:cNvPr id="148" name="Google Shape;148;g5df37e6f9c_0_23"/>
          <p:cNvGrpSpPr/>
          <p:nvPr/>
        </p:nvGrpSpPr>
        <p:grpSpPr>
          <a:xfrm>
            <a:off x="5547390" y="2466103"/>
            <a:ext cx="2024872" cy="3340135"/>
            <a:chOff x="5637800" y="2032346"/>
            <a:chExt cx="1856645" cy="3241292"/>
          </a:xfrm>
        </p:grpSpPr>
        <p:sp>
          <p:nvSpPr>
            <p:cNvPr id="149" name="Google Shape;149;g5df37e6f9c_0_23"/>
            <p:cNvSpPr txBox="1"/>
            <p:nvPr/>
          </p:nvSpPr>
          <p:spPr>
            <a:xfrm>
              <a:off x="5637800" y="3039607"/>
              <a:ext cx="1856645" cy="4359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None/>
              </a:pPr>
              <a:r>
                <a:rPr lang="ja-JP" sz="1400" b="1" i="0" u="none" strike="noStrike" cap="none">
                  <a:solidFill>
                    <a:srgbClr val="7F7F7F"/>
                  </a:solidFill>
                  <a:latin typeface="Yu Gothic" panose="020B0400000000000000" pitchFamily="34" charset="-128"/>
                  <a:ea typeface="Yu Gothic" panose="020B0400000000000000" pitchFamily="34" charset="-128"/>
                  <a:sym typeface="Arial"/>
                </a:rPr>
                <a:t>時短家事</a:t>
              </a:r>
              <a:endParaRPr dirty="0">
                <a:latin typeface="Yu Gothic" panose="020B0400000000000000" pitchFamily="34" charset="-128"/>
                <a:ea typeface="Yu Gothic" panose="020B0400000000000000" pitchFamily="34" charset="-128"/>
              </a:endParaRPr>
            </a:p>
          </p:txBody>
        </p:sp>
        <p:sp>
          <p:nvSpPr>
            <p:cNvPr id="150" name="Google Shape;150;g5df37e6f9c_0_23"/>
            <p:cNvSpPr txBox="1"/>
            <p:nvPr/>
          </p:nvSpPr>
          <p:spPr>
            <a:xfrm>
              <a:off x="5637800" y="4837738"/>
              <a:ext cx="1856645" cy="4359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None/>
              </a:pPr>
              <a:r>
                <a:rPr lang="ja-JP" sz="1400" b="1" i="0" u="none" strike="noStrike" cap="none">
                  <a:solidFill>
                    <a:srgbClr val="7F7F7F"/>
                  </a:solidFill>
                  <a:latin typeface="Yu Gothic" panose="020B0400000000000000" pitchFamily="34" charset="-128"/>
                  <a:ea typeface="Yu Gothic" panose="020B0400000000000000" pitchFamily="34" charset="-128"/>
                  <a:sym typeface="Arial"/>
                </a:rPr>
                <a:t>ファッション</a:t>
              </a:r>
              <a:endParaRPr sz="1400" b="1" i="0" u="none" strike="noStrike" cap="none" dirty="0">
                <a:solidFill>
                  <a:srgbClr val="7F7F7F"/>
                </a:solidFill>
                <a:latin typeface="Yu Gothic" panose="020B0400000000000000" pitchFamily="34" charset="-128"/>
                <a:ea typeface="Yu Gothic" panose="020B0400000000000000" pitchFamily="34" charset="-128"/>
                <a:sym typeface="Arial"/>
              </a:endParaRPr>
            </a:p>
            <a:p>
              <a:pPr marL="0" marR="0" lvl="0" indent="0" algn="ctr" rtl="0">
                <a:lnSpc>
                  <a:spcPct val="100000"/>
                </a:lnSpc>
                <a:spcBef>
                  <a:spcPts val="0"/>
                </a:spcBef>
                <a:spcAft>
                  <a:spcPts val="0"/>
                </a:spcAft>
                <a:buNone/>
              </a:pPr>
              <a:r>
                <a:rPr lang="ja-JP" sz="1400" b="1" i="0" u="none" strike="noStrike" cap="none">
                  <a:solidFill>
                    <a:srgbClr val="7F7F7F"/>
                  </a:solidFill>
                  <a:latin typeface="Yu Gothic" panose="020B0400000000000000" pitchFamily="34" charset="-128"/>
                  <a:ea typeface="Yu Gothic" panose="020B0400000000000000" pitchFamily="34" charset="-128"/>
                  <a:sym typeface="Arial"/>
                </a:rPr>
                <a:t>美容</a:t>
              </a:r>
              <a:endParaRPr dirty="0">
                <a:latin typeface="Yu Gothic" panose="020B0400000000000000" pitchFamily="34" charset="-128"/>
                <a:ea typeface="Yu Gothic" panose="020B0400000000000000" pitchFamily="34" charset="-128"/>
              </a:endParaRPr>
            </a:p>
          </p:txBody>
        </p:sp>
        <p:pic>
          <p:nvPicPr>
            <p:cNvPr id="151" name="Google Shape;151;g5df37e6f9c_0_23"/>
            <p:cNvPicPr preferRelativeResize="0"/>
            <p:nvPr/>
          </p:nvPicPr>
          <p:blipFill rotWithShape="1">
            <a:blip r:embed="rId4" cstate="print">
              <a:alphaModFix/>
              <a:extLst>
                <a:ext uri="{28A0092B-C50C-407E-A947-70E740481C1C}">
                  <a14:useLocalDpi xmlns:a14="http://schemas.microsoft.com/office/drawing/2010/main"/>
                </a:ext>
              </a:extLst>
            </a:blip>
            <a:srcRect/>
            <a:stretch/>
          </p:blipFill>
          <p:spPr>
            <a:xfrm>
              <a:off x="6129741" y="3776096"/>
              <a:ext cx="872763" cy="1078697"/>
            </a:xfrm>
            <a:prstGeom prst="rect">
              <a:avLst/>
            </a:prstGeom>
            <a:noFill/>
            <a:ln>
              <a:noFill/>
            </a:ln>
          </p:spPr>
        </p:pic>
        <p:pic>
          <p:nvPicPr>
            <p:cNvPr id="152" name="Google Shape;152;g5df37e6f9c_0_23"/>
            <p:cNvPicPr preferRelativeResize="0"/>
            <p:nvPr/>
          </p:nvPicPr>
          <p:blipFill rotWithShape="1">
            <a:blip r:embed="rId5" cstate="print">
              <a:alphaModFix/>
              <a:extLst>
                <a:ext uri="{28A0092B-C50C-407E-A947-70E740481C1C}">
                  <a14:useLocalDpi xmlns:a14="http://schemas.microsoft.com/office/drawing/2010/main"/>
                </a:ext>
              </a:extLst>
            </a:blip>
            <a:srcRect/>
            <a:stretch/>
          </p:blipFill>
          <p:spPr>
            <a:xfrm>
              <a:off x="6139481" y="2032346"/>
              <a:ext cx="853282" cy="977718"/>
            </a:xfrm>
            <a:prstGeom prst="rect">
              <a:avLst/>
            </a:prstGeom>
            <a:noFill/>
            <a:ln>
              <a:noFill/>
            </a:ln>
          </p:spPr>
        </p:pic>
      </p:grpSp>
      <p:grpSp>
        <p:nvGrpSpPr>
          <p:cNvPr id="153" name="Google Shape;153;g5df37e6f9c_0_23"/>
          <p:cNvGrpSpPr/>
          <p:nvPr/>
        </p:nvGrpSpPr>
        <p:grpSpPr>
          <a:xfrm>
            <a:off x="1571738" y="2596213"/>
            <a:ext cx="2024872" cy="3206058"/>
            <a:chOff x="1662148" y="2162455"/>
            <a:chExt cx="1856645" cy="3111183"/>
          </a:xfrm>
        </p:grpSpPr>
        <p:sp>
          <p:nvSpPr>
            <p:cNvPr id="154" name="Google Shape;154;g5df37e6f9c_0_23"/>
            <p:cNvSpPr txBox="1"/>
            <p:nvPr/>
          </p:nvSpPr>
          <p:spPr>
            <a:xfrm>
              <a:off x="1662148" y="3039607"/>
              <a:ext cx="1856645" cy="4359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rgbClr val="000000"/>
                </a:buClr>
                <a:buSzPts val="1400"/>
                <a:buFont typeface="Arial"/>
                <a:buNone/>
              </a:pPr>
              <a:r>
                <a:rPr lang="ja-JP" sz="1400" b="1" i="0" u="none" strike="noStrike" cap="none">
                  <a:solidFill>
                    <a:srgbClr val="7F7F7F"/>
                  </a:solidFill>
                  <a:latin typeface="Yu Gothic" panose="020B0400000000000000" pitchFamily="34" charset="-128"/>
                  <a:ea typeface="Yu Gothic" panose="020B0400000000000000" pitchFamily="34" charset="-128"/>
                  <a:sym typeface="Arial"/>
                </a:rPr>
                <a:t>教育・しつけ</a:t>
              </a:r>
              <a:endParaRPr sz="1400" b="1" i="0" u="none" strike="noStrike" cap="none" dirty="0">
                <a:solidFill>
                  <a:srgbClr val="7F7F7F"/>
                </a:solidFill>
                <a:latin typeface="Yu Gothic" panose="020B0400000000000000" pitchFamily="34" charset="-128"/>
                <a:ea typeface="Yu Gothic" panose="020B0400000000000000" pitchFamily="34" charset="-128"/>
                <a:sym typeface="Arial"/>
              </a:endParaRPr>
            </a:p>
          </p:txBody>
        </p:sp>
        <p:sp>
          <p:nvSpPr>
            <p:cNvPr id="155" name="Google Shape;155;g5df37e6f9c_0_23"/>
            <p:cNvSpPr txBox="1"/>
            <p:nvPr/>
          </p:nvSpPr>
          <p:spPr>
            <a:xfrm>
              <a:off x="1662148" y="4837738"/>
              <a:ext cx="1856645" cy="4359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rgbClr val="000000"/>
                </a:buClr>
                <a:buSzPts val="1400"/>
                <a:buFont typeface="Arial"/>
                <a:buNone/>
              </a:pPr>
              <a:r>
                <a:rPr lang="ja-JP" sz="1400" b="1" i="0" u="none" strike="noStrike" cap="none">
                  <a:solidFill>
                    <a:srgbClr val="7F7F7F"/>
                  </a:solidFill>
                  <a:latin typeface="Yu Gothic" panose="020B0400000000000000" pitchFamily="34" charset="-128"/>
                  <a:ea typeface="Yu Gothic" panose="020B0400000000000000" pitchFamily="34" charset="-128"/>
                  <a:sym typeface="Arial"/>
                </a:rPr>
                <a:t>お 金</a:t>
              </a:r>
              <a:endParaRPr sz="1400" b="1" i="0" u="none" strike="noStrike" cap="none" dirty="0">
                <a:solidFill>
                  <a:srgbClr val="7F7F7F"/>
                </a:solidFill>
                <a:latin typeface="Yu Gothic" panose="020B0400000000000000" pitchFamily="34" charset="-128"/>
                <a:ea typeface="Yu Gothic" panose="020B0400000000000000" pitchFamily="34" charset="-128"/>
                <a:sym typeface="Arial"/>
              </a:endParaRPr>
            </a:p>
          </p:txBody>
        </p:sp>
        <p:pic>
          <p:nvPicPr>
            <p:cNvPr id="156" name="Google Shape;156;g5df37e6f9c_0_23"/>
            <p:cNvPicPr preferRelativeResize="0"/>
            <p:nvPr/>
          </p:nvPicPr>
          <p:blipFill rotWithShape="1">
            <a:blip r:embed="rId6" cstate="print">
              <a:alphaModFix/>
              <a:extLst>
                <a:ext uri="{28A0092B-C50C-407E-A947-70E740481C1C}">
                  <a14:useLocalDpi xmlns:a14="http://schemas.microsoft.com/office/drawing/2010/main"/>
                </a:ext>
              </a:extLst>
            </a:blip>
            <a:srcRect/>
            <a:stretch/>
          </p:blipFill>
          <p:spPr>
            <a:xfrm>
              <a:off x="2160397" y="3837097"/>
              <a:ext cx="860147" cy="956694"/>
            </a:xfrm>
            <a:prstGeom prst="rect">
              <a:avLst/>
            </a:prstGeom>
            <a:noFill/>
            <a:ln>
              <a:noFill/>
            </a:ln>
          </p:spPr>
        </p:pic>
        <p:pic>
          <p:nvPicPr>
            <p:cNvPr id="157" name="Google Shape;157;g5df37e6f9c_0_23"/>
            <p:cNvPicPr preferRelativeResize="0"/>
            <p:nvPr/>
          </p:nvPicPr>
          <p:blipFill rotWithShape="1">
            <a:blip r:embed="rId7" cstate="print">
              <a:alphaModFix/>
              <a:extLst>
                <a:ext uri="{28A0092B-C50C-407E-A947-70E740481C1C}">
                  <a14:useLocalDpi xmlns:a14="http://schemas.microsoft.com/office/drawing/2010/main"/>
                </a:ext>
              </a:extLst>
            </a:blip>
            <a:srcRect/>
            <a:stretch/>
          </p:blipFill>
          <p:spPr>
            <a:xfrm>
              <a:off x="2105102" y="2162455"/>
              <a:ext cx="970736" cy="717500"/>
            </a:xfrm>
            <a:prstGeom prst="rect">
              <a:avLst/>
            </a:prstGeom>
            <a:noFill/>
            <a:ln>
              <a:noFill/>
            </a:ln>
          </p:spPr>
        </p:pic>
      </p:grpSp>
      <p:grpSp>
        <p:nvGrpSpPr>
          <p:cNvPr id="158" name="Google Shape;158;g5df37e6f9c_0_23"/>
          <p:cNvGrpSpPr/>
          <p:nvPr/>
        </p:nvGrpSpPr>
        <p:grpSpPr>
          <a:xfrm>
            <a:off x="3559564" y="2484887"/>
            <a:ext cx="2024872" cy="3320779"/>
            <a:chOff x="3649974" y="2051129"/>
            <a:chExt cx="1856645" cy="3222509"/>
          </a:xfrm>
        </p:grpSpPr>
        <p:sp>
          <p:nvSpPr>
            <p:cNvPr id="159" name="Google Shape;159;g5df37e6f9c_0_23"/>
            <p:cNvSpPr txBox="1"/>
            <p:nvPr/>
          </p:nvSpPr>
          <p:spPr>
            <a:xfrm>
              <a:off x="3649974" y="3039607"/>
              <a:ext cx="1856645" cy="4359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rgbClr val="000000"/>
                </a:buClr>
                <a:buSzPts val="1400"/>
                <a:buFont typeface="Arial"/>
                <a:buNone/>
              </a:pPr>
              <a:r>
                <a:rPr lang="ja-JP" sz="1400" b="1" i="0" u="none" strike="noStrike" cap="none">
                  <a:solidFill>
                    <a:srgbClr val="7F7F7F"/>
                  </a:solidFill>
                  <a:latin typeface="Yu Gothic" panose="020B0400000000000000" pitchFamily="34" charset="-128"/>
                  <a:ea typeface="Yu Gothic" panose="020B0400000000000000" pitchFamily="34" charset="-128"/>
                  <a:sym typeface="Arial"/>
                </a:rPr>
                <a:t>料  理</a:t>
              </a:r>
              <a:endParaRPr sz="1400" b="1" i="0" u="none" strike="noStrike" cap="none" dirty="0">
                <a:solidFill>
                  <a:srgbClr val="7F7F7F"/>
                </a:solidFill>
                <a:latin typeface="Yu Gothic" panose="020B0400000000000000" pitchFamily="34" charset="-128"/>
                <a:ea typeface="Yu Gothic" panose="020B0400000000000000" pitchFamily="34" charset="-128"/>
                <a:sym typeface="Arial"/>
              </a:endParaRPr>
            </a:p>
          </p:txBody>
        </p:sp>
        <p:sp>
          <p:nvSpPr>
            <p:cNvPr id="160" name="Google Shape;160;g5df37e6f9c_0_23"/>
            <p:cNvSpPr txBox="1"/>
            <p:nvPr/>
          </p:nvSpPr>
          <p:spPr>
            <a:xfrm>
              <a:off x="3649974" y="4837738"/>
              <a:ext cx="1856645" cy="4359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None/>
              </a:pPr>
              <a:r>
                <a:rPr lang="ja-JP" sz="1400" b="1" i="0" u="none" strike="noStrike" cap="none">
                  <a:solidFill>
                    <a:srgbClr val="7F7F7F"/>
                  </a:solidFill>
                  <a:latin typeface="Yu Gothic" panose="020B0400000000000000" pitchFamily="34" charset="-128"/>
                  <a:ea typeface="Yu Gothic" panose="020B0400000000000000" pitchFamily="34" charset="-128"/>
                  <a:sym typeface="Arial"/>
                </a:rPr>
                <a:t>家族の健康</a:t>
              </a:r>
              <a:endParaRPr dirty="0">
                <a:latin typeface="Yu Gothic" panose="020B0400000000000000" pitchFamily="34" charset="-128"/>
                <a:ea typeface="Yu Gothic" panose="020B0400000000000000" pitchFamily="34" charset="-128"/>
              </a:endParaRPr>
            </a:p>
          </p:txBody>
        </p:sp>
        <p:pic>
          <p:nvPicPr>
            <p:cNvPr id="161" name="Google Shape;161;g5df37e6f9c_0_23"/>
            <p:cNvPicPr preferRelativeResize="0"/>
            <p:nvPr/>
          </p:nvPicPr>
          <p:blipFill rotWithShape="1">
            <a:blip r:embed="rId8" cstate="print">
              <a:alphaModFix/>
              <a:extLst>
                <a:ext uri="{28A0092B-C50C-407E-A947-70E740481C1C}">
                  <a14:useLocalDpi xmlns:a14="http://schemas.microsoft.com/office/drawing/2010/main"/>
                </a:ext>
              </a:extLst>
            </a:blip>
            <a:srcRect/>
            <a:stretch/>
          </p:blipFill>
          <p:spPr>
            <a:xfrm>
              <a:off x="4157245" y="3847132"/>
              <a:ext cx="842102" cy="936624"/>
            </a:xfrm>
            <a:prstGeom prst="rect">
              <a:avLst/>
            </a:prstGeom>
            <a:noFill/>
            <a:ln>
              <a:noFill/>
            </a:ln>
          </p:spPr>
        </p:pic>
        <p:pic>
          <p:nvPicPr>
            <p:cNvPr id="162" name="Google Shape;162;g5df37e6f9c_0_23"/>
            <p:cNvPicPr preferRelativeResize="0"/>
            <p:nvPr/>
          </p:nvPicPr>
          <p:blipFill rotWithShape="1">
            <a:blip r:embed="rId9" cstate="print">
              <a:alphaModFix/>
              <a:extLst>
                <a:ext uri="{28A0092B-C50C-407E-A947-70E740481C1C}">
                  <a14:useLocalDpi xmlns:a14="http://schemas.microsoft.com/office/drawing/2010/main"/>
                </a:ext>
              </a:extLst>
            </a:blip>
            <a:srcRect/>
            <a:stretch/>
          </p:blipFill>
          <p:spPr>
            <a:xfrm>
              <a:off x="4086853" y="2051129"/>
              <a:ext cx="982886" cy="940152"/>
            </a:xfrm>
            <a:prstGeom prst="rect">
              <a:avLst/>
            </a:prstGeom>
            <a:noFill/>
            <a:ln>
              <a:noFill/>
            </a:ln>
          </p:spPr>
        </p:pic>
      </p:gr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66"/>
        <p:cNvGrpSpPr/>
        <p:nvPr/>
      </p:nvGrpSpPr>
      <p:grpSpPr>
        <a:xfrm>
          <a:off x="0" y="0"/>
          <a:ext cx="0" cy="0"/>
          <a:chOff x="0" y="0"/>
          <a:chExt cx="0" cy="0"/>
        </a:xfrm>
      </p:grpSpPr>
      <p:sp>
        <p:nvSpPr>
          <p:cNvPr id="167" name="Google Shape;167;p43"/>
          <p:cNvSpPr txBox="1"/>
          <p:nvPr/>
        </p:nvSpPr>
        <p:spPr>
          <a:xfrm>
            <a:off x="254981" y="271451"/>
            <a:ext cx="8059738" cy="331353"/>
          </a:xfrm>
          <a:prstGeom prst="rect">
            <a:avLst/>
          </a:prstGeom>
          <a:noFill/>
          <a:ln>
            <a:noFill/>
          </a:ln>
        </p:spPr>
        <p:txBody>
          <a:bodyPr spcFirstLastPara="1" wrap="square" lIns="91425" tIns="91425" rIns="91425" bIns="91425" anchor="t" anchorCtr="0">
            <a:noAutofit/>
          </a:bodyPr>
          <a:lstStyle/>
          <a:p>
            <a:pPr marL="0" marR="0" lvl="0" indent="0" algn="l" rtl="0">
              <a:lnSpc>
                <a:spcPct val="110000"/>
              </a:lnSpc>
              <a:spcBef>
                <a:spcPts val="0"/>
              </a:spcBef>
              <a:spcAft>
                <a:spcPts val="0"/>
              </a:spcAft>
              <a:buNone/>
            </a:pPr>
            <a:r>
              <a:rPr lang="ja-JP" sz="1500" b="1" i="0" u="none" strike="noStrike" cap="none">
                <a:solidFill>
                  <a:srgbClr val="7F7F7F"/>
                </a:solidFill>
                <a:latin typeface="Yu Gothic" panose="020B0400000000000000" pitchFamily="34" charset="-128"/>
                <a:ea typeface="Yu Gothic" panose="020B0400000000000000" pitchFamily="34" charset="-128"/>
                <a:sym typeface="Arial"/>
              </a:rPr>
              <a:t>専門家</a:t>
            </a:r>
            <a:endParaRPr sz="1500" b="1" i="0" u="none" strike="noStrike" cap="none" dirty="0">
              <a:solidFill>
                <a:srgbClr val="7F7F7F"/>
              </a:solidFill>
              <a:latin typeface="Yu Gothic" panose="020B0400000000000000" pitchFamily="34" charset="-128"/>
              <a:ea typeface="Yu Gothic" panose="020B0400000000000000" pitchFamily="34" charset="-128"/>
              <a:sym typeface="Arial"/>
            </a:endParaRPr>
          </a:p>
        </p:txBody>
      </p:sp>
      <p:cxnSp>
        <p:nvCxnSpPr>
          <p:cNvPr id="168" name="Google Shape;168;p43"/>
          <p:cNvCxnSpPr/>
          <p:nvPr/>
        </p:nvCxnSpPr>
        <p:spPr>
          <a:xfrm rot="10800000" flipH="1">
            <a:off x="1224294" y="434654"/>
            <a:ext cx="7560931" cy="39237"/>
          </a:xfrm>
          <a:prstGeom prst="straightConnector1">
            <a:avLst/>
          </a:prstGeom>
          <a:noFill/>
          <a:ln w="9525" cap="rnd" cmpd="sng">
            <a:solidFill>
              <a:srgbClr val="CCCCCC"/>
            </a:solidFill>
            <a:prstDash val="solid"/>
            <a:miter lim="800000"/>
            <a:headEnd type="none" w="sm" len="sm"/>
            <a:tailEnd type="none" w="sm" len="sm"/>
          </a:ln>
        </p:spPr>
      </p:cxnSp>
      <p:sp>
        <p:nvSpPr>
          <p:cNvPr id="169" name="Google Shape;169;p43"/>
          <p:cNvSpPr txBox="1"/>
          <p:nvPr/>
        </p:nvSpPr>
        <p:spPr>
          <a:xfrm>
            <a:off x="358775" y="777909"/>
            <a:ext cx="8426450" cy="565144"/>
          </a:xfrm>
          <a:prstGeom prst="rect">
            <a:avLst/>
          </a:prstGeom>
          <a:noFill/>
          <a:ln>
            <a:noFill/>
          </a:ln>
        </p:spPr>
        <p:txBody>
          <a:bodyPr spcFirstLastPara="1" wrap="square" lIns="91425" tIns="91425" rIns="91425" bIns="91425" anchor="t" anchorCtr="0">
            <a:noAutofit/>
          </a:bodyPr>
          <a:lstStyle/>
          <a:p>
            <a:pPr marL="0" marR="0" lvl="0" indent="0" algn="ctr" rtl="0">
              <a:lnSpc>
                <a:spcPct val="150000"/>
              </a:lnSpc>
              <a:spcBef>
                <a:spcPts val="0"/>
              </a:spcBef>
              <a:spcAft>
                <a:spcPts val="0"/>
              </a:spcAft>
              <a:buNone/>
            </a:pPr>
            <a:r>
              <a:rPr lang="ja-JP" sz="1200" b="1" i="0" u="none" strike="noStrike" cap="none">
                <a:solidFill>
                  <a:srgbClr val="3F3F3F"/>
                </a:solidFill>
                <a:latin typeface="Yu Gothic" panose="020B0400000000000000" pitchFamily="34" charset="-128"/>
                <a:ea typeface="Yu Gothic" panose="020B0400000000000000" pitchFamily="34" charset="-128"/>
                <a:sym typeface="Arial"/>
              </a:rPr>
              <a:t>多彩なジャンルの専門家の連載・取材実績あり</a:t>
            </a:r>
            <a:endParaRPr dirty="0">
              <a:latin typeface="Yu Gothic" panose="020B0400000000000000" pitchFamily="34" charset="-128"/>
              <a:ea typeface="Yu Gothic" panose="020B0400000000000000" pitchFamily="34" charset="-128"/>
            </a:endParaRPr>
          </a:p>
          <a:p>
            <a:pPr marL="0" marR="0" lvl="0" indent="0" algn="ctr" rtl="0">
              <a:lnSpc>
                <a:spcPct val="150000"/>
              </a:lnSpc>
              <a:spcBef>
                <a:spcPts val="0"/>
              </a:spcBef>
              <a:spcAft>
                <a:spcPts val="0"/>
              </a:spcAft>
              <a:buNone/>
            </a:pPr>
            <a:r>
              <a:rPr lang="ja-JP" sz="1200" b="1" i="0" u="none" strike="noStrike" cap="none">
                <a:solidFill>
                  <a:srgbClr val="3F3F3F"/>
                </a:solidFill>
                <a:latin typeface="Yu Gothic" panose="020B0400000000000000" pitchFamily="34" charset="-128"/>
                <a:ea typeface="Yu Gothic" panose="020B0400000000000000" pitchFamily="34" charset="-128"/>
                <a:sym typeface="Arial"/>
              </a:rPr>
              <a:t>実際に子どもをもつママパパも多数</a:t>
            </a:r>
            <a:endParaRPr sz="1200" b="1" i="0" u="none" strike="noStrike" cap="none" dirty="0">
              <a:solidFill>
                <a:srgbClr val="3F3F3F"/>
              </a:solidFill>
              <a:latin typeface="Yu Gothic" panose="020B0400000000000000" pitchFamily="34" charset="-128"/>
              <a:ea typeface="Yu Gothic" panose="020B0400000000000000" pitchFamily="34" charset="-128"/>
              <a:sym typeface="Arial"/>
            </a:endParaRPr>
          </a:p>
        </p:txBody>
      </p:sp>
      <p:sp>
        <p:nvSpPr>
          <p:cNvPr id="170" name="Google Shape;170;p43"/>
          <p:cNvSpPr txBox="1"/>
          <p:nvPr/>
        </p:nvSpPr>
        <p:spPr>
          <a:xfrm>
            <a:off x="0" y="1485955"/>
            <a:ext cx="9144000" cy="565144"/>
          </a:xfrm>
          <a:prstGeom prst="rect">
            <a:avLst/>
          </a:prstGeom>
          <a:noFill/>
          <a:ln>
            <a:noFill/>
          </a:ln>
        </p:spPr>
        <p:txBody>
          <a:bodyPr spcFirstLastPara="1" wrap="square" lIns="91425" tIns="91425" rIns="91425" bIns="91425" anchor="t" anchorCtr="0">
            <a:noAutofit/>
          </a:bodyPr>
          <a:lstStyle/>
          <a:p>
            <a:pPr marL="0" marR="0" lvl="0" indent="0" algn="ctr" rtl="0">
              <a:lnSpc>
                <a:spcPct val="150000"/>
              </a:lnSpc>
              <a:spcBef>
                <a:spcPts val="0"/>
              </a:spcBef>
              <a:spcAft>
                <a:spcPts val="0"/>
              </a:spcAft>
              <a:buNone/>
            </a:pPr>
            <a:r>
              <a:rPr lang="ja-JP" sz="1200" b="1" i="0" u="none" strike="noStrike" cap="none">
                <a:solidFill>
                  <a:srgbClr val="F89D8F"/>
                </a:solidFill>
                <a:latin typeface="Yu Gothic" panose="020B0400000000000000" pitchFamily="34" charset="-128"/>
                <a:ea typeface="Yu Gothic" panose="020B0400000000000000" pitchFamily="34" charset="-128"/>
                <a:sym typeface="Arial"/>
              </a:rPr>
              <a:t>教育 ／ 医療 ／ 料理 ／ くらし</a:t>
            </a:r>
            <a:endParaRPr sz="1200" b="1" i="0" u="none" strike="noStrike" cap="none" dirty="0">
              <a:solidFill>
                <a:srgbClr val="F89D8F"/>
              </a:solidFill>
              <a:latin typeface="Yu Gothic" panose="020B0400000000000000" pitchFamily="34" charset="-128"/>
              <a:ea typeface="Yu Gothic" panose="020B0400000000000000" pitchFamily="34" charset="-128"/>
              <a:sym typeface="Arial"/>
            </a:endParaRPr>
          </a:p>
        </p:txBody>
      </p:sp>
      <p:cxnSp>
        <p:nvCxnSpPr>
          <p:cNvPr id="171" name="Google Shape;171;p43"/>
          <p:cNvCxnSpPr/>
          <p:nvPr/>
        </p:nvCxnSpPr>
        <p:spPr>
          <a:xfrm>
            <a:off x="1147121" y="1900664"/>
            <a:ext cx="6832962" cy="0"/>
          </a:xfrm>
          <a:prstGeom prst="straightConnector1">
            <a:avLst/>
          </a:prstGeom>
          <a:noFill/>
          <a:ln w="12700" cap="flat" cmpd="sng">
            <a:solidFill>
              <a:srgbClr val="F89D8F"/>
            </a:solidFill>
            <a:prstDash val="dot"/>
            <a:miter lim="800000"/>
            <a:headEnd type="none" w="sm" len="sm"/>
            <a:tailEnd type="none" w="sm" len="sm"/>
          </a:ln>
        </p:spPr>
      </p:cxnSp>
      <p:pic>
        <p:nvPicPr>
          <p:cNvPr id="172" name="Google Shape;172;p43"/>
          <p:cNvPicPr preferRelativeResize="0"/>
          <p:nvPr/>
        </p:nvPicPr>
        <p:blipFill rotWithShape="1">
          <a:blip r:embed="rId3">
            <a:alphaModFix/>
          </a:blip>
          <a:srcRect/>
          <a:stretch/>
        </p:blipFill>
        <p:spPr>
          <a:xfrm>
            <a:off x="5454760" y="2237352"/>
            <a:ext cx="1080000" cy="1080014"/>
          </a:xfrm>
          <a:prstGeom prst="rect">
            <a:avLst/>
          </a:prstGeom>
          <a:noFill/>
          <a:ln>
            <a:noFill/>
          </a:ln>
        </p:spPr>
      </p:pic>
      <p:pic>
        <p:nvPicPr>
          <p:cNvPr id="173" name="Google Shape;173;p43"/>
          <p:cNvPicPr preferRelativeResize="0"/>
          <p:nvPr/>
        </p:nvPicPr>
        <p:blipFill rotWithShape="1">
          <a:blip r:embed="rId4" cstate="hqprint">
            <a:alphaModFix/>
            <a:extLst>
              <a:ext uri="{28A0092B-C50C-407E-A947-70E740481C1C}">
                <a14:useLocalDpi xmlns:a14="http://schemas.microsoft.com/office/drawing/2010/main"/>
              </a:ext>
            </a:extLst>
          </a:blip>
          <a:srcRect l="-11"/>
          <a:stretch/>
        </p:blipFill>
        <p:spPr>
          <a:xfrm>
            <a:off x="5454760" y="4123651"/>
            <a:ext cx="1080000" cy="1080000"/>
          </a:xfrm>
          <a:prstGeom prst="rect">
            <a:avLst/>
          </a:prstGeom>
          <a:noFill/>
          <a:ln>
            <a:noFill/>
          </a:ln>
        </p:spPr>
      </p:pic>
      <p:sp>
        <p:nvSpPr>
          <p:cNvPr id="174" name="Google Shape;174;p43"/>
          <p:cNvSpPr txBox="1"/>
          <p:nvPr/>
        </p:nvSpPr>
        <p:spPr>
          <a:xfrm>
            <a:off x="5454760" y="5163510"/>
            <a:ext cx="1375506" cy="624852"/>
          </a:xfrm>
          <a:prstGeom prst="rect">
            <a:avLst/>
          </a:prstGeom>
          <a:noFill/>
          <a:ln>
            <a:noFill/>
          </a:ln>
        </p:spPr>
        <p:txBody>
          <a:bodyPr spcFirstLastPara="1" wrap="square" lIns="91425" tIns="91425" rIns="91425" bIns="91425" anchor="t" anchorCtr="0">
            <a:noAutofit/>
          </a:bodyPr>
          <a:lstStyle/>
          <a:p>
            <a:pPr marL="0" marR="0" lvl="0" indent="0" algn="l" rtl="0">
              <a:lnSpc>
                <a:spcPct val="150000"/>
              </a:lnSpc>
              <a:spcBef>
                <a:spcPts val="0"/>
              </a:spcBef>
              <a:spcAft>
                <a:spcPts val="0"/>
              </a:spcAft>
              <a:buNone/>
            </a:pPr>
            <a:r>
              <a:rPr lang="ja-JP" sz="800" b="0" i="0" u="none" strike="noStrike" cap="none">
                <a:solidFill>
                  <a:srgbClr val="3F3F3F"/>
                </a:solidFill>
                <a:latin typeface="Yu Gothic" panose="020B0400000000000000" pitchFamily="34" charset="-128"/>
                <a:ea typeface="Yu Gothic" panose="020B0400000000000000" pitchFamily="34" charset="-128"/>
                <a:sym typeface="Arial"/>
              </a:rPr>
              <a:t>佐藤 栄子</a:t>
            </a:r>
            <a:endParaRPr dirty="0">
              <a:latin typeface="Yu Gothic" panose="020B0400000000000000" pitchFamily="34" charset="-128"/>
              <a:ea typeface="Yu Gothic" panose="020B0400000000000000" pitchFamily="34" charset="-128"/>
            </a:endParaRPr>
          </a:p>
          <a:p>
            <a:pPr marL="0" marR="0" lvl="0" indent="0" algn="l" rtl="0">
              <a:lnSpc>
                <a:spcPct val="150000"/>
              </a:lnSpc>
              <a:spcBef>
                <a:spcPts val="0"/>
              </a:spcBef>
              <a:spcAft>
                <a:spcPts val="0"/>
              </a:spcAft>
              <a:buNone/>
            </a:pPr>
            <a:r>
              <a:rPr lang="ja-JP" sz="800" b="0" i="0" u="none" strike="noStrike" cap="none">
                <a:solidFill>
                  <a:srgbClr val="3F3F3F"/>
                </a:solidFill>
                <a:latin typeface="Yu Gothic" panose="020B0400000000000000" pitchFamily="34" charset="-128"/>
                <a:ea typeface="Yu Gothic" panose="020B0400000000000000" pitchFamily="34" charset="-128"/>
                <a:sym typeface="Arial"/>
              </a:rPr>
              <a:t>心理カウンセラー</a:t>
            </a:r>
            <a:endParaRPr dirty="0">
              <a:latin typeface="Yu Gothic" panose="020B0400000000000000" pitchFamily="34" charset="-128"/>
              <a:ea typeface="Yu Gothic" panose="020B0400000000000000" pitchFamily="34" charset="-128"/>
            </a:endParaRPr>
          </a:p>
        </p:txBody>
      </p:sp>
      <p:pic>
        <p:nvPicPr>
          <p:cNvPr id="175" name="Google Shape;175;p43"/>
          <p:cNvPicPr preferRelativeResize="0"/>
          <p:nvPr/>
        </p:nvPicPr>
        <p:blipFill rotWithShape="1">
          <a:blip r:embed="rId5">
            <a:alphaModFix/>
          </a:blip>
          <a:srcRect/>
          <a:stretch/>
        </p:blipFill>
        <p:spPr>
          <a:xfrm>
            <a:off x="1186480" y="2237352"/>
            <a:ext cx="1080000" cy="1080000"/>
          </a:xfrm>
          <a:prstGeom prst="rect">
            <a:avLst/>
          </a:prstGeom>
          <a:noFill/>
          <a:ln>
            <a:noFill/>
          </a:ln>
        </p:spPr>
      </p:pic>
      <p:pic>
        <p:nvPicPr>
          <p:cNvPr id="176" name="Google Shape;176;p43"/>
          <p:cNvPicPr preferRelativeResize="0"/>
          <p:nvPr/>
        </p:nvPicPr>
        <p:blipFill rotWithShape="1">
          <a:blip r:embed="rId6">
            <a:alphaModFix/>
          </a:blip>
          <a:srcRect/>
          <a:stretch/>
        </p:blipFill>
        <p:spPr>
          <a:xfrm>
            <a:off x="1186480" y="4123651"/>
            <a:ext cx="1080000" cy="1080000"/>
          </a:xfrm>
          <a:prstGeom prst="rect">
            <a:avLst/>
          </a:prstGeom>
          <a:noFill/>
          <a:ln>
            <a:noFill/>
          </a:ln>
        </p:spPr>
      </p:pic>
      <p:sp>
        <p:nvSpPr>
          <p:cNvPr id="177" name="Google Shape;177;p43"/>
          <p:cNvSpPr txBox="1"/>
          <p:nvPr/>
        </p:nvSpPr>
        <p:spPr>
          <a:xfrm>
            <a:off x="1186480" y="3293262"/>
            <a:ext cx="1217651" cy="646794"/>
          </a:xfrm>
          <a:prstGeom prst="rect">
            <a:avLst/>
          </a:prstGeom>
          <a:noFill/>
          <a:ln>
            <a:noFill/>
          </a:ln>
        </p:spPr>
        <p:txBody>
          <a:bodyPr spcFirstLastPara="1" wrap="square" lIns="91425" tIns="91425" rIns="91425" bIns="91425" anchor="t" anchorCtr="0">
            <a:noAutofit/>
          </a:bodyPr>
          <a:lstStyle/>
          <a:p>
            <a:pPr marL="0" marR="0" lvl="0" indent="0" algn="l" rtl="0">
              <a:lnSpc>
                <a:spcPct val="150000"/>
              </a:lnSpc>
              <a:spcBef>
                <a:spcPts val="0"/>
              </a:spcBef>
              <a:spcAft>
                <a:spcPts val="0"/>
              </a:spcAft>
              <a:buNone/>
            </a:pPr>
            <a:r>
              <a:rPr lang="ja-JP" sz="800" b="0" i="0" u="none" strike="noStrike" cap="none">
                <a:solidFill>
                  <a:srgbClr val="3F3F3F"/>
                </a:solidFill>
                <a:latin typeface="Yu Gothic" panose="020B0400000000000000" pitchFamily="34" charset="-128"/>
                <a:ea typeface="Yu Gothic" panose="020B0400000000000000" pitchFamily="34" charset="-128"/>
                <a:sym typeface="Arial"/>
              </a:rPr>
              <a:t>高濱 正伸</a:t>
            </a:r>
            <a:endParaRPr sz="800" b="0" i="0" u="none" strike="noStrike" cap="none" dirty="0">
              <a:solidFill>
                <a:srgbClr val="3F3F3F"/>
              </a:solidFill>
              <a:highlight>
                <a:srgbClr val="FFFFFF"/>
              </a:highlight>
              <a:latin typeface="Yu Gothic" panose="020B0400000000000000" pitchFamily="34" charset="-128"/>
              <a:ea typeface="Yu Gothic" panose="020B0400000000000000" pitchFamily="34" charset="-128"/>
              <a:sym typeface="Arial"/>
            </a:endParaRPr>
          </a:p>
          <a:p>
            <a:pPr marL="0" marR="0" lvl="0" indent="0" algn="l" rtl="0">
              <a:lnSpc>
                <a:spcPct val="150000"/>
              </a:lnSpc>
              <a:spcBef>
                <a:spcPts val="0"/>
              </a:spcBef>
              <a:spcAft>
                <a:spcPts val="0"/>
              </a:spcAft>
              <a:buNone/>
            </a:pPr>
            <a:r>
              <a:rPr lang="ja-JP" sz="800" b="0" i="0" u="none" strike="noStrike" cap="none">
                <a:solidFill>
                  <a:srgbClr val="3F3F3F"/>
                </a:solidFill>
                <a:latin typeface="Yu Gothic" panose="020B0400000000000000" pitchFamily="34" charset="-128"/>
                <a:ea typeface="Yu Gothic" panose="020B0400000000000000" pitchFamily="34" charset="-128"/>
                <a:sym typeface="Arial"/>
              </a:rPr>
              <a:t>花まる学習会代表</a:t>
            </a:r>
            <a:endParaRPr sz="800" b="0" i="0" u="none" strike="noStrike" cap="none" dirty="0">
              <a:solidFill>
                <a:srgbClr val="3F3F3F"/>
              </a:solidFill>
              <a:latin typeface="Yu Gothic" panose="020B0400000000000000" pitchFamily="34" charset="-128"/>
              <a:ea typeface="Yu Gothic" panose="020B0400000000000000" pitchFamily="34" charset="-128"/>
              <a:sym typeface="Arial"/>
            </a:endParaRPr>
          </a:p>
        </p:txBody>
      </p:sp>
      <p:sp>
        <p:nvSpPr>
          <p:cNvPr id="178" name="Google Shape;178;p43"/>
          <p:cNvSpPr txBox="1"/>
          <p:nvPr/>
        </p:nvSpPr>
        <p:spPr>
          <a:xfrm>
            <a:off x="1186480" y="5163510"/>
            <a:ext cx="1146379" cy="646794"/>
          </a:xfrm>
          <a:prstGeom prst="rect">
            <a:avLst/>
          </a:prstGeom>
          <a:noFill/>
          <a:ln>
            <a:noFill/>
          </a:ln>
        </p:spPr>
        <p:txBody>
          <a:bodyPr spcFirstLastPara="1" wrap="square" lIns="91425" tIns="91425" rIns="91425" bIns="91425" anchor="t" anchorCtr="0">
            <a:noAutofit/>
          </a:bodyPr>
          <a:lstStyle/>
          <a:p>
            <a:pPr marL="0" marR="0" lvl="0" indent="0" algn="l" rtl="0">
              <a:lnSpc>
                <a:spcPct val="150000"/>
              </a:lnSpc>
              <a:spcBef>
                <a:spcPts val="0"/>
              </a:spcBef>
              <a:spcAft>
                <a:spcPts val="0"/>
              </a:spcAft>
              <a:buNone/>
            </a:pPr>
            <a:r>
              <a:rPr lang="ja-JP" sz="800" b="0" i="0" u="none" strike="noStrike" cap="none">
                <a:solidFill>
                  <a:srgbClr val="3F3F3F"/>
                </a:solidFill>
                <a:latin typeface="Yu Gothic" panose="020B0400000000000000" pitchFamily="34" charset="-128"/>
                <a:ea typeface="Yu Gothic" panose="020B0400000000000000" pitchFamily="34" charset="-128"/>
                <a:sym typeface="Arial"/>
              </a:rPr>
              <a:t>武田 昌美</a:t>
            </a:r>
            <a:endParaRPr sz="800" b="0" i="0" u="none" strike="noStrike" cap="none" dirty="0">
              <a:solidFill>
                <a:srgbClr val="3F3F3F"/>
              </a:solidFill>
              <a:highlight>
                <a:srgbClr val="FFFFFF"/>
              </a:highlight>
              <a:latin typeface="Yu Gothic" panose="020B0400000000000000" pitchFamily="34" charset="-128"/>
              <a:ea typeface="Yu Gothic" panose="020B0400000000000000" pitchFamily="34" charset="-128"/>
              <a:sym typeface="Arial"/>
            </a:endParaRPr>
          </a:p>
          <a:p>
            <a:pPr marL="0" marR="0" lvl="0" indent="0" algn="l" rtl="0">
              <a:lnSpc>
                <a:spcPct val="150000"/>
              </a:lnSpc>
              <a:spcBef>
                <a:spcPts val="0"/>
              </a:spcBef>
              <a:spcAft>
                <a:spcPts val="0"/>
              </a:spcAft>
              <a:buNone/>
            </a:pPr>
            <a:r>
              <a:rPr lang="ja-JP" sz="800" b="0" i="0" u="none" strike="noStrike" cap="none">
                <a:solidFill>
                  <a:srgbClr val="3F3F3F"/>
                </a:solidFill>
                <a:latin typeface="Yu Gothic" panose="020B0400000000000000" pitchFamily="34" charset="-128"/>
                <a:ea typeface="Yu Gothic" panose="020B0400000000000000" pitchFamily="34" charset="-128"/>
                <a:sym typeface="Arial"/>
              </a:rPr>
              <a:t>子ども料理研究家</a:t>
            </a:r>
            <a:endParaRPr dirty="0">
              <a:latin typeface="Yu Gothic" panose="020B0400000000000000" pitchFamily="34" charset="-128"/>
              <a:ea typeface="Yu Gothic" panose="020B0400000000000000" pitchFamily="34" charset="-128"/>
            </a:endParaRPr>
          </a:p>
        </p:txBody>
      </p:sp>
      <p:sp>
        <p:nvSpPr>
          <p:cNvPr id="179" name="Google Shape;179;p43"/>
          <p:cNvSpPr txBox="1"/>
          <p:nvPr/>
        </p:nvSpPr>
        <p:spPr>
          <a:xfrm>
            <a:off x="2609240" y="5163510"/>
            <a:ext cx="1264622" cy="559800"/>
          </a:xfrm>
          <a:prstGeom prst="rect">
            <a:avLst/>
          </a:prstGeom>
          <a:noFill/>
          <a:ln>
            <a:noFill/>
          </a:ln>
        </p:spPr>
        <p:txBody>
          <a:bodyPr spcFirstLastPara="1" wrap="square" lIns="91425" tIns="91425" rIns="91425" bIns="91425" anchor="t" anchorCtr="0">
            <a:noAutofit/>
          </a:bodyPr>
          <a:lstStyle/>
          <a:p>
            <a:pPr marL="0" marR="0" lvl="0" indent="0" algn="l" rtl="0">
              <a:lnSpc>
                <a:spcPct val="150000"/>
              </a:lnSpc>
              <a:spcBef>
                <a:spcPts val="0"/>
              </a:spcBef>
              <a:spcAft>
                <a:spcPts val="0"/>
              </a:spcAft>
              <a:buNone/>
            </a:pPr>
            <a:r>
              <a:rPr lang="ja-JP" sz="800" b="0" i="0" u="none" strike="noStrike" cap="none">
                <a:solidFill>
                  <a:srgbClr val="3F3F3F"/>
                </a:solidFill>
                <a:latin typeface="Yu Gothic" panose="020B0400000000000000" pitchFamily="34" charset="-128"/>
                <a:ea typeface="Yu Gothic" panose="020B0400000000000000" pitchFamily="34" charset="-128"/>
                <a:sym typeface="Arial"/>
              </a:rPr>
              <a:t>宇高 有香</a:t>
            </a:r>
            <a:endParaRPr dirty="0">
              <a:latin typeface="Yu Gothic" panose="020B0400000000000000" pitchFamily="34" charset="-128"/>
              <a:ea typeface="Yu Gothic" panose="020B0400000000000000" pitchFamily="34" charset="-128"/>
            </a:endParaRPr>
          </a:p>
          <a:p>
            <a:pPr marL="0" marR="0" lvl="0" indent="0" algn="l" rtl="0">
              <a:lnSpc>
                <a:spcPct val="150000"/>
              </a:lnSpc>
              <a:spcBef>
                <a:spcPts val="0"/>
              </a:spcBef>
              <a:spcAft>
                <a:spcPts val="0"/>
              </a:spcAft>
              <a:buClr>
                <a:srgbClr val="000000"/>
              </a:buClr>
              <a:buSzPts val="800"/>
              <a:buFont typeface="Arial"/>
              <a:buNone/>
            </a:pPr>
            <a:r>
              <a:rPr lang="ja-JP" sz="800" b="0" i="0" u="none" strike="noStrike" cap="none">
                <a:solidFill>
                  <a:srgbClr val="3F3F3F"/>
                </a:solidFill>
                <a:latin typeface="Yu Gothic" panose="020B0400000000000000" pitchFamily="34" charset="-128"/>
                <a:ea typeface="Yu Gothic" panose="020B0400000000000000" pitchFamily="34" charset="-128"/>
                <a:sym typeface="Arial"/>
              </a:rPr>
              <a:t>ライフオーガナイザー</a:t>
            </a:r>
            <a:endParaRPr sz="800" b="0" i="0" u="none" strike="noStrike" cap="none" dirty="0">
              <a:solidFill>
                <a:srgbClr val="3F3F3F"/>
              </a:solidFill>
              <a:latin typeface="Yu Gothic" panose="020B0400000000000000" pitchFamily="34" charset="-128"/>
              <a:ea typeface="Yu Gothic" panose="020B0400000000000000" pitchFamily="34" charset="-128"/>
              <a:sym typeface="Arial"/>
            </a:endParaRPr>
          </a:p>
        </p:txBody>
      </p:sp>
      <p:pic>
        <p:nvPicPr>
          <p:cNvPr id="180" name="Google Shape;180;p43"/>
          <p:cNvPicPr preferRelativeResize="0"/>
          <p:nvPr/>
        </p:nvPicPr>
        <p:blipFill rotWithShape="1">
          <a:blip r:embed="rId7">
            <a:alphaModFix/>
          </a:blip>
          <a:srcRect/>
          <a:stretch/>
        </p:blipFill>
        <p:spPr>
          <a:xfrm>
            <a:off x="2609240" y="4123651"/>
            <a:ext cx="1080000" cy="1080000"/>
          </a:xfrm>
          <a:prstGeom prst="rect">
            <a:avLst/>
          </a:prstGeom>
          <a:noFill/>
          <a:ln>
            <a:noFill/>
          </a:ln>
        </p:spPr>
      </p:pic>
      <p:pic>
        <p:nvPicPr>
          <p:cNvPr id="181" name="Google Shape;181;p43"/>
          <p:cNvPicPr preferRelativeResize="0"/>
          <p:nvPr/>
        </p:nvPicPr>
        <p:blipFill rotWithShape="1">
          <a:blip r:embed="rId8">
            <a:alphaModFix/>
          </a:blip>
          <a:srcRect/>
          <a:stretch/>
        </p:blipFill>
        <p:spPr>
          <a:xfrm>
            <a:off x="2609240" y="2237352"/>
            <a:ext cx="1080000" cy="1080604"/>
          </a:xfrm>
          <a:prstGeom prst="rect">
            <a:avLst/>
          </a:prstGeom>
          <a:noFill/>
          <a:ln>
            <a:noFill/>
          </a:ln>
        </p:spPr>
      </p:pic>
      <p:sp>
        <p:nvSpPr>
          <p:cNvPr id="182" name="Google Shape;182;p43"/>
          <p:cNvSpPr txBox="1"/>
          <p:nvPr/>
        </p:nvSpPr>
        <p:spPr>
          <a:xfrm>
            <a:off x="2609240" y="3293262"/>
            <a:ext cx="1217651" cy="646794"/>
          </a:xfrm>
          <a:prstGeom prst="rect">
            <a:avLst/>
          </a:prstGeom>
          <a:noFill/>
          <a:ln>
            <a:noFill/>
          </a:ln>
        </p:spPr>
        <p:txBody>
          <a:bodyPr spcFirstLastPara="1" wrap="square" lIns="91425" tIns="91425" rIns="91425" bIns="91425" anchor="t" anchorCtr="0">
            <a:noAutofit/>
          </a:bodyPr>
          <a:lstStyle/>
          <a:p>
            <a:pPr marL="0" marR="0" lvl="0" indent="0" algn="l" rtl="0">
              <a:lnSpc>
                <a:spcPct val="150000"/>
              </a:lnSpc>
              <a:spcBef>
                <a:spcPts val="0"/>
              </a:spcBef>
              <a:spcAft>
                <a:spcPts val="0"/>
              </a:spcAft>
              <a:buNone/>
            </a:pPr>
            <a:r>
              <a:rPr lang="ja-JP" sz="800" b="0" i="0" u="none" strike="noStrike" cap="none">
                <a:solidFill>
                  <a:srgbClr val="3F3F3F"/>
                </a:solidFill>
                <a:latin typeface="Yu Gothic" panose="020B0400000000000000" pitchFamily="34" charset="-128"/>
                <a:ea typeface="Yu Gothic" panose="020B0400000000000000" pitchFamily="34" charset="-128"/>
                <a:sym typeface="Arial"/>
              </a:rPr>
              <a:t>横山 光昭</a:t>
            </a:r>
            <a:endParaRPr sz="800" b="0" i="0" u="none" strike="noStrike" cap="none" dirty="0">
              <a:solidFill>
                <a:srgbClr val="3F3F3F"/>
              </a:solidFill>
              <a:highlight>
                <a:srgbClr val="FFFFFF"/>
              </a:highlight>
              <a:latin typeface="Yu Gothic" panose="020B0400000000000000" pitchFamily="34" charset="-128"/>
              <a:ea typeface="Yu Gothic" panose="020B0400000000000000" pitchFamily="34" charset="-128"/>
              <a:sym typeface="Arial"/>
            </a:endParaRPr>
          </a:p>
          <a:p>
            <a:pPr marL="0" marR="0" lvl="0" indent="0" algn="l" rtl="0">
              <a:lnSpc>
                <a:spcPct val="150000"/>
              </a:lnSpc>
              <a:spcBef>
                <a:spcPts val="0"/>
              </a:spcBef>
              <a:spcAft>
                <a:spcPts val="0"/>
              </a:spcAft>
              <a:buNone/>
            </a:pPr>
            <a:r>
              <a:rPr lang="ja-JP" sz="800" b="0" i="0" u="none" strike="noStrike" cap="none">
                <a:solidFill>
                  <a:srgbClr val="3F3F3F"/>
                </a:solidFill>
                <a:latin typeface="Yu Gothic" panose="020B0400000000000000" pitchFamily="34" charset="-128"/>
                <a:ea typeface="Yu Gothic" panose="020B0400000000000000" pitchFamily="34" charset="-128"/>
                <a:sym typeface="Arial"/>
              </a:rPr>
              <a:t>FP</a:t>
            </a:r>
            <a:endParaRPr dirty="0">
              <a:latin typeface="Yu Gothic" panose="020B0400000000000000" pitchFamily="34" charset="-128"/>
              <a:ea typeface="Yu Gothic" panose="020B0400000000000000" pitchFamily="34" charset="-128"/>
            </a:endParaRPr>
          </a:p>
        </p:txBody>
      </p:sp>
      <p:pic>
        <p:nvPicPr>
          <p:cNvPr id="183" name="Google Shape;183;p43"/>
          <p:cNvPicPr preferRelativeResize="0"/>
          <p:nvPr/>
        </p:nvPicPr>
        <p:blipFill rotWithShape="1">
          <a:blip r:embed="rId9">
            <a:alphaModFix/>
          </a:blip>
          <a:srcRect/>
          <a:stretch/>
        </p:blipFill>
        <p:spPr>
          <a:xfrm>
            <a:off x="4032000" y="4123651"/>
            <a:ext cx="1080000" cy="1080000"/>
          </a:xfrm>
          <a:prstGeom prst="rect">
            <a:avLst/>
          </a:prstGeom>
          <a:noFill/>
          <a:ln>
            <a:noFill/>
          </a:ln>
        </p:spPr>
      </p:pic>
      <p:sp>
        <p:nvSpPr>
          <p:cNvPr id="184" name="Google Shape;184;p43"/>
          <p:cNvSpPr txBox="1"/>
          <p:nvPr/>
        </p:nvSpPr>
        <p:spPr>
          <a:xfrm>
            <a:off x="4032000" y="5163510"/>
            <a:ext cx="1704000" cy="559800"/>
          </a:xfrm>
          <a:prstGeom prst="rect">
            <a:avLst/>
          </a:prstGeom>
          <a:noFill/>
          <a:ln>
            <a:noFill/>
          </a:ln>
        </p:spPr>
        <p:txBody>
          <a:bodyPr spcFirstLastPara="1" wrap="square" lIns="91425" tIns="91425" rIns="91425" bIns="91425" anchor="t" anchorCtr="0">
            <a:noAutofit/>
          </a:bodyPr>
          <a:lstStyle/>
          <a:p>
            <a:pPr marL="0" marR="0" lvl="0" indent="0" algn="l" rtl="0">
              <a:lnSpc>
                <a:spcPct val="150000"/>
              </a:lnSpc>
              <a:spcBef>
                <a:spcPts val="0"/>
              </a:spcBef>
              <a:spcAft>
                <a:spcPts val="0"/>
              </a:spcAft>
              <a:buNone/>
            </a:pPr>
            <a:r>
              <a:rPr lang="ja-JP" sz="800" b="0" i="0" u="none" strike="noStrike" cap="none">
                <a:solidFill>
                  <a:srgbClr val="3F3F3F"/>
                </a:solidFill>
                <a:latin typeface="Yu Gothic" panose="020B0400000000000000" pitchFamily="34" charset="-128"/>
                <a:ea typeface="Yu Gothic" panose="020B0400000000000000" pitchFamily="34" charset="-128"/>
                <a:sym typeface="Arial"/>
              </a:rPr>
              <a:t>高橋 愛</a:t>
            </a:r>
            <a:endParaRPr dirty="0">
              <a:latin typeface="Yu Gothic" panose="020B0400000000000000" pitchFamily="34" charset="-128"/>
              <a:ea typeface="Yu Gothic" panose="020B0400000000000000" pitchFamily="34" charset="-128"/>
            </a:endParaRPr>
          </a:p>
          <a:p>
            <a:pPr marL="0" marR="0" lvl="0" indent="0" algn="l" rtl="0">
              <a:lnSpc>
                <a:spcPct val="150000"/>
              </a:lnSpc>
              <a:spcBef>
                <a:spcPts val="0"/>
              </a:spcBef>
              <a:spcAft>
                <a:spcPts val="0"/>
              </a:spcAft>
              <a:buClr>
                <a:srgbClr val="000000"/>
              </a:buClr>
              <a:buSzPts val="800"/>
              <a:buFont typeface="Arial"/>
              <a:buNone/>
            </a:pPr>
            <a:r>
              <a:rPr lang="ja-JP" sz="800" b="0" i="0" u="none" strike="noStrike" cap="none">
                <a:solidFill>
                  <a:srgbClr val="3F3F3F"/>
                </a:solidFill>
                <a:latin typeface="Yu Gothic" panose="020B0400000000000000" pitchFamily="34" charset="-128"/>
                <a:ea typeface="Yu Gothic" panose="020B0400000000000000" pitchFamily="34" charset="-128"/>
                <a:sym typeface="Arial"/>
              </a:rPr>
              <a:t>パーソナルスタイリスト</a:t>
            </a:r>
            <a:endParaRPr sz="800" b="0" i="0" u="none" strike="noStrike" cap="none" dirty="0">
              <a:solidFill>
                <a:srgbClr val="3F3F3F"/>
              </a:solidFill>
              <a:latin typeface="Yu Gothic" panose="020B0400000000000000" pitchFamily="34" charset="-128"/>
              <a:ea typeface="Yu Gothic" panose="020B0400000000000000" pitchFamily="34" charset="-128"/>
              <a:sym typeface="Arial"/>
            </a:endParaRPr>
          </a:p>
        </p:txBody>
      </p:sp>
      <p:sp>
        <p:nvSpPr>
          <p:cNvPr id="185" name="Google Shape;185;p43"/>
          <p:cNvSpPr txBox="1"/>
          <p:nvPr/>
        </p:nvSpPr>
        <p:spPr>
          <a:xfrm>
            <a:off x="4023602" y="3293262"/>
            <a:ext cx="1431158" cy="646794"/>
          </a:xfrm>
          <a:prstGeom prst="rect">
            <a:avLst/>
          </a:prstGeom>
          <a:noFill/>
          <a:ln>
            <a:noFill/>
          </a:ln>
        </p:spPr>
        <p:txBody>
          <a:bodyPr spcFirstLastPara="1" wrap="square" lIns="91425" tIns="91425" rIns="91425" bIns="91425" anchor="t" anchorCtr="0">
            <a:noAutofit/>
          </a:bodyPr>
          <a:lstStyle/>
          <a:p>
            <a:pPr marL="0" marR="0" lvl="0" indent="0" algn="l" rtl="0">
              <a:lnSpc>
                <a:spcPct val="150000"/>
              </a:lnSpc>
              <a:spcBef>
                <a:spcPts val="0"/>
              </a:spcBef>
              <a:spcAft>
                <a:spcPts val="0"/>
              </a:spcAft>
              <a:buNone/>
            </a:pPr>
            <a:r>
              <a:rPr lang="ja-JP" sz="800" b="0" i="0" u="none" strike="noStrike" cap="none">
                <a:solidFill>
                  <a:srgbClr val="3F3F3F"/>
                </a:solidFill>
                <a:latin typeface="Yu Gothic" panose="020B0400000000000000" pitchFamily="34" charset="-128"/>
                <a:ea typeface="Yu Gothic" panose="020B0400000000000000" pitchFamily="34" charset="-128"/>
                <a:sym typeface="Arial"/>
              </a:rPr>
              <a:t>森田 麻里子</a:t>
            </a:r>
            <a:endParaRPr sz="800" b="0" i="0" u="none" strike="noStrike" cap="none" dirty="0">
              <a:solidFill>
                <a:srgbClr val="3F3F3F"/>
              </a:solidFill>
              <a:latin typeface="Yu Gothic" panose="020B0400000000000000" pitchFamily="34" charset="-128"/>
              <a:ea typeface="Yu Gothic" panose="020B0400000000000000" pitchFamily="34" charset="-128"/>
              <a:sym typeface="Arial"/>
            </a:endParaRPr>
          </a:p>
          <a:p>
            <a:pPr marL="0" marR="0" lvl="0" indent="0" algn="l" rtl="0">
              <a:lnSpc>
                <a:spcPct val="150000"/>
              </a:lnSpc>
              <a:spcBef>
                <a:spcPts val="0"/>
              </a:spcBef>
              <a:spcAft>
                <a:spcPts val="0"/>
              </a:spcAft>
              <a:buNone/>
            </a:pPr>
            <a:r>
              <a:rPr lang="ja-JP" sz="800" b="0" i="0" u="none" strike="noStrike" cap="none">
                <a:solidFill>
                  <a:srgbClr val="3F3F3F"/>
                </a:solidFill>
                <a:latin typeface="Yu Gothic" panose="020B0400000000000000" pitchFamily="34" charset="-128"/>
                <a:ea typeface="Yu Gothic" panose="020B0400000000000000" pitchFamily="34" charset="-128"/>
                <a:sym typeface="Arial"/>
              </a:rPr>
              <a:t>医師</a:t>
            </a:r>
            <a:endParaRPr sz="800" b="0" i="0" u="none" strike="noStrike" cap="none" dirty="0">
              <a:solidFill>
                <a:srgbClr val="3F3F3F"/>
              </a:solidFill>
              <a:latin typeface="Yu Gothic" panose="020B0400000000000000" pitchFamily="34" charset="-128"/>
              <a:ea typeface="Yu Gothic" panose="020B0400000000000000" pitchFamily="34" charset="-128"/>
              <a:sym typeface="Arial"/>
            </a:endParaRPr>
          </a:p>
          <a:p>
            <a:pPr marL="0" marR="0" lvl="0" indent="0" algn="l" rtl="0">
              <a:lnSpc>
                <a:spcPct val="150000"/>
              </a:lnSpc>
              <a:spcBef>
                <a:spcPts val="0"/>
              </a:spcBef>
              <a:spcAft>
                <a:spcPts val="0"/>
              </a:spcAft>
              <a:buNone/>
            </a:pPr>
            <a:r>
              <a:rPr lang="ja-JP" sz="800" b="0" i="0" u="none" strike="noStrike" cap="none">
                <a:solidFill>
                  <a:srgbClr val="3F3F3F"/>
                </a:solidFill>
                <a:latin typeface="Yu Gothic" panose="020B0400000000000000" pitchFamily="34" charset="-128"/>
                <a:ea typeface="Yu Gothic" panose="020B0400000000000000" pitchFamily="34" charset="-128"/>
                <a:sym typeface="Arial"/>
              </a:rPr>
              <a:t>小児睡眠コンサルタント</a:t>
            </a:r>
            <a:endParaRPr dirty="0">
              <a:latin typeface="Yu Gothic" panose="020B0400000000000000" pitchFamily="34" charset="-128"/>
              <a:ea typeface="Yu Gothic" panose="020B0400000000000000" pitchFamily="34" charset="-128"/>
            </a:endParaRPr>
          </a:p>
        </p:txBody>
      </p:sp>
      <p:sp>
        <p:nvSpPr>
          <p:cNvPr id="186" name="Google Shape;186;p43"/>
          <p:cNvSpPr txBox="1"/>
          <p:nvPr/>
        </p:nvSpPr>
        <p:spPr>
          <a:xfrm>
            <a:off x="5454760" y="3293262"/>
            <a:ext cx="1217651" cy="646794"/>
          </a:xfrm>
          <a:prstGeom prst="rect">
            <a:avLst/>
          </a:prstGeom>
          <a:noFill/>
          <a:ln>
            <a:noFill/>
          </a:ln>
        </p:spPr>
        <p:txBody>
          <a:bodyPr spcFirstLastPara="1" wrap="square" lIns="91425" tIns="91425" rIns="91425" bIns="91425" anchor="t" anchorCtr="0">
            <a:noAutofit/>
          </a:bodyPr>
          <a:lstStyle/>
          <a:p>
            <a:pPr marL="0" marR="0" lvl="0" indent="0" algn="l" rtl="0">
              <a:lnSpc>
                <a:spcPct val="150000"/>
              </a:lnSpc>
              <a:spcBef>
                <a:spcPts val="0"/>
              </a:spcBef>
              <a:spcAft>
                <a:spcPts val="0"/>
              </a:spcAft>
              <a:buNone/>
            </a:pPr>
            <a:r>
              <a:rPr lang="ja-JP" sz="800" b="0" i="0" u="none" strike="noStrike" cap="none">
                <a:solidFill>
                  <a:srgbClr val="3F3F3F"/>
                </a:solidFill>
                <a:latin typeface="Yu Gothic" panose="020B0400000000000000" pitchFamily="34" charset="-128"/>
                <a:ea typeface="Yu Gothic" panose="020B0400000000000000" pitchFamily="34" charset="-128"/>
                <a:sym typeface="Arial"/>
              </a:rPr>
              <a:t>HAL（相川晴）</a:t>
            </a:r>
            <a:endParaRPr sz="800" b="0" i="0" u="none" strike="noStrike" cap="none" dirty="0">
              <a:solidFill>
                <a:srgbClr val="3F3F3F"/>
              </a:solidFill>
              <a:highlight>
                <a:srgbClr val="FFFFFF"/>
              </a:highlight>
              <a:latin typeface="Yu Gothic" panose="020B0400000000000000" pitchFamily="34" charset="-128"/>
              <a:ea typeface="Yu Gothic" panose="020B0400000000000000" pitchFamily="34" charset="-128"/>
              <a:sym typeface="Arial"/>
            </a:endParaRPr>
          </a:p>
          <a:p>
            <a:pPr marL="0" marR="0" lvl="0" indent="0" algn="l" rtl="0">
              <a:lnSpc>
                <a:spcPct val="150000"/>
              </a:lnSpc>
              <a:spcBef>
                <a:spcPts val="0"/>
              </a:spcBef>
              <a:spcAft>
                <a:spcPts val="0"/>
              </a:spcAft>
              <a:buNone/>
            </a:pPr>
            <a:r>
              <a:rPr lang="ja-JP" sz="800" b="0" i="0" u="none" strike="noStrike" cap="none">
                <a:solidFill>
                  <a:srgbClr val="3F3F3F"/>
                </a:solidFill>
                <a:latin typeface="Yu Gothic" panose="020B0400000000000000" pitchFamily="34" charset="-128"/>
                <a:ea typeface="Yu Gothic" panose="020B0400000000000000" pitchFamily="34" charset="-128"/>
                <a:sym typeface="Arial"/>
              </a:rPr>
              <a:t>内科医</a:t>
            </a:r>
            <a:endParaRPr dirty="0">
              <a:latin typeface="Yu Gothic" panose="020B0400000000000000" pitchFamily="34" charset="-128"/>
              <a:ea typeface="Yu Gothic" panose="020B0400000000000000" pitchFamily="34" charset="-128"/>
            </a:endParaRPr>
          </a:p>
        </p:txBody>
      </p:sp>
      <p:pic>
        <p:nvPicPr>
          <p:cNvPr id="187" name="Google Shape;187;p43"/>
          <p:cNvPicPr preferRelativeResize="0"/>
          <p:nvPr/>
        </p:nvPicPr>
        <p:blipFill rotWithShape="1">
          <a:blip r:embed="rId10" cstate="hqprint">
            <a:alphaModFix/>
            <a:extLst>
              <a:ext uri="{28A0092B-C50C-407E-A947-70E740481C1C}">
                <a14:useLocalDpi xmlns:a14="http://schemas.microsoft.com/office/drawing/2010/main"/>
              </a:ext>
            </a:extLst>
          </a:blip>
          <a:srcRect r="-1290"/>
          <a:stretch/>
        </p:blipFill>
        <p:spPr>
          <a:xfrm>
            <a:off x="6877519" y="4123651"/>
            <a:ext cx="1080000" cy="1080000"/>
          </a:xfrm>
          <a:prstGeom prst="rect">
            <a:avLst/>
          </a:prstGeom>
          <a:noFill/>
          <a:ln>
            <a:noFill/>
          </a:ln>
        </p:spPr>
      </p:pic>
      <p:sp>
        <p:nvSpPr>
          <p:cNvPr id="188" name="Google Shape;188;p43"/>
          <p:cNvSpPr txBox="1"/>
          <p:nvPr/>
        </p:nvSpPr>
        <p:spPr>
          <a:xfrm>
            <a:off x="6877519" y="5163510"/>
            <a:ext cx="993923" cy="435900"/>
          </a:xfrm>
          <a:prstGeom prst="rect">
            <a:avLst/>
          </a:prstGeom>
          <a:noFill/>
          <a:ln>
            <a:noFill/>
          </a:ln>
        </p:spPr>
        <p:txBody>
          <a:bodyPr spcFirstLastPara="1" wrap="square" lIns="91425" tIns="91425" rIns="91425" bIns="91425" anchor="t" anchorCtr="0">
            <a:noAutofit/>
          </a:bodyPr>
          <a:lstStyle/>
          <a:p>
            <a:pPr marL="0" marR="0" lvl="0" indent="0" algn="l" rtl="0">
              <a:lnSpc>
                <a:spcPct val="150000"/>
              </a:lnSpc>
              <a:spcBef>
                <a:spcPts val="0"/>
              </a:spcBef>
              <a:spcAft>
                <a:spcPts val="0"/>
              </a:spcAft>
              <a:buNone/>
            </a:pPr>
            <a:r>
              <a:rPr lang="ja-JP" sz="800" b="0" i="0" u="none" strike="noStrike" cap="none">
                <a:solidFill>
                  <a:srgbClr val="3F3F3F"/>
                </a:solidFill>
                <a:latin typeface="Yu Gothic" panose="020B0400000000000000" pitchFamily="34" charset="-128"/>
                <a:ea typeface="Yu Gothic" panose="020B0400000000000000" pitchFamily="34" charset="-128"/>
                <a:sym typeface="Arial"/>
              </a:rPr>
              <a:t>長  有里子</a:t>
            </a:r>
            <a:endParaRPr dirty="0">
              <a:latin typeface="Yu Gothic" panose="020B0400000000000000" pitchFamily="34" charset="-128"/>
              <a:ea typeface="Yu Gothic" panose="020B0400000000000000" pitchFamily="34" charset="-128"/>
            </a:endParaRPr>
          </a:p>
          <a:p>
            <a:pPr marL="0" marR="0" lvl="0" indent="0" algn="l" rtl="0">
              <a:lnSpc>
                <a:spcPct val="150000"/>
              </a:lnSpc>
              <a:spcBef>
                <a:spcPts val="0"/>
              </a:spcBef>
              <a:spcAft>
                <a:spcPts val="0"/>
              </a:spcAft>
              <a:buClr>
                <a:srgbClr val="000000"/>
              </a:buClr>
              <a:buSzPts val="800"/>
              <a:buFont typeface="Arial"/>
              <a:buNone/>
            </a:pPr>
            <a:r>
              <a:rPr lang="ja-JP" sz="800" b="0" i="0" u="none" strike="noStrike" cap="none">
                <a:solidFill>
                  <a:srgbClr val="3F3F3F"/>
                </a:solidFill>
                <a:latin typeface="Yu Gothic" panose="020B0400000000000000" pitchFamily="34" charset="-128"/>
                <a:ea typeface="Yu Gothic" panose="020B0400000000000000" pitchFamily="34" charset="-128"/>
                <a:sym typeface="Arial"/>
              </a:rPr>
              <a:t>管理栄養士</a:t>
            </a:r>
            <a:endParaRPr sz="800" b="0" i="0" u="none" strike="noStrike" cap="none" dirty="0">
              <a:solidFill>
                <a:srgbClr val="3F3F3F"/>
              </a:solidFill>
              <a:highlight>
                <a:srgbClr val="F9F9F9"/>
              </a:highlight>
              <a:latin typeface="Yu Gothic" panose="020B0400000000000000" pitchFamily="34" charset="-128"/>
              <a:ea typeface="Yu Gothic" panose="020B0400000000000000" pitchFamily="34" charset="-128"/>
              <a:sym typeface="Arial"/>
            </a:endParaRPr>
          </a:p>
          <a:p>
            <a:pPr marL="0" marR="0" lvl="0" indent="0" algn="l" rtl="0">
              <a:lnSpc>
                <a:spcPct val="150000"/>
              </a:lnSpc>
              <a:spcBef>
                <a:spcPts val="800"/>
              </a:spcBef>
              <a:spcAft>
                <a:spcPts val="0"/>
              </a:spcAft>
              <a:buClr>
                <a:srgbClr val="000000"/>
              </a:buClr>
              <a:buSzPts val="800"/>
              <a:buFont typeface="Arial"/>
              <a:buNone/>
            </a:pPr>
            <a:endParaRPr sz="800" b="0" i="0" u="none" strike="noStrike" cap="none" dirty="0">
              <a:solidFill>
                <a:srgbClr val="3F3F3F"/>
              </a:solidFill>
              <a:latin typeface="Yu Gothic" panose="020B0400000000000000" pitchFamily="34" charset="-128"/>
              <a:ea typeface="Yu Gothic" panose="020B0400000000000000" pitchFamily="34" charset="-128"/>
              <a:sym typeface="Arial"/>
            </a:endParaRPr>
          </a:p>
          <a:p>
            <a:pPr marL="0" marR="0" lvl="0" indent="0" algn="l" rtl="0">
              <a:lnSpc>
                <a:spcPct val="150000"/>
              </a:lnSpc>
              <a:spcBef>
                <a:spcPts val="0"/>
              </a:spcBef>
              <a:spcAft>
                <a:spcPts val="0"/>
              </a:spcAft>
              <a:buClr>
                <a:srgbClr val="000000"/>
              </a:buClr>
              <a:buSzPts val="800"/>
              <a:buFont typeface="Arial"/>
              <a:buNone/>
            </a:pPr>
            <a:endParaRPr sz="800" b="0" i="0" u="none" strike="noStrike" cap="none" dirty="0">
              <a:solidFill>
                <a:srgbClr val="3F3F3F"/>
              </a:solidFill>
              <a:highlight>
                <a:srgbClr val="F9F9F9"/>
              </a:highlight>
              <a:latin typeface="Yu Gothic" panose="020B0400000000000000" pitchFamily="34" charset="-128"/>
              <a:ea typeface="Yu Gothic" panose="020B0400000000000000" pitchFamily="34" charset="-128"/>
              <a:sym typeface="Arial"/>
            </a:endParaRPr>
          </a:p>
        </p:txBody>
      </p:sp>
      <p:pic>
        <p:nvPicPr>
          <p:cNvPr id="189" name="Google Shape;189;p43"/>
          <p:cNvPicPr preferRelativeResize="0"/>
          <p:nvPr/>
        </p:nvPicPr>
        <p:blipFill rotWithShape="1">
          <a:blip r:embed="rId11" cstate="hqprint">
            <a:alphaModFix/>
            <a:extLst>
              <a:ext uri="{28A0092B-C50C-407E-A947-70E740481C1C}">
                <a14:useLocalDpi xmlns:a14="http://schemas.microsoft.com/office/drawing/2010/main"/>
              </a:ext>
            </a:extLst>
          </a:blip>
          <a:srcRect t="-34"/>
          <a:stretch/>
        </p:blipFill>
        <p:spPr>
          <a:xfrm>
            <a:off x="6877519" y="2237352"/>
            <a:ext cx="1080000" cy="1080000"/>
          </a:xfrm>
          <a:prstGeom prst="rect">
            <a:avLst/>
          </a:prstGeom>
          <a:noFill/>
          <a:ln>
            <a:noFill/>
          </a:ln>
        </p:spPr>
      </p:pic>
      <p:sp>
        <p:nvSpPr>
          <p:cNvPr id="190" name="Google Shape;190;p43"/>
          <p:cNvSpPr txBox="1"/>
          <p:nvPr/>
        </p:nvSpPr>
        <p:spPr>
          <a:xfrm>
            <a:off x="6877519" y="3293262"/>
            <a:ext cx="1217651" cy="646794"/>
          </a:xfrm>
          <a:prstGeom prst="rect">
            <a:avLst/>
          </a:prstGeom>
          <a:noFill/>
          <a:ln>
            <a:noFill/>
          </a:ln>
        </p:spPr>
        <p:txBody>
          <a:bodyPr spcFirstLastPara="1" wrap="square" lIns="91425" tIns="91425" rIns="91425" bIns="91425" anchor="t" anchorCtr="0">
            <a:noAutofit/>
          </a:bodyPr>
          <a:lstStyle/>
          <a:p>
            <a:pPr marL="0" marR="0" lvl="0" indent="0" algn="l" rtl="0">
              <a:lnSpc>
                <a:spcPct val="150000"/>
              </a:lnSpc>
              <a:spcBef>
                <a:spcPts val="0"/>
              </a:spcBef>
              <a:spcAft>
                <a:spcPts val="0"/>
              </a:spcAft>
              <a:buNone/>
            </a:pPr>
            <a:r>
              <a:rPr lang="ja-JP" sz="800" b="0" i="0" u="none" strike="noStrike" cap="none">
                <a:solidFill>
                  <a:srgbClr val="3F3F3F"/>
                </a:solidFill>
                <a:latin typeface="Yu Gothic" panose="020B0400000000000000" pitchFamily="34" charset="-128"/>
                <a:ea typeface="Yu Gothic" panose="020B0400000000000000" pitchFamily="34" charset="-128"/>
                <a:sym typeface="Arial"/>
              </a:rPr>
              <a:t>関 由佳</a:t>
            </a:r>
            <a:endParaRPr sz="800" b="0" i="0" u="none" strike="noStrike" cap="none" dirty="0">
              <a:solidFill>
                <a:srgbClr val="3F3F3F"/>
              </a:solidFill>
              <a:highlight>
                <a:srgbClr val="FFFFFF"/>
              </a:highlight>
              <a:latin typeface="Yu Gothic" panose="020B0400000000000000" pitchFamily="34" charset="-128"/>
              <a:ea typeface="Yu Gothic" panose="020B0400000000000000" pitchFamily="34" charset="-128"/>
              <a:sym typeface="Arial"/>
            </a:endParaRPr>
          </a:p>
          <a:p>
            <a:pPr marL="0" marR="0" lvl="0" indent="0" algn="l" rtl="0">
              <a:lnSpc>
                <a:spcPct val="150000"/>
              </a:lnSpc>
              <a:spcBef>
                <a:spcPts val="0"/>
              </a:spcBef>
              <a:spcAft>
                <a:spcPts val="0"/>
              </a:spcAft>
              <a:buNone/>
            </a:pPr>
            <a:r>
              <a:rPr lang="ja-JP" sz="800" b="0" i="0" u="none" strike="noStrike" cap="none">
                <a:solidFill>
                  <a:srgbClr val="3F3F3F"/>
                </a:solidFill>
                <a:latin typeface="Yu Gothic" panose="020B0400000000000000" pitchFamily="34" charset="-128"/>
                <a:ea typeface="Yu Gothic" panose="020B0400000000000000" pitchFamily="34" charset="-128"/>
                <a:sym typeface="Arial"/>
              </a:rPr>
              <a:t>内科医（予防医学）</a:t>
            </a:r>
            <a:endParaRPr dirty="0">
              <a:latin typeface="Yu Gothic" panose="020B0400000000000000" pitchFamily="34" charset="-128"/>
              <a:ea typeface="Yu Gothic" panose="020B0400000000000000" pitchFamily="34" charset="-128"/>
            </a:endParaRPr>
          </a:p>
        </p:txBody>
      </p:sp>
      <p:sp>
        <p:nvSpPr>
          <p:cNvPr id="191" name="Google Shape;191;p43"/>
          <p:cNvSpPr txBox="1"/>
          <p:nvPr/>
        </p:nvSpPr>
        <p:spPr>
          <a:xfrm>
            <a:off x="442309" y="5910834"/>
            <a:ext cx="8426449" cy="338514"/>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None/>
            </a:pPr>
            <a:r>
              <a:rPr lang="ja-JP" sz="800" b="0" i="0" u="none" strike="noStrike" cap="none" dirty="0">
                <a:solidFill>
                  <a:srgbClr val="3F3F3F"/>
                </a:solidFill>
                <a:latin typeface="Yu Gothic" panose="020B0400000000000000" pitchFamily="34" charset="-128"/>
                <a:ea typeface="Yu Gothic" panose="020B0400000000000000" pitchFamily="34" charset="-128"/>
                <a:sym typeface="Arial"/>
              </a:rPr>
              <a:t>※専門家のキャスティングについて、ご相談をお受けすることが可能です。詳細は営業担当までお問い合わせください。 ※20</a:t>
            </a:r>
            <a:r>
              <a:rPr lang="en-US" altLang="ja-JP" sz="800" b="0" i="0" u="none" strike="noStrike" cap="none" dirty="0">
                <a:solidFill>
                  <a:srgbClr val="3F3F3F"/>
                </a:solidFill>
                <a:latin typeface="Yu Gothic" panose="020B0400000000000000" pitchFamily="34" charset="-128"/>
                <a:ea typeface="Yu Gothic" panose="020B0400000000000000" pitchFamily="34" charset="-128"/>
                <a:sym typeface="Arial"/>
              </a:rPr>
              <a:t>20</a:t>
            </a:r>
            <a:r>
              <a:rPr lang="ja-JP" sz="800" b="0" i="0" u="none" strike="noStrike" cap="none" dirty="0">
                <a:solidFill>
                  <a:srgbClr val="3F3F3F"/>
                </a:solidFill>
                <a:latin typeface="Yu Gothic" panose="020B0400000000000000" pitchFamily="34" charset="-128"/>
                <a:ea typeface="Yu Gothic" panose="020B0400000000000000" pitchFamily="34" charset="-128"/>
                <a:sym typeface="Arial"/>
              </a:rPr>
              <a:t>年1</a:t>
            </a:r>
            <a:r>
              <a:rPr lang="en-US" altLang="ja-JP" sz="800" b="0" i="0" u="none" strike="noStrike" cap="none" dirty="0">
                <a:solidFill>
                  <a:srgbClr val="3F3F3F"/>
                </a:solidFill>
                <a:latin typeface="Yu Gothic" panose="020B0400000000000000" pitchFamily="34" charset="-128"/>
                <a:ea typeface="Yu Gothic" panose="020B0400000000000000" pitchFamily="34" charset="-128"/>
                <a:sym typeface="Arial"/>
              </a:rPr>
              <a:t>0</a:t>
            </a:r>
            <a:r>
              <a:rPr lang="ja-JP" sz="800" b="0" i="0" u="none" strike="noStrike" cap="none" dirty="0">
                <a:solidFill>
                  <a:srgbClr val="3F3F3F"/>
                </a:solidFill>
                <a:latin typeface="Yu Gothic" panose="020B0400000000000000" pitchFamily="34" charset="-128"/>
                <a:ea typeface="Yu Gothic" panose="020B0400000000000000" pitchFamily="34" charset="-128"/>
                <a:sym typeface="Arial"/>
              </a:rPr>
              <a:t>月時点の情報です。</a:t>
            </a:r>
            <a:endParaRPr sz="800" b="0" i="0" u="none" strike="noStrike" cap="none" dirty="0">
              <a:solidFill>
                <a:srgbClr val="3F3F3F"/>
              </a:solidFill>
              <a:latin typeface="Yu Gothic" panose="020B0400000000000000" pitchFamily="34" charset="-128"/>
              <a:ea typeface="Yu Gothic" panose="020B0400000000000000" pitchFamily="34" charset="-128"/>
              <a:sym typeface="Arial"/>
            </a:endParaRPr>
          </a:p>
          <a:p>
            <a:pPr marL="0" marR="0" lvl="0" indent="0" algn="r" rtl="0">
              <a:lnSpc>
                <a:spcPct val="100000"/>
              </a:lnSpc>
              <a:spcBef>
                <a:spcPts val="0"/>
              </a:spcBef>
              <a:spcAft>
                <a:spcPts val="0"/>
              </a:spcAft>
              <a:buClr>
                <a:srgbClr val="7F7F7F"/>
              </a:buClr>
              <a:buSzPts val="800"/>
              <a:buFont typeface="Meiryo"/>
              <a:buNone/>
            </a:pPr>
            <a:endParaRPr sz="800" b="0" i="0" u="none" strike="noStrike" cap="none" dirty="0">
              <a:solidFill>
                <a:srgbClr val="3F3F3F"/>
              </a:solidFill>
              <a:latin typeface="Yu Gothic" panose="020B0400000000000000" pitchFamily="34" charset="-128"/>
              <a:ea typeface="Yu Gothic" panose="020B0400000000000000" pitchFamily="34" charset="-128"/>
              <a:sym typeface="Arial"/>
            </a:endParaRPr>
          </a:p>
        </p:txBody>
      </p:sp>
      <p:pic>
        <p:nvPicPr>
          <p:cNvPr id="192" name="Google Shape;192;p43"/>
          <p:cNvPicPr preferRelativeResize="0"/>
          <p:nvPr/>
        </p:nvPicPr>
        <p:blipFill rotWithShape="1">
          <a:blip r:embed="rId12" cstate="print">
            <a:alphaModFix/>
            <a:extLst>
              <a:ext uri="{28A0092B-C50C-407E-A947-70E740481C1C}">
                <a14:useLocalDpi xmlns:a14="http://schemas.microsoft.com/office/drawing/2010/main"/>
              </a:ext>
            </a:extLst>
          </a:blip>
          <a:srcRect/>
          <a:stretch/>
        </p:blipFill>
        <p:spPr>
          <a:xfrm>
            <a:off x="4023601" y="2231409"/>
            <a:ext cx="1002967" cy="1086547"/>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97"/>
        <p:cNvGrpSpPr/>
        <p:nvPr/>
      </p:nvGrpSpPr>
      <p:grpSpPr>
        <a:xfrm>
          <a:off x="0" y="0"/>
          <a:ext cx="0" cy="0"/>
          <a:chOff x="0" y="0"/>
          <a:chExt cx="0" cy="0"/>
        </a:xfrm>
      </p:grpSpPr>
      <p:pic>
        <p:nvPicPr>
          <p:cNvPr id="198" name="Google Shape;198;p44"/>
          <p:cNvPicPr preferRelativeResize="0"/>
          <p:nvPr/>
        </p:nvPicPr>
        <p:blipFill rotWithShape="1">
          <a:blip r:embed="rId3">
            <a:alphaModFix/>
          </a:blip>
          <a:srcRect/>
          <a:stretch/>
        </p:blipFill>
        <p:spPr>
          <a:xfrm>
            <a:off x="5454371" y="2237352"/>
            <a:ext cx="1080000" cy="1080000"/>
          </a:xfrm>
          <a:prstGeom prst="rect">
            <a:avLst/>
          </a:prstGeom>
          <a:noFill/>
          <a:ln>
            <a:noFill/>
          </a:ln>
        </p:spPr>
      </p:pic>
      <p:pic>
        <p:nvPicPr>
          <p:cNvPr id="199" name="Google Shape;199;p44"/>
          <p:cNvPicPr preferRelativeResize="0"/>
          <p:nvPr/>
        </p:nvPicPr>
        <p:blipFill rotWithShape="1">
          <a:blip r:embed="rId4" cstate="hqprint">
            <a:alphaModFix/>
            <a:extLst>
              <a:ext uri="{28A0092B-C50C-407E-A947-70E740481C1C}">
                <a14:useLocalDpi xmlns:a14="http://schemas.microsoft.com/office/drawing/2010/main"/>
              </a:ext>
            </a:extLst>
          </a:blip>
          <a:srcRect t="-1"/>
          <a:stretch/>
        </p:blipFill>
        <p:spPr>
          <a:xfrm>
            <a:off x="1184924" y="2237352"/>
            <a:ext cx="1080000" cy="1080000"/>
          </a:xfrm>
          <a:prstGeom prst="rect">
            <a:avLst/>
          </a:prstGeom>
          <a:noFill/>
          <a:ln>
            <a:noFill/>
          </a:ln>
        </p:spPr>
      </p:pic>
      <p:pic>
        <p:nvPicPr>
          <p:cNvPr id="200" name="Google Shape;200;p44"/>
          <p:cNvPicPr preferRelativeResize="0"/>
          <p:nvPr/>
        </p:nvPicPr>
        <p:blipFill rotWithShape="1">
          <a:blip r:embed="rId5">
            <a:alphaModFix/>
          </a:blip>
          <a:srcRect/>
          <a:stretch/>
        </p:blipFill>
        <p:spPr>
          <a:xfrm>
            <a:off x="4031222" y="2237352"/>
            <a:ext cx="1080000" cy="1080000"/>
          </a:xfrm>
          <a:prstGeom prst="rect">
            <a:avLst/>
          </a:prstGeom>
          <a:noFill/>
          <a:ln>
            <a:noFill/>
          </a:ln>
        </p:spPr>
      </p:pic>
      <p:sp>
        <p:nvSpPr>
          <p:cNvPr id="202" name="Google Shape;202;p44"/>
          <p:cNvSpPr txBox="1"/>
          <p:nvPr/>
        </p:nvSpPr>
        <p:spPr>
          <a:xfrm>
            <a:off x="442309" y="5904996"/>
            <a:ext cx="8426449" cy="338514"/>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None/>
            </a:pPr>
            <a:r>
              <a:rPr lang="ja-JP" sz="800" b="0" i="0" u="none" strike="noStrike" cap="none" dirty="0">
                <a:solidFill>
                  <a:srgbClr val="3F3F3F"/>
                </a:solidFill>
                <a:latin typeface="Yu Gothic" panose="020B0400000000000000" pitchFamily="34" charset="-128"/>
                <a:ea typeface="Yu Gothic" panose="020B0400000000000000" pitchFamily="34" charset="-128"/>
                <a:sym typeface="Arial"/>
              </a:rPr>
              <a:t>※ママリーダーズのキャスティングについて、ご相談をお受けすることが可能です。詳細は営業担当までお問い合わせください</a:t>
            </a:r>
            <a:r>
              <a:rPr lang="ja-JP" sz="800" b="0" i="0" u="none" strike="noStrike" cap="none" dirty="0">
                <a:solidFill>
                  <a:srgbClr val="595959"/>
                </a:solidFill>
                <a:latin typeface="Yu Gothic" panose="020B0400000000000000" pitchFamily="34" charset="-128"/>
                <a:ea typeface="Yu Gothic" panose="020B0400000000000000" pitchFamily="34" charset="-128"/>
                <a:sym typeface="Arial"/>
              </a:rPr>
              <a:t>。 ※2020年1</a:t>
            </a:r>
            <a:r>
              <a:rPr lang="en-US" altLang="ja-JP" sz="800" b="0" i="0" u="none" strike="noStrike" cap="none" dirty="0">
                <a:solidFill>
                  <a:srgbClr val="595959"/>
                </a:solidFill>
                <a:latin typeface="Yu Gothic" panose="020B0400000000000000" pitchFamily="34" charset="-128"/>
                <a:ea typeface="Yu Gothic" panose="020B0400000000000000" pitchFamily="34" charset="-128"/>
                <a:sym typeface="Arial"/>
              </a:rPr>
              <a:t>0</a:t>
            </a:r>
            <a:r>
              <a:rPr lang="ja-JP" sz="800" b="0" i="0" u="none" strike="noStrike" cap="none" dirty="0">
                <a:solidFill>
                  <a:srgbClr val="595959"/>
                </a:solidFill>
                <a:latin typeface="Yu Gothic" panose="020B0400000000000000" pitchFamily="34" charset="-128"/>
                <a:ea typeface="Yu Gothic" panose="020B0400000000000000" pitchFamily="34" charset="-128"/>
                <a:sym typeface="Arial"/>
              </a:rPr>
              <a:t>月時点の情報です。</a:t>
            </a:r>
            <a:endParaRPr sz="800" b="0" i="0" u="none" strike="noStrike" cap="none" dirty="0">
              <a:solidFill>
                <a:srgbClr val="595959"/>
              </a:solidFill>
              <a:latin typeface="Yu Gothic" panose="020B0400000000000000" pitchFamily="34" charset="-128"/>
              <a:ea typeface="Yu Gothic" panose="020B0400000000000000" pitchFamily="34" charset="-128"/>
              <a:sym typeface="Arial"/>
            </a:endParaRPr>
          </a:p>
          <a:p>
            <a:pPr marL="0" marR="0" lvl="0" indent="0" algn="r" rtl="0">
              <a:lnSpc>
                <a:spcPct val="100000"/>
              </a:lnSpc>
              <a:spcBef>
                <a:spcPts val="0"/>
              </a:spcBef>
              <a:spcAft>
                <a:spcPts val="0"/>
              </a:spcAft>
              <a:buClr>
                <a:srgbClr val="7F7F7F"/>
              </a:buClr>
              <a:buSzPts val="800"/>
              <a:buFont typeface="Meiryo"/>
              <a:buNone/>
            </a:pPr>
            <a:endParaRPr sz="800" b="0" i="0" u="none" strike="noStrike" cap="none" dirty="0">
              <a:solidFill>
                <a:srgbClr val="3F3F3F"/>
              </a:solidFill>
              <a:latin typeface="Yu Gothic" panose="020B0400000000000000" pitchFamily="34" charset="-128"/>
              <a:ea typeface="Yu Gothic" panose="020B0400000000000000" pitchFamily="34" charset="-128"/>
              <a:sym typeface="Arial"/>
            </a:endParaRPr>
          </a:p>
        </p:txBody>
      </p:sp>
      <p:sp>
        <p:nvSpPr>
          <p:cNvPr id="203" name="Google Shape;203;p44"/>
          <p:cNvSpPr txBox="1"/>
          <p:nvPr/>
        </p:nvSpPr>
        <p:spPr>
          <a:xfrm>
            <a:off x="25" y="0"/>
            <a:ext cx="9144000" cy="745200"/>
          </a:xfrm>
          <a:prstGeom prst="rect">
            <a:avLst/>
          </a:prstGeom>
          <a:solidFill>
            <a:srgbClr val="FFFFFF"/>
          </a:solid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ja-JP" sz="1400" b="1" i="0" u="none" strike="noStrike" cap="none">
                <a:solidFill>
                  <a:srgbClr val="FFFFFF"/>
                </a:solidFill>
                <a:latin typeface="Yu Gothic" panose="020B0400000000000000" pitchFamily="34" charset="-128"/>
                <a:ea typeface="Yu Gothic" panose="020B0400000000000000" pitchFamily="34" charset="-128"/>
                <a:cs typeface="Calibri"/>
                <a:sym typeface="Calibri"/>
              </a:rPr>
              <a:t>画像はイメージ</a:t>
            </a:r>
            <a:endParaRPr sz="1400" b="1" i="0" u="none" strike="noStrike" cap="none" dirty="0">
              <a:solidFill>
                <a:srgbClr val="FFFFFF"/>
              </a:solidFill>
              <a:latin typeface="Yu Gothic" panose="020B0400000000000000" pitchFamily="34" charset="-128"/>
              <a:ea typeface="Yu Gothic" panose="020B0400000000000000" pitchFamily="34" charset="-128"/>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ja-JP" sz="1400" b="1" i="0" u="none" strike="noStrike" cap="none">
                <a:solidFill>
                  <a:srgbClr val="FFFFFF"/>
                </a:solidFill>
                <a:latin typeface="Yu Gothic" panose="020B0400000000000000" pitchFamily="34" charset="-128"/>
                <a:ea typeface="Yu Gothic" panose="020B0400000000000000" pitchFamily="34" charset="-128"/>
                <a:cs typeface="Calibri"/>
                <a:sym typeface="Calibri"/>
              </a:rPr>
              <a:t>コミックをいれてもいいのでは</a:t>
            </a:r>
            <a:endParaRPr sz="1400" b="1" i="0" u="none" strike="noStrike" cap="none" dirty="0">
              <a:solidFill>
                <a:srgbClr val="FFFFFF"/>
              </a:solidFill>
              <a:latin typeface="Yu Gothic" panose="020B0400000000000000" pitchFamily="34" charset="-128"/>
              <a:ea typeface="Yu Gothic" panose="020B0400000000000000" pitchFamily="34" charset="-128"/>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ja-JP" sz="1400" b="1" i="0" u="none" strike="noStrike" cap="none">
                <a:solidFill>
                  <a:srgbClr val="FFFFFF"/>
                </a:solidFill>
                <a:latin typeface="Yu Gothic" panose="020B0400000000000000" pitchFamily="34" charset="-128"/>
                <a:ea typeface="Yu Gothic" panose="020B0400000000000000" pitchFamily="34" charset="-128"/>
                <a:cs typeface="Calibri"/>
                <a:sym typeface="Calibri"/>
              </a:rPr>
              <a:t>※要確認</a:t>
            </a:r>
            <a:endParaRPr sz="1400" b="1" i="0" u="none" strike="noStrike" cap="none" dirty="0">
              <a:solidFill>
                <a:srgbClr val="FFFFFF"/>
              </a:solidFill>
              <a:latin typeface="Yu Gothic" panose="020B0400000000000000" pitchFamily="34" charset="-128"/>
              <a:ea typeface="Yu Gothic" panose="020B0400000000000000" pitchFamily="34" charset="-128"/>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400" b="1" i="0" u="none" strike="noStrike" cap="none" dirty="0">
              <a:solidFill>
                <a:srgbClr val="FFFFFF"/>
              </a:solidFill>
              <a:latin typeface="Yu Gothic" panose="020B0400000000000000" pitchFamily="34" charset="-128"/>
              <a:ea typeface="Yu Gothic" panose="020B0400000000000000" pitchFamily="34" charset="-128"/>
              <a:cs typeface="Calibri"/>
              <a:sym typeface="Calibri"/>
            </a:endParaRPr>
          </a:p>
        </p:txBody>
      </p:sp>
      <p:sp>
        <p:nvSpPr>
          <p:cNvPr id="204" name="Google Shape;204;p44"/>
          <p:cNvSpPr txBox="1"/>
          <p:nvPr/>
        </p:nvSpPr>
        <p:spPr>
          <a:xfrm>
            <a:off x="25" y="0"/>
            <a:ext cx="9144000" cy="651600"/>
          </a:xfrm>
          <a:prstGeom prst="rect">
            <a:avLst/>
          </a:prstGeom>
          <a:solidFill>
            <a:srgbClr val="FFFFFF"/>
          </a:solid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ja-JP" sz="1400" b="1" i="0" u="none" strike="noStrike" cap="none">
                <a:solidFill>
                  <a:srgbClr val="FFFFFF"/>
                </a:solidFill>
                <a:latin typeface="Yu Gothic" panose="020B0400000000000000" pitchFamily="34" charset="-128"/>
                <a:ea typeface="Yu Gothic" panose="020B0400000000000000" pitchFamily="34" charset="-128"/>
                <a:cs typeface="Calibri"/>
                <a:sym typeface="Calibri"/>
              </a:rPr>
              <a:t>画像はイメージ</a:t>
            </a:r>
            <a:endParaRPr sz="1400" b="1" i="0" u="none" strike="noStrike" cap="none" dirty="0">
              <a:solidFill>
                <a:srgbClr val="FFFFFF"/>
              </a:solidFill>
              <a:latin typeface="Yu Gothic" panose="020B0400000000000000" pitchFamily="34" charset="-128"/>
              <a:ea typeface="Yu Gothic" panose="020B0400000000000000" pitchFamily="34" charset="-128"/>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ja-JP" sz="1400" b="1" i="0" u="none" strike="noStrike" cap="none">
                <a:solidFill>
                  <a:srgbClr val="FFFFFF"/>
                </a:solidFill>
                <a:latin typeface="Yu Gothic" panose="020B0400000000000000" pitchFamily="34" charset="-128"/>
                <a:ea typeface="Yu Gothic" panose="020B0400000000000000" pitchFamily="34" charset="-128"/>
                <a:cs typeface="Calibri"/>
                <a:sym typeface="Calibri"/>
              </a:rPr>
              <a:t>コミックをいれてもいいのでは</a:t>
            </a:r>
            <a:endParaRPr sz="1400" b="1" i="0" u="none" strike="noStrike" cap="none" dirty="0">
              <a:solidFill>
                <a:srgbClr val="FFFFFF"/>
              </a:solidFill>
              <a:latin typeface="Yu Gothic" panose="020B0400000000000000" pitchFamily="34" charset="-128"/>
              <a:ea typeface="Yu Gothic" panose="020B0400000000000000" pitchFamily="34" charset="-128"/>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ja-JP" sz="1400" b="1" i="0" u="none" strike="noStrike" cap="none">
                <a:solidFill>
                  <a:srgbClr val="FFFFFF"/>
                </a:solidFill>
                <a:latin typeface="Yu Gothic" panose="020B0400000000000000" pitchFamily="34" charset="-128"/>
                <a:ea typeface="Yu Gothic" panose="020B0400000000000000" pitchFamily="34" charset="-128"/>
                <a:cs typeface="Calibri"/>
                <a:sym typeface="Calibri"/>
              </a:rPr>
              <a:t>※要確認</a:t>
            </a:r>
            <a:endParaRPr sz="1400" b="1" i="0" u="none" strike="noStrike" cap="none" dirty="0">
              <a:solidFill>
                <a:srgbClr val="FFFFFF"/>
              </a:solidFill>
              <a:latin typeface="Yu Gothic" panose="020B0400000000000000" pitchFamily="34" charset="-128"/>
              <a:ea typeface="Yu Gothic" panose="020B0400000000000000" pitchFamily="34" charset="-128"/>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400" b="1" i="0" u="none" strike="noStrike" cap="none" dirty="0">
              <a:solidFill>
                <a:srgbClr val="FFFFFF"/>
              </a:solidFill>
              <a:latin typeface="Yu Gothic" panose="020B0400000000000000" pitchFamily="34" charset="-128"/>
              <a:ea typeface="Yu Gothic" panose="020B0400000000000000" pitchFamily="34" charset="-128"/>
              <a:cs typeface="Calibri"/>
              <a:sym typeface="Calibri"/>
            </a:endParaRPr>
          </a:p>
        </p:txBody>
      </p:sp>
      <p:sp>
        <p:nvSpPr>
          <p:cNvPr id="205" name="Google Shape;205;p44"/>
          <p:cNvSpPr txBox="1"/>
          <p:nvPr/>
        </p:nvSpPr>
        <p:spPr>
          <a:xfrm>
            <a:off x="25" y="0"/>
            <a:ext cx="9144000" cy="745200"/>
          </a:xfrm>
          <a:prstGeom prst="rect">
            <a:avLst/>
          </a:prstGeom>
          <a:solidFill>
            <a:srgbClr val="FFFFFF"/>
          </a:solid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ja-JP" sz="1400" b="1" i="0" u="none" strike="noStrike" cap="none">
                <a:solidFill>
                  <a:srgbClr val="FFFFFF"/>
                </a:solidFill>
                <a:latin typeface="Yu Gothic" panose="020B0400000000000000" pitchFamily="34" charset="-128"/>
                <a:ea typeface="Yu Gothic" panose="020B0400000000000000" pitchFamily="34" charset="-128"/>
                <a:cs typeface="Calibri"/>
                <a:sym typeface="Calibri"/>
              </a:rPr>
              <a:t>画像はイメージ</a:t>
            </a:r>
            <a:endParaRPr sz="1400" b="1" i="0" u="none" strike="noStrike" cap="none" dirty="0">
              <a:solidFill>
                <a:srgbClr val="FFFFFF"/>
              </a:solidFill>
              <a:latin typeface="Yu Gothic" panose="020B0400000000000000" pitchFamily="34" charset="-128"/>
              <a:ea typeface="Yu Gothic" panose="020B0400000000000000" pitchFamily="34" charset="-128"/>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ja-JP" sz="1400" b="1" i="0" u="none" strike="noStrike" cap="none">
                <a:solidFill>
                  <a:srgbClr val="FFFFFF"/>
                </a:solidFill>
                <a:latin typeface="Yu Gothic" panose="020B0400000000000000" pitchFamily="34" charset="-128"/>
                <a:ea typeface="Yu Gothic" panose="020B0400000000000000" pitchFamily="34" charset="-128"/>
                <a:cs typeface="Calibri"/>
                <a:sym typeface="Calibri"/>
              </a:rPr>
              <a:t>コミックをいれてもいいのでは</a:t>
            </a:r>
            <a:endParaRPr sz="1400" b="1" i="0" u="none" strike="noStrike" cap="none" dirty="0">
              <a:solidFill>
                <a:srgbClr val="FFFFFF"/>
              </a:solidFill>
              <a:latin typeface="Yu Gothic" panose="020B0400000000000000" pitchFamily="34" charset="-128"/>
              <a:ea typeface="Yu Gothic" panose="020B0400000000000000" pitchFamily="34" charset="-128"/>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ja-JP" sz="1400" b="1" i="0" u="none" strike="noStrike" cap="none">
                <a:solidFill>
                  <a:srgbClr val="FFFFFF"/>
                </a:solidFill>
                <a:latin typeface="Yu Gothic" panose="020B0400000000000000" pitchFamily="34" charset="-128"/>
                <a:ea typeface="Yu Gothic" panose="020B0400000000000000" pitchFamily="34" charset="-128"/>
                <a:cs typeface="Calibri"/>
                <a:sym typeface="Calibri"/>
              </a:rPr>
              <a:t>※要確認</a:t>
            </a:r>
            <a:endParaRPr sz="1400" b="1" i="0" u="none" strike="noStrike" cap="none" dirty="0">
              <a:solidFill>
                <a:srgbClr val="FFFFFF"/>
              </a:solidFill>
              <a:latin typeface="Yu Gothic" panose="020B0400000000000000" pitchFamily="34" charset="-128"/>
              <a:ea typeface="Yu Gothic" panose="020B0400000000000000" pitchFamily="34" charset="-128"/>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400" b="1" i="0" u="none" strike="noStrike" cap="none" dirty="0">
              <a:solidFill>
                <a:srgbClr val="FFFFFF"/>
              </a:solidFill>
              <a:latin typeface="Yu Gothic" panose="020B0400000000000000" pitchFamily="34" charset="-128"/>
              <a:ea typeface="Yu Gothic" panose="020B0400000000000000" pitchFamily="34" charset="-128"/>
              <a:cs typeface="Calibri"/>
              <a:sym typeface="Calibri"/>
            </a:endParaRPr>
          </a:p>
        </p:txBody>
      </p:sp>
      <p:pic>
        <p:nvPicPr>
          <p:cNvPr id="206" name="Google Shape;206;p44"/>
          <p:cNvPicPr preferRelativeResize="0"/>
          <p:nvPr/>
        </p:nvPicPr>
        <p:blipFill rotWithShape="1">
          <a:blip r:embed="rId6">
            <a:alphaModFix/>
          </a:blip>
          <a:srcRect/>
          <a:stretch/>
        </p:blipFill>
        <p:spPr>
          <a:xfrm>
            <a:off x="1184924" y="4123651"/>
            <a:ext cx="1080000" cy="1080000"/>
          </a:xfrm>
          <a:prstGeom prst="rect">
            <a:avLst/>
          </a:prstGeom>
          <a:noFill/>
          <a:ln>
            <a:noFill/>
          </a:ln>
        </p:spPr>
      </p:pic>
      <p:pic>
        <p:nvPicPr>
          <p:cNvPr id="207" name="Google Shape;207;p44"/>
          <p:cNvPicPr preferRelativeResize="0"/>
          <p:nvPr/>
        </p:nvPicPr>
        <p:blipFill rotWithShape="1">
          <a:blip r:embed="rId7">
            <a:alphaModFix/>
          </a:blip>
          <a:srcRect/>
          <a:stretch/>
        </p:blipFill>
        <p:spPr>
          <a:xfrm>
            <a:off x="6911599" y="2237352"/>
            <a:ext cx="1080000" cy="1080000"/>
          </a:xfrm>
          <a:prstGeom prst="rect">
            <a:avLst/>
          </a:prstGeom>
          <a:noFill/>
          <a:ln>
            <a:noFill/>
          </a:ln>
        </p:spPr>
      </p:pic>
      <p:pic>
        <p:nvPicPr>
          <p:cNvPr id="208" name="Google Shape;208;p44"/>
          <p:cNvPicPr preferRelativeResize="0"/>
          <p:nvPr/>
        </p:nvPicPr>
        <p:blipFill rotWithShape="1">
          <a:blip r:embed="rId8">
            <a:alphaModFix/>
          </a:blip>
          <a:srcRect/>
          <a:stretch/>
        </p:blipFill>
        <p:spPr>
          <a:xfrm>
            <a:off x="4031222" y="4123651"/>
            <a:ext cx="1080000" cy="1080000"/>
          </a:xfrm>
          <a:prstGeom prst="rect">
            <a:avLst/>
          </a:prstGeom>
          <a:noFill/>
          <a:ln>
            <a:noFill/>
          </a:ln>
        </p:spPr>
      </p:pic>
      <p:pic>
        <p:nvPicPr>
          <p:cNvPr id="209" name="Google Shape;209;p44"/>
          <p:cNvPicPr preferRelativeResize="0"/>
          <p:nvPr/>
        </p:nvPicPr>
        <p:blipFill rotWithShape="1">
          <a:blip r:embed="rId9" cstate="hqprint">
            <a:alphaModFix/>
            <a:extLst>
              <a:ext uri="{28A0092B-C50C-407E-A947-70E740481C1C}">
                <a14:useLocalDpi xmlns:a14="http://schemas.microsoft.com/office/drawing/2010/main"/>
              </a:ext>
            </a:extLst>
          </a:blip>
          <a:srcRect t="-2"/>
          <a:stretch/>
        </p:blipFill>
        <p:spPr>
          <a:xfrm>
            <a:off x="2608073" y="2237352"/>
            <a:ext cx="1080000" cy="1080000"/>
          </a:xfrm>
          <a:prstGeom prst="rect">
            <a:avLst/>
          </a:prstGeom>
          <a:noFill/>
          <a:ln>
            <a:noFill/>
          </a:ln>
        </p:spPr>
      </p:pic>
      <p:pic>
        <p:nvPicPr>
          <p:cNvPr id="210" name="Google Shape;210;p44"/>
          <p:cNvPicPr preferRelativeResize="0"/>
          <p:nvPr/>
        </p:nvPicPr>
        <p:blipFill rotWithShape="1">
          <a:blip r:embed="rId10">
            <a:alphaModFix/>
          </a:blip>
          <a:srcRect/>
          <a:stretch/>
        </p:blipFill>
        <p:spPr>
          <a:xfrm>
            <a:off x="2608073" y="4123651"/>
            <a:ext cx="1080000" cy="1080000"/>
          </a:xfrm>
          <a:prstGeom prst="rect">
            <a:avLst/>
          </a:prstGeom>
          <a:noFill/>
          <a:ln>
            <a:noFill/>
          </a:ln>
        </p:spPr>
      </p:pic>
      <p:pic>
        <p:nvPicPr>
          <p:cNvPr id="211" name="Google Shape;211;p44"/>
          <p:cNvPicPr preferRelativeResize="0"/>
          <p:nvPr/>
        </p:nvPicPr>
        <p:blipFill rotWithShape="1">
          <a:blip r:embed="rId11">
            <a:alphaModFix/>
          </a:blip>
          <a:srcRect/>
          <a:stretch/>
        </p:blipFill>
        <p:spPr>
          <a:xfrm>
            <a:off x="6877519" y="4123651"/>
            <a:ext cx="1080000" cy="1080000"/>
          </a:xfrm>
          <a:prstGeom prst="rect">
            <a:avLst/>
          </a:prstGeom>
          <a:noFill/>
          <a:ln>
            <a:noFill/>
          </a:ln>
        </p:spPr>
      </p:pic>
      <p:sp>
        <p:nvSpPr>
          <p:cNvPr id="212" name="Google Shape;212;p44"/>
          <p:cNvSpPr txBox="1"/>
          <p:nvPr/>
        </p:nvSpPr>
        <p:spPr>
          <a:xfrm>
            <a:off x="254981" y="271451"/>
            <a:ext cx="8059738" cy="331353"/>
          </a:xfrm>
          <a:prstGeom prst="rect">
            <a:avLst/>
          </a:prstGeom>
          <a:noFill/>
          <a:ln>
            <a:noFill/>
          </a:ln>
        </p:spPr>
        <p:txBody>
          <a:bodyPr spcFirstLastPara="1" wrap="square" lIns="91425" tIns="91425" rIns="91425" bIns="91425" anchor="t" anchorCtr="0">
            <a:noAutofit/>
          </a:bodyPr>
          <a:lstStyle/>
          <a:p>
            <a:pPr marL="0" marR="0" lvl="0" indent="0" algn="l" rtl="0">
              <a:lnSpc>
                <a:spcPct val="110000"/>
              </a:lnSpc>
              <a:spcBef>
                <a:spcPts val="0"/>
              </a:spcBef>
              <a:spcAft>
                <a:spcPts val="0"/>
              </a:spcAft>
              <a:buNone/>
            </a:pPr>
            <a:r>
              <a:rPr lang="ja-JP" sz="1500" b="1" i="0" u="none" strike="noStrike" cap="none">
                <a:solidFill>
                  <a:srgbClr val="7F7F7F"/>
                </a:solidFill>
                <a:latin typeface="Yu Gothic" panose="020B0400000000000000" pitchFamily="34" charset="-128"/>
                <a:ea typeface="Yu Gothic" panose="020B0400000000000000" pitchFamily="34" charset="-128"/>
                <a:sym typeface="Arial"/>
              </a:rPr>
              <a:t>ママリーダーズ</a:t>
            </a:r>
            <a:endParaRPr sz="1500" b="1" i="0" u="none" strike="noStrike" cap="none" dirty="0">
              <a:solidFill>
                <a:srgbClr val="7F7F7F"/>
              </a:solidFill>
              <a:latin typeface="Yu Gothic" panose="020B0400000000000000" pitchFamily="34" charset="-128"/>
              <a:ea typeface="Yu Gothic" panose="020B0400000000000000" pitchFamily="34" charset="-128"/>
              <a:sym typeface="Arial"/>
            </a:endParaRPr>
          </a:p>
        </p:txBody>
      </p:sp>
      <p:cxnSp>
        <p:nvCxnSpPr>
          <p:cNvPr id="213" name="Google Shape;213;p44"/>
          <p:cNvCxnSpPr/>
          <p:nvPr/>
        </p:nvCxnSpPr>
        <p:spPr>
          <a:xfrm rot="10800000" flipH="1">
            <a:off x="2279374" y="434655"/>
            <a:ext cx="6505851" cy="33761"/>
          </a:xfrm>
          <a:prstGeom prst="straightConnector1">
            <a:avLst/>
          </a:prstGeom>
          <a:noFill/>
          <a:ln w="9525" cap="rnd" cmpd="sng">
            <a:solidFill>
              <a:srgbClr val="CCCCCC"/>
            </a:solidFill>
            <a:prstDash val="solid"/>
            <a:miter lim="800000"/>
            <a:headEnd type="none" w="sm" len="sm"/>
            <a:tailEnd type="none" w="sm" len="sm"/>
          </a:ln>
        </p:spPr>
      </p:cxnSp>
      <p:sp>
        <p:nvSpPr>
          <p:cNvPr id="214" name="Google Shape;214;p44"/>
          <p:cNvSpPr txBox="1"/>
          <p:nvPr/>
        </p:nvSpPr>
        <p:spPr>
          <a:xfrm>
            <a:off x="358775" y="777909"/>
            <a:ext cx="8426450" cy="565144"/>
          </a:xfrm>
          <a:prstGeom prst="rect">
            <a:avLst/>
          </a:prstGeom>
          <a:noFill/>
          <a:ln>
            <a:noFill/>
          </a:ln>
        </p:spPr>
        <p:txBody>
          <a:bodyPr spcFirstLastPara="1" wrap="square" lIns="91425" tIns="91425" rIns="91425" bIns="91425" anchor="t" anchorCtr="0">
            <a:noAutofit/>
          </a:bodyPr>
          <a:lstStyle/>
          <a:p>
            <a:pPr marL="0" marR="0" lvl="0" indent="0" algn="ctr" rtl="0">
              <a:lnSpc>
                <a:spcPct val="150000"/>
              </a:lnSpc>
              <a:spcBef>
                <a:spcPts val="0"/>
              </a:spcBef>
              <a:spcAft>
                <a:spcPts val="0"/>
              </a:spcAft>
              <a:buNone/>
            </a:pPr>
            <a:r>
              <a:rPr lang="ja-JP" sz="1200" b="1" i="0" u="none" strike="noStrike" cap="none">
                <a:solidFill>
                  <a:srgbClr val="3F3F3F"/>
                </a:solidFill>
                <a:latin typeface="Yu Gothic" panose="020B0400000000000000" pitchFamily="34" charset="-128"/>
                <a:ea typeface="Yu Gothic" panose="020B0400000000000000" pitchFamily="34" charset="-128"/>
                <a:sym typeface="Arial"/>
              </a:rPr>
              <a:t>ユーザー共感度の高い、ウーマンエキサイトのスペシャルサポーター</a:t>
            </a:r>
            <a:endParaRPr dirty="0">
              <a:latin typeface="Yu Gothic" panose="020B0400000000000000" pitchFamily="34" charset="-128"/>
              <a:ea typeface="Yu Gothic" panose="020B0400000000000000" pitchFamily="34" charset="-128"/>
            </a:endParaRPr>
          </a:p>
          <a:p>
            <a:pPr marL="0" marR="0" lvl="0" indent="0" algn="ctr" rtl="0">
              <a:lnSpc>
                <a:spcPct val="150000"/>
              </a:lnSpc>
              <a:spcBef>
                <a:spcPts val="0"/>
              </a:spcBef>
              <a:spcAft>
                <a:spcPts val="0"/>
              </a:spcAft>
              <a:buNone/>
            </a:pPr>
            <a:r>
              <a:rPr lang="ja-JP" sz="1200" b="1" i="0" u="none" strike="noStrike" cap="none">
                <a:solidFill>
                  <a:srgbClr val="3F3F3F"/>
                </a:solidFill>
                <a:latin typeface="Yu Gothic" panose="020B0400000000000000" pitchFamily="34" charset="-128"/>
                <a:ea typeface="Yu Gothic" panose="020B0400000000000000" pitchFamily="34" charset="-128"/>
                <a:sym typeface="Arial"/>
              </a:rPr>
              <a:t>専門家・起業家・読者モデル等、活躍中の23名のママたち</a:t>
            </a:r>
            <a:endParaRPr sz="1200" b="1" i="0" u="none" strike="noStrike" cap="none" dirty="0">
              <a:solidFill>
                <a:srgbClr val="3F3F3F"/>
              </a:solidFill>
              <a:latin typeface="Yu Gothic" panose="020B0400000000000000" pitchFamily="34" charset="-128"/>
              <a:ea typeface="Yu Gothic" panose="020B0400000000000000" pitchFamily="34" charset="-128"/>
              <a:sym typeface="Arial"/>
            </a:endParaRPr>
          </a:p>
        </p:txBody>
      </p:sp>
      <p:sp>
        <p:nvSpPr>
          <p:cNvPr id="215" name="Google Shape;215;p44"/>
          <p:cNvSpPr txBox="1"/>
          <p:nvPr/>
        </p:nvSpPr>
        <p:spPr>
          <a:xfrm>
            <a:off x="0" y="1453301"/>
            <a:ext cx="9144000" cy="565144"/>
          </a:xfrm>
          <a:prstGeom prst="rect">
            <a:avLst/>
          </a:prstGeom>
          <a:noFill/>
          <a:ln>
            <a:noFill/>
          </a:ln>
        </p:spPr>
        <p:txBody>
          <a:bodyPr spcFirstLastPara="1" wrap="square" lIns="91425" tIns="91425" rIns="91425" bIns="91425" anchor="t" anchorCtr="0">
            <a:noAutofit/>
          </a:bodyPr>
          <a:lstStyle/>
          <a:p>
            <a:pPr marL="0" marR="0" lvl="0" indent="0" algn="ctr" rtl="0">
              <a:lnSpc>
                <a:spcPct val="150000"/>
              </a:lnSpc>
              <a:spcBef>
                <a:spcPts val="0"/>
              </a:spcBef>
              <a:spcAft>
                <a:spcPts val="0"/>
              </a:spcAft>
              <a:buNone/>
            </a:pPr>
            <a:r>
              <a:rPr lang="ja-JP" sz="1200" b="1" i="0" u="none" strike="noStrike" cap="none">
                <a:solidFill>
                  <a:srgbClr val="F89D8F"/>
                </a:solidFill>
                <a:latin typeface="Yu Gothic" panose="020B0400000000000000" pitchFamily="34" charset="-128"/>
                <a:ea typeface="Yu Gothic" panose="020B0400000000000000" pitchFamily="34" charset="-128"/>
                <a:sym typeface="Arial"/>
              </a:rPr>
              <a:t>読者モデル ／ 専門家 ／ 起業家 ／ インスタグラマー</a:t>
            </a:r>
            <a:endParaRPr sz="1200" b="1" i="0" u="none" strike="noStrike" cap="none" dirty="0">
              <a:solidFill>
                <a:srgbClr val="F89D8F"/>
              </a:solidFill>
              <a:latin typeface="Yu Gothic" panose="020B0400000000000000" pitchFamily="34" charset="-128"/>
              <a:ea typeface="Yu Gothic" panose="020B0400000000000000" pitchFamily="34" charset="-128"/>
              <a:sym typeface="Arial"/>
            </a:endParaRPr>
          </a:p>
        </p:txBody>
      </p:sp>
      <p:cxnSp>
        <p:nvCxnSpPr>
          <p:cNvPr id="216" name="Google Shape;216;p44"/>
          <p:cNvCxnSpPr/>
          <p:nvPr/>
        </p:nvCxnSpPr>
        <p:spPr>
          <a:xfrm>
            <a:off x="1147121" y="1900664"/>
            <a:ext cx="6832962" cy="0"/>
          </a:xfrm>
          <a:prstGeom prst="straightConnector1">
            <a:avLst/>
          </a:prstGeom>
          <a:noFill/>
          <a:ln w="12700" cap="flat" cmpd="sng">
            <a:solidFill>
              <a:srgbClr val="F89D8F"/>
            </a:solidFill>
            <a:prstDash val="dot"/>
            <a:miter lim="800000"/>
            <a:headEnd type="none" w="sm" len="sm"/>
            <a:tailEnd type="none" w="sm" len="sm"/>
          </a:ln>
        </p:spPr>
      </p:cxnSp>
      <p:sp>
        <p:nvSpPr>
          <p:cNvPr id="217" name="Google Shape;217;p44"/>
          <p:cNvSpPr txBox="1"/>
          <p:nvPr/>
        </p:nvSpPr>
        <p:spPr>
          <a:xfrm>
            <a:off x="1184924" y="3293262"/>
            <a:ext cx="1217651" cy="646794"/>
          </a:xfrm>
          <a:prstGeom prst="rect">
            <a:avLst/>
          </a:prstGeom>
          <a:noFill/>
          <a:ln>
            <a:noFill/>
          </a:ln>
        </p:spPr>
        <p:txBody>
          <a:bodyPr spcFirstLastPara="1" wrap="square" lIns="91425" tIns="91425" rIns="91425" bIns="91425" anchor="t" anchorCtr="0">
            <a:noAutofit/>
          </a:bodyPr>
          <a:lstStyle/>
          <a:p>
            <a:pPr marL="0" marR="0" lvl="0" indent="0" algn="l" rtl="0">
              <a:lnSpc>
                <a:spcPct val="150000"/>
              </a:lnSpc>
              <a:spcBef>
                <a:spcPts val="0"/>
              </a:spcBef>
              <a:spcAft>
                <a:spcPts val="0"/>
              </a:spcAft>
              <a:buNone/>
            </a:pPr>
            <a:r>
              <a:rPr lang="ja-JP" sz="800" b="0" i="0" u="none" strike="noStrike" cap="none">
                <a:solidFill>
                  <a:srgbClr val="3F3F3F"/>
                </a:solidFill>
                <a:latin typeface="Yu Gothic" panose="020B0400000000000000" pitchFamily="34" charset="-128"/>
                <a:ea typeface="Yu Gothic" panose="020B0400000000000000" pitchFamily="34" charset="-128"/>
                <a:sym typeface="Arial"/>
              </a:rPr>
              <a:t>原田 あゆみ</a:t>
            </a:r>
            <a:endParaRPr dirty="0">
              <a:latin typeface="Yu Gothic" panose="020B0400000000000000" pitchFamily="34" charset="-128"/>
              <a:ea typeface="Yu Gothic" panose="020B0400000000000000" pitchFamily="34" charset="-128"/>
            </a:endParaRPr>
          </a:p>
          <a:p>
            <a:pPr marL="0" marR="0" lvl="0" indent="0" algn="l" rtl="0">
              <a:lnSpc>
                <a:spcPct val="150000"/>
              </a:lnSpc>
              <a:spcBef>
                <a:spcPts val="0"/>
              </a:spcBef>
              <a:spcAft>
                <a:spcPts val="0"/>
              </a:spcAft>
              <a:buNone/>
            </a:pPr>
            <a:r>
              <a:rPr lang="ja-JP" sz="800" b="0" i="0" u="none" strike="noStrike" cap="none">
                <a:solidFill>
                  <a:srgbClr val="3F3F3F"/>
                </a:solidFill>
                <a:latin typeface="Yu Gothic" panose="020B0400000000000000" pitchFamily="34" charset="-128"/>
                <a:ea typeface="Yu Gothic" panose="020B0400000000000000" pitchFamily="34" charset="-128"/>
                <a:sym typeface="Arial"/>
              </a:rPr>
              <a:t>読者モデル</a:t>
            </a:r>
            <a:endParaRPr dirty="0">
              <a:latin typeface="Yu Gothic" panose="020B0400000000000000" pitchFamily="34" charset="-128"/>
              <a:ea typeface="Yu Gothic" panose="020B0400000000000000" pitchFamily="34" charset="-128"/>
            </a:endParaRPr>
          </a:p>
          <a:p>
            <a:pPr marL="0" marR="0" lvl="0" indent="0" algn="l" rtl="0">
              <a:lnSpc>
                <a:spcPct val="150000"/>
              </a:lnSpc>
              <a:spcBef>
                <a:spcPts val="0"/>
              </a:spcBef>
              <a:spcAft>
                <a:spcPts val="0"/>
              </a:spcAft>
              <a:buNone/>
            </a:pPr>
            <a:endParaRPr sz="800" b="0" i="0" u="none" strike="noStrike" cap="none" dirty="0">
              <a:solidFill>
                <a:srgbClr val="3F3F3F"/>
              </a:solidFill>
              <a:latin typeface="Yu Gothic" panose="020B0400000000000000" pitchFamily="34" charset="-128"/>
              <a:ea typeface="Yu Gothic" panose="020B0400000000000000" pitchFamily="34" charset="-128"/>
              <a:sym typeface="Arial"/>
            </a:endParaRPr>
          </a:p>
        </p:txBody>
      </p:sp>
      <p:sp>
        <p:nvSpPr>
          <p:cNvPr id="218" name="Google Shape;218;p44"/>
          <p:cNvSpPr txBox="1"/>
          <p:nvPr/>
        </p:nvSpPr>
        <p:spPr>
          <a:xfrm>
            <a:off x="2608073" y="3293262"/>
            <a:ext cx="1329336" cy="646794"/>
          </a:xfrm>
          <a:prstGeom prst="rect">
            <a:avLst/>
          </a:prstGeom>
          <a:noFill/>
          <a:ln>
            <a:noFill/>
          </a:ln>
        </p:spPr>
        <p:txBody>
          <a:bodyPr spcFirstLastPara="1" wrap="square" lIns="91425" tIns="91425" rIns="91425" bIns="91425" anchor="t" anchorCtr="0">
            <a:noAutofit/>
          </a:bodyPr>
          <a:lstStyle/>
          <a:p>
            <a:pPr marL="0" marR="0" lvl="0" indent="0" algn="l" rtl="0">
              <a:lnSpc>
                <a:spcPct val="150000"/>
              </a:lnSpc>
              <a:spcBef>
                <a:spcPts val="0"/>
              </a:spcBef>
              <a:spcAft>
                <a:spcPts val="0"/>
              </a:spcAft>
              <a:buNone/>
            </a:pPr>
            <a:r>
              <a:rPr lang="ja-JP" sz="800" b="0" i="0" u="none" strike="noStrike" cap="none">
                <a:solidFill>
                  <a:srgbClr val="3F3F3F"/>
                </a:solidFill>
                <a:latin typeface="Yu Gothic" panose="020B0400000000000000" pitchFamily="34" charset="-128"/>
                <a:ea typeface="Yu Gothic" panose="020B0400000000000000" pitchFamily="34" charset="-128"/>
                <a:sym typeface="Arial"/>
              </a:rPr>
              <a:t>土井地 恵理子</a:t>
            </a:r>
            <a:endParaRPr dirty="0">
              <a:latin typeface="Yu Gothic" panose="020B0400000000000000" pitchFamily="34" charset="-128"/>
              <a:ea typeface="Yu Gothic" panose="020B0400000000000000" pitchFamily="34" charset="-128"/>
            </a:endParaRPr>
          </a:p>
          <a:p>
            <a:pPr marL="0" marR="0" lvl="0" indent="0" algn="l" rtl="0">
              <a:lnSpc>
                <a:spcPct val="150000"/>
              </a:lnSpc>
              <a:spcBef>
                <a:spcPts val="0"/>
              </a:spcBef>
              <a:spcAft>
                <a:spcPts val="0"/>
              </a:spcAft>
              <a:buNone/>
            </a:pPr>
            <a:r>
              <a:rPr lang="ja-JP" sz="800" b="0" i="0" u="none" strike="noStrike" cap="none">
                <a:solidFill>
                  <a:srgbClr val="595959"/>
                </a:solidFill>
                <a:latin typeface="Yu Gothic" panose="020B0400000000000000" pitchFamily="34" charset="-128"/>
                <a:ea typeface="Yu Gothic" panose="020B0400000000000000" pitchFamily="34" charset="-128"/>
                <a:sym typeface="Arial"/>
              </a:rPr>
              <a:t>H.V.F.N</a:t>
            </a:r>
            <a:r>
              <a:rPr lang="ja-JP" sz="800" b="0" i="0" u="none" strike="noStrike" cap="none">
                <a:solidFill>
                  <a:srgbClr val="3F3F3F"/>
                </a:solidFill>
                <a:latin typeface="Yu Gothic" panose="020B0400000000000000" pitchFamily="34" charset="-128"/>
                <a:ea typeface="Yu Gothic" panose="020B0400000000000000" pitchFamily="34" charset="-128"/>
                <a:sym typeface="Arial"/>
              </a:rPr>
              <a:t>　ディレクター</a:t>
            </a:r>
            <a:endParaRPr dirty="0">
              <a:latin typeface="Yu Gothic" panose="020B0400000000000000" pitchFamily="34" charset="-128"/>
              <a:ea typeface="Yu Gothic" panose="020B0400000000000000" pitchFamily="34" charset="-128"/>
            </a:endParaRPr>
          </a:p>
          <a:p>
            <a:pPr marL="0" marR="0" lvl="0" indent="0" algn="l" rtl="0">
              <a:lnSpc>
                <a:spcPct val="150000"/>
              </a:lnSpc>
              <a:spcBef>
                <a:spcPts val="0"/>
              </a:spcBef>
              <a:spcAft>
                <a:spcPts val="0"/>
              </a:spcAft>
              <a:buNone/>
            </a:pPr>
            <a:endParaRPr sz="800" b="0" i="0" u="none" strike="noStrike" cap="none" dirty="0">
              <a:solidFill>
                <a:srgbClr val="3F3F3F"/>
              </a:solidFill>
              <a:latin typeface="Yu Gothic" panose="020B0400000000000000" pitchFamily="34" charset="-128"/>
              <a:ea typeface="Yu Gothic" panose="020B0400000000000000" pitchFamily="34" charset="-128"/>
              <a:sym typeface="Arial"/>
            </a:endParaRPr>
          </a:p>
        </p:txBody>
      </p:sp>
      <p:sp>
        <p:nvSpPr>
          <p:cNvPr id="219" name="Google Shape;219;p44"/>
          <p:cNvSpPr txBox="1"/>
          <p:nvPr/>
        </p:nvSpPr>
        <p:spPr>
          <a:xfrm>
            <a:off x="4031222" y="3293262"/>
            <a:ext cx="1217651" cy="646794"/>
          </a:xfrm>
          <a:prstGeom prst="rect">
            <a:avLst/>
          </a:prstGeom>
          <a:noFill/>
          <a:ln>
            <a:noFill/>
          </a:ln>
        </p:spPr>
        <p:txBody>
          <a:bodyPr spcFirstLastPara="1" wrap="square" lIns="91425" tIns="91425" rIns="91425" bIns="91425" anchor="t" anchorCtr="0">
            <a:noAutofit/>
          </a:bodyPr>
          <a:lstStyle/>
          <a:p>
            <a:pPr marL="0" marR="0" lvl="0" indent="0" algn="l" rtl="0">
              <a:lnSpc>
                <a:spcPct val="150000"/>
              </a:lnSpc>
              <a:spcBef>
                <a:spcPts val="0"/>
              </a:spcBef>
              <a:spcAft>
                <a:spcPts val="0"/>
              </a:spcAft>
              <a:buNone/>
            </a:pPr>
            <a:r>
              <a:rPr lang="ja-JP" sz="800" b="0" i="0" u="none" strike="noStrike" cap="none">
                <a:solidFill>
                  <a:srgbClr val="3F3F3F"/>
                </a:solidFill>
                <a:latin typeface="Yu Gothic" panose="020B0400000000000000" pitchFamily="34" charset="-128"/>
                <a:ea typeface="Yu Gothic" panose="020B0400000000000000" pitchFamily="34" charset="-128"/>
                <a:sym typeface="Arial"/>
              </a:rPr>
              <a:t>山川 恵美</a:t>
            </a:r>
            <a:endParaRPr dirty="0">
              <a:latin typeface="Yu Gothic" panose="020B0400000000000000" pitchFamily="34" charset="-128"/>
              <a:ea typeface="Yu Gothic" panose="020B0400000000000000" pitchFamily="34" charset="-128"/>
            </a:endParaRPr>
          </a:p>
          <a:p>
            <a:pPr marL="0" marR="0" lvl="0" indent="0" algn="l" rtl="0">
              <a:lnSpc>
                <a:spcPct val="150000"/>
              </a:lnSpc>
              <a:spcBef>
                <a:spcPts val="0"/>
              </a:spcBef>
              <a:spcAft>
                <a:spcPts val="0"/>
              </a:spcAft>
              <a:buNone/>
            </a:pPr>
            <a:r>
              <a:rPr lang="ja-JP" sz="800" b="0" i="0" u="none" strike="noStrike" cap="none">
                <a:solidFill>
                  <a:srgbClr val="3F3F3F"/>
                </a:solidFill>
                <a:latin typeface="Yu Gothic" panose="020B0400000000000000" pitchFamily="34" charset="-128"/>
                <a:ea typeface="Yu Gothic" panose="020B0400000000000000" pitchFamily="34" charset="-128"/>
                <a:sym typeface="Arial"/>
              </a:rPr>
              <a:t>読者モデル</a:t>
            </a:r>
            <a:endParaRPr dirty="0">
              <a:latin typeface="Yu Gothic" panose="020B0400000000000000" pitchFamily="34" charset="-128"/>
              <a:ea typeface="Yu Gothic" panose="020B0400000000000000" pitchFamily="34" charset="-128"/>
            </a:endParaRPr>
          </a:p>
        </p:txBody>
      </p:sp>
      <p:sp>
        <p:nvSpPr>
          <p:cNvPr id="220" name="Google Shape;220;p44"/>
          <p:cNvSpPr txBox="1"/>
          <p:nvPr/>
        </p:nvSpPr>
        <p:spPr>
          <a:xfrm>
            <a:off x="5454371" y="3293262"/>
            <a:ext cx="1217651" cy="646794"/>
          </a:xfrm>
          <a:prstGeom prst="rect">
            <a:avLst/>
          </a:prstGeom>
          <a:noFill/>
          <a:ln>
            <a:noFill/>
          </a:ln>
        </p:spPr>
        <p:txBody>
          <a:bodyPr spcFirstLastPara="1" wrap="square" lIns="91425" tIns="91425" rIns="91425" bIns="91425" anchor="t" anchorCtr="0">
            <a:noAutofit/>
          </a:bodyPr>
          <a:lstStyle/>
          <a:p>
            <a:pPr marL="0" marR="0" lvl="0" indent="0" algn="l" rtl="0">
              <a:lnSpc>
                <a:spcPct val="150000"/>
              </a:lnSpc>
              <a:spcBef>
                <a:spcPts val="0"/>
              </a:spcBef>
              <a:spcAft>
                <a:spcPts val="0"/>
              </a:spcAft>
              <a:buNone/>
            </a:pPr>
            <a:r>
              <a:rPr lang="ja-JP" sz="800" b="0" i="0" u="none" strike="noStrike" cap="none">
                <a:solidFill>
                  <a:srgbClr val="3F3F3F"/>
                </a:solidFill>
                <a:latin typeface="Yu Gothic" panose="020B0400000000000000" pitchFamily="34" charset="-128"/>
                <a:ea typeface="Yu Gothic" panose="020B0400000000000000" pitchFamily="34" charset="-128"/>
                <a:sym typeface="Arial"/>
              </a:rPr>
              <a:t>市来 理恵</a:t>
            </a:r>
            <a:endParaRPr dirty="0">
              <a:latin typeface="Yu Gothic" panose="020B0400000000000000" pitchFamily="34" charset="-128"/>
              <a:ea typeface="Yu Gothic" panose="020B0400000000000000" pitchFamily="34" charset="-128"/>
            </a:endParaRPr>
          </a:p>
          <a:p>
            <a:pPr marL="0" marR="0" lvl="0" indent="0" algn="l" rtl="0">
              <a:lnSpc>
                <a:spcPct val="150000"/>
              </a:lnSpc>
              <a:spcBef>
                <a:spcPts val="0"/>
              </a:spcBef>
              <a:spcAft>
                <a:spcPts val="0"/>
              </a:spcAft>
              <a:buNone/>
            </a:pPr>
            <a:r>
              <a:rPr lang="ja-JP" sz="800" b="0" i="0" u="none" strike="noStrike" cap="none">
                <a:solidFill>
                  <a:srgbClr val="3F3F3F"/>
                </a:solidFill>
                <a:latin typeface="Yu Gothic" panose="020B0400000000000000" pitchFamily="34" charset="-128"/>
                <a:ea typeface="Yu Gothic" panose="020B0400000000000000" pitchFamily="34" charset="-128"/>
                <a:sym typeface="Arial"/>
              </a:rPr>
              <a:t>読者モデル</a:t>
            </a:r>
            <a:endParaRPr sz="800" b="0" i="0" u="none" strike="noStrike" cap="none" dirty="0">
              <a:solidFill>
                <a:srgbClr val="3F3F3F"/>
              </a:solidFill>
              <a:highlight>
                <a:srgbClr val="FFFFFF"/>
              </a:highlight>
              <a:latin typeface="Yu Gothic" panose="020B0400000000000000" pitchFamily="34" charset="-128"/>
              <a:ea typeface="Yu Gothic" panose="020B0400000000000000" pitchFamily="34" charset="-128"/>
              <a:sym typeface="Arial"/>
            </a:endParaRPr>
          </a:p>
        </p:txBody>
      </p:sp>
      <p:sp>
        <p:nvSpPr>
          <p:cNvPr id="221" name="Google Shape;221;p44"/>
          <p:cNvSpPr txBox="1"/>
          <p:nvPr/>
        </p:nvSpPr>
        <p:spPr>
          <a:xfrm>
            <a:off x="6877519" y="3293262"/>
            <a:ext cx="1217651" cy="646794"/>
          </a:xfrm>
          <a:prstGeom prst="rect">
            <a:avLst/>
          </a:prstGeom>
          <a:noFill/>
          <a:ln>
            <a:noFill/>
          </a:ln>
        </p:spPr>
        <p:txBody>
          <a:bodyPr spcFirstLastPara="1" wrap="square" lIns="91425" tIns="91425" rIns="91425" bIns="91425" anchor="t" anchorCtr="0">
            <a:noAutofit/>
          </a:bodyPr>
          <a:lstStyle/>
          <a:p>
            <a:pPr marL="0" marR="0" lvl="0" indent="0" algn="l" rtl="0">
              <a:lnSpc>
                <a:spcPct val="150000"/>
              </a:lnSpc>
              <a:spcBef>
                <a:spcPts val="0"/>
              </a:spcBef>
              <a:spcAft>
                <a:spcPts val="0"/>
              </a:spcAft>
              <a:buNone/>
            </a:pPr>
            <a:r>
              <a:rPr lang="ja-JP" sz="800" b="0" i="0" u="none" strike="noStrike" cap="none">
                <a:solidFill>
                  <a:srgbClr val="3F3F3F"/>
                </a:solidFill>
                <a:latin typeface="Yu Gothic" panose="020B0400000000000000" pitchFamily="34" charset="-128"/>
                <a:ea typeface="Yu Gothic" panose="020B0400000000000000" pitchFamily="34" charset="-128"/>
                <a:sym typeface="Arial"/>
              </a:rPr>
              <a:t>鳥巣 里奈</a:t>
            </a:r>
            <a:endParaRPr dirty="0">
              <a:latin typeface="Yu Gothic" panose="020B0400000000000000" pitchFamily="34" charset="-128"/>
              <a:ea typeface="Yu Gothic" panose="020B0400000000000000" pitchFamily="34" charset="-128"/>
            </a:endParaRPr>
          </a:p>
          <a:p>
            <a:pPr marL="0" marR="0" lvl="0" indent="0" algn="l" rtl="0">
              <a:lnSpc>
                <a:spcPct val="150000"/>
              </a:lnSpc>
              <a:spcBef>
                <a:spcPts val="0"/>
              </a:spcBef>
              <a:spcAft>
                <a:spcPts val="0"/>
              </a:spcAft>
              <a:buNone/>
            </a:pPr>
            <a:r>
              <a:rPr lang="ja-JP" sz="800" b="0" i="0" u="none" strike="noStrike" cap="none">
                <a:solidFill>
                  <a:srgbClr val="3F3F3F"/>
                </a:solidFill>
                <a:latin typeface="Yu Gothic" panose="020B0400000000000000" pitchFamily="34" charset="-128"/>
                <a:ea typeface="Yu Gothic" panose="020B0400000000000000" pitchFamily="34" charset="-128"/>
                <a:sym typeface="Arial"/>
              </a:rPr>
              <a:t>読者モデル</a:t>
            </a:r>
            <a:endParaRPr sz="800" b="0" i="0" u="none" strike="noStrike" cap="none" dirty="0">
              <a:solidFill>
                <a:srgbClr val="3F3F3F"/>
              </a:solidFill>
              <a:highlight>
                <a:srgbClr val="FFFFFF"/>
              </a:highlight>
              <a:latin typeface="Yu Gothic" panose="020B0400000000000000" pitchFamily="34" charset="-128"/>
              <a:ea typeface="Yu Gothic" panose="020B0400000000000000" pitchFamily="34" charset="-128"/>
              <a:sym typeface="Arial"/>
            </a:endParaRPr>
          </a:p>
        </p:txBody>
      </p:sp>
      <p:sp>
        <p:nvSpPr>
          <p:cNvPr id="222" name="Google Shape;222;p44"/>
          <p:cNvSpPr txBox="1"/>
          <p:nvPr/>
        </p:nvSpPr>
        <p:spPr>
          <a:xfrm>
            <a:off x="2608073" y="5163510"/>
            <a:ext cx="1414872" cy="559800"/>
          </a:xfrm>
          <a:prstGeom prst="rect">
            <a:avLst/>
          </a:prstGeom>
          <a:noFill/>
          <a:ln>
            <a:noFill/>
          </a:ln>
        </p:spPr>
        <p:txBody>
          <a:bodyPr spcFirstLastPara="1" wrap="square" lIns="91425" tIns="91425" rIns="91425" bIns="91425" anchor="t" anchorCtr="0">
            <a:noAutofit/>
          </a:bodyPr>
          <a:lstStyle/>
          <a:p>
            <a:pPr marL="0" marR="0" lvl="0" indent="0" algn="l" rtl="0">
              <a:lnSpc>
                <a:spcPct val="150000"/>
              </a:lnSpc>
              <a:spcBef>
                <a:spcPts val="0"/>
              </a:spcBef>
              <a:spcAft>
                <a:spcPts val="0"/>
              </a:spcAft>
              <a:buNone/>
            </a:pPr>
            <a:r>
              <a:rPr lang="ja-JP" sz="800" b="0" i="0" u="none" strike="noStrike" cap="none">
                <a:solidFill>
                  <a:srgbClr val="3F3F3F"/>
                </a:solidFill>
                <a:latin typeface="Yu Gothic" panose="020B0400000000000000" pitchFamily="34" charset="-128"/>
                <a:ea typeface="Yu Gothic" panose="020B0400000000000000" pitchFamily="34" charset="-128"/>
                <a:sym typeface="Arial"/>
              </a:rPr>
              <a:t>中山 あいこ</a:t>
            </a:r>
            <a:endParaRPr dirty="0">
              <a:latin typeface="Yu Gothic" panose="020B0400000000000000" pitchFamily="34" charset="-128"/>
              <a:ea typeface="Yu Gothic" panose="020B0400000000000000" pitchFamily="34" charset="-128"/>
            </a:endParaRPr>
          </a:p>
          <a:p>
            <a:pPr marL="0" marR="0" lvl="0" indent="0" algn="l" rtl="0">
              <a:lnSpc>
                <a:spcPct val="150000"/>
              </a:lnSpc>
              <a:spcBef>
                <a:spcPts val="0"/>
              </a:spcBef>
              <a:spcAft>
                <a:spcPts val="0"/>
              </a:spcAft>
              <a:buNone/>
            </a:pPr>
            <a:r>
              <a:rPr lang="ja-JP" sz="800" b="0" i="0" u="none" strike="noStrike" cap="none">
                <a:solidFill>
                  <a:srgbClr val="3F3F3F"/>
                </a:solidFill>
                <a:latin typeface="Yu Gothic" panose="020B0400000000000000" pitchFamily="34" charset="-128"/>
                <a:ea typeface="Yu Gothic" panose="020B0400000000000000" pitchFamily="34" charset="-128"/>
                <a:sym typeface="Arial"/>
              </a:rPr>
              <a:t>ライフオーガナイザー</a:t>
            </a:r>
            <a:endParaRPr sz="800" b="0" i="0" u="none" strike="noStrike" cap="none" dirty="0">
              <a:solidFill>
                <a:srgbClr val="3F3F3F"/>
              </a:solidFill>
              <a:latin typeface="Yu Gothic" panose="020B0400000000000000" pitchFamily="34" charset="-128"/>
              <a:ea typeface="Yu Gothic" panose="020B0400000000000000" pitchFamily="34" charset="-128"/>
              <a:sym typeface="Arial"/>
            </a:endParaRPr>
          </a:p>
        </p:txBody>
      </p:sp>
      <p:sp>
        <p:nvSpPr>
          <p:cNvPr id="223" name="Google Shape;223;p44"/>
          <p:cNvSpPr txBox="1"/>
          <p:nvPr/>
        </p:nvSpPr>
        <p:spPr>
          <a:xfrm>
            <a:off x="6877519" y="5163510"/>
            <a:ext cx="1401000" cy="435900"/>
          </a:xfrm>
          <a:prstGeom prst="rect">
            <a:avLst/>
          </a:prstGeom>
          <a:noFill/>
          <a:ln>
            <a:noFill/>
          </a:ln>
        </p:spPr>
        <p:txBody>
          <a:bodyPr spcFirstLastPara="1" wrap="square" lIns="91425" tIns="91425" rIns="91425" bIns="91425" anchor="t" anchorCtr="0">
            <a:noAutofit/>
          </a:bodyPr>
          <a:lstStyle/>
          <a:p>
            <a:pPr marL="0" marR="0" lvl="0" indent="0" algn="l" rtl="0">
              <a:lnSpc>
                <a:spcPct val="150000"/>
              </a:lnSpc>
              <a:spcBef>
                <a:spcPts val="0"/>
              </a:spcBef>
              <a:spcAft>
                <a:spcPts val="0"/>
              </a:spcAft>
              <a:buNone/>
            </a:pPr>
            <a:r>
              <a:rPr lang="ja-JP" sz="800" b="0" i="0" u="none" strike="noStrike" cap="none">
                <a:solidFill>
                  <a:srgbClr val="3F3F3F"/>
                </a:solidFill>
                <a:latin typeface="Yu Gothic" panose="020B0400000000000000" pitchFamily="34" charset="-128"/>
                <a:ea typeface="Yu Gothic" panose="020B0400000000000000" pitchFamily="34" charset="-128"/>
                <a:sym typeface="Arial"/>
              </a:rPr>
              <a:t>asaco </a:t>
            </a:r>
            <a:endParaRPr dirty="0">
              <a:latin typeface="Yu Gothic" panose="020B0400000000000000" pitchFamily="34" charset="-128"/>
              <a:ea typeface="Yu Gothic" panose="020B0400000000000000" pitchFamily="34" charset="-128"/>
            </a:endParaRPr>
          </a:p>
          <a:p>
            <a:pPr marL="0" marR="0" lvl="0" indent="0" algn="l" rtl="0">
              <a:lnSpc>
                <a:spcPct val="150000"/>
              </a:lnSpc>
              <a:spcBef>
                <a:spcPts val="0"/>
              </a:spcBef>
              <a:spcAft>
                <a:spcPts val="0"/>
              </a:spcAft>
              <a:buNone/>
            </a:pPr>
            <a:r>
              <a:rPr lang="ja-JP" sz="800" b="0" i="0" u="none" strike="noStrike" cap="none">
                <a:solidFill>
                  <a:srgbClr val="3F3F3F"/>
                </a:solidFill>
                <a:latin typeface="Yu Gothic" panose="020B0400000000000000" pitchFamily="34" charset="-128"/>
                <a:ea typeface="Yu Gothic" panose="020B0400000000000000" pitchFamily="34" charset="-128"/>
                <a:sym typeface="Arial"/>
              </a:rPr>
              <a:t>モデル</a:t>
            </a:r>
            <a:endParaRPr sz="800" b="0" i="0" u="none" strike="noStrike" cap="none" dirty="0">
              <a:solidFill>
                <a:srgbClr val="3F3F3F"/>
              </a:solidFill>
              <a:latin typeface="Yu Gothic" panose="020B0400000000000000" pitchFamily="34" charset="-128"/>
              <a:ea typeface="Yu Gothic" panose="020B0400000000000000" pitchFamily="34" charset="-128"/>
              <a:sym typeface="Arial"/>
            </a:endParaRPr>
          </a:p>
          <a:p>
            <a:pPr marL="0" marR="0" lvl="0" indent="0" algn="l" rtl="0">
              <a:lnSpc>
                <a:spcPct val="150000"/>
              </a:lnSpc>
              <a:spcBef>
                <a:spcPts val="0"/>
              </a:spcBef>
              <a:spcAft>
                <a:spcPts val="0"/>
              </a:spcAft>
              <a:buNone/>
            </a:pPr>
            <a:r>
              <a:rPr lang="ja-JP" sz="800" b="0" i="0" u="none" strike="noStrike" cap="none">
                <a:solidFill>
                  <a:srgbClr val="3F3F3F"/>
                </a:solidFill>
                <a:latin typeface="Yu Gothic" panose="020B0400000000000000" pitchFamily="34" charset="-128"/>
                <a:ea typeface="Yu Gothic" panose="020B0400000000000000" pitchFamily="34" charset="-128"/>
                <a:sym typeface="Arial"/>
              </a:rPr>
              <a:t>フードユニット マフィオ</a:t>
            </a:r>
            <a:endParaRPr sz="800" b="0" i="0" u="none" strike="noStrike" cap="none" dirty="0">
              <a:solidFill>
                <a:srgbClr val="3F3F3F"/>
              </a:solidFill>
              <a:highlight>
                <a:srgbClr val="F9F9F9"/>
              </a:highlight>
              <a:latin typeface="Yu Gothic" panose="020B0400000000000000" pitchFamily="34" charset="-128"/>
              <a:ea typeface="Yu Gothic" panose="020B0400000000000000" pitchFamily="34" charset="-128"/>
              <a:sym typeface="Arial"/>
            </a:endParaRPr>
          </a:p>
        </p:txBody>
      </p:sp>
      <p:sp>
        <p:nvSpPr>
          <p:cNvPr id="224" name="Google Shape;224;p44"/>
          <p:cNvSpPr txBox="1"/>
          <p:nvPr/>
        </p:nvSpPr>
        <p:spPr>
          <a:xfrm>
            <a:off x="5454371" y="5163510"/>
            <a:ext cx="1375506" cy="624852"/>
          </a:xfrm>
          <a:prstGeom prst="rect">
            <a:avLst/>
          </a:prstGeom>
          <a:noFill/>
          <a:ln>
            <a:noFill/>
          </a:ln>
        </p:spPr>
        <p:txBody>
          <a:bodyPr spcFirstLastPara="1" wrap="square" lIns="91425" tIns="91425" rIns="91425" bIns="91425" anchor="t" anchorCtr="0">
            <a:noAutofit/>
          </a:bodyPr>
          <a:lstStyle/>
          <a:p>
            <a:pPr marL="0" marR="0" lvl="0" indent="0" algn="l" rtl="0">
              <a:lnSpc>
                <a:spcPct val="150000"/>
              </a:lnSpc>
              <a:spcBef>
                <a:spcPts val="0"/>
              </a:spcBef>
              <a:spcAft>
                <a:spcPts val="0"/>
              </a:spcAft>
              <a:buNone/>
            </a:pPr>
            <a:r>
              <a:rPr lang="ja-JP" sz="800" b="0" i="0" u="none" strike="noStrike" cap="none">
                <a:solidFill>
                  <a:srgbClr val="3F3F3F"/>
                </a:solidFill>
                <a:latin typeface="Yu Gothic" panose="020B0400000000000000" pitchFamily="34" charset="-128"/>
                <a:ea typeface="Yu Gothic" panose="020B0400000000000000" pitchFamily="34" charset="-128"/>
                <a:sym typeface="Arial"/>
              </a:rPr>
              <a:t>道村 弥生</a:t>
            </a:r>
            <a:endParaRPr dirty="0">
              <a:latin typeface="Yu Gothic" panose="020B0400000000000000" pitchFamily="34" charset="-128"/>
              <a:ea typeface="Yu Gothic" panose="020B0400000000000000" pitchFamily="34" charset="-128"/>
            </a:endParaRPr>
          </a:p>
          <a:p>
            <a:pPr marL="0" marR="0" lvl="0" indent="0" algn="l" rtl="0">
              <a:lnSpc>
                <a:spcPct val="150000"/>
              </a:lnSpc>
              <a:spcBef>
                <a:spcPts val="0"/>
              </a:spcBef>
              <a:spcAft>
                <a:spcPts val="0"/>
              </a:spcAft>
              <a:buNone/>
            </a:pPr>
            <a:r>
              <a:rPr lang="ja-JP" sz="800" b="0" i="0" u="none" strike="noStrike" cap="none">
                <a:solidFill>
                  <a:srgbClr val="3F3F3F"/>
                </a:solidFill>
                <a:latin typeface="Yu Gothic" panose="020B0400000000000000" pitchFamily="34" charset="-128"/>
                <a:ea typeface="Yu Gothic" panose="020B0400000000000000" pitchFamily="34" charset="-128"/>
                <a:sym typeface="Arial"/>
              </a:rPr>
              <a:t>株式会社ハグカム </a:t>
            </a:r>
            <a:endParaRPr sz="800" b="0" i="0" u="none" strike="noStrike" cap="none" dirty="0">
              <a:solidFill>
                <a:srgbClr val="3F3F3F"/>
              </a:solidFill>
              <a:latin typeface="Yu Gothic" panose="020B0400000000000000" pitchFamily="34" charset="-128"/>
              <a:ea typeface="Yu Gothic" panose="020B0400000000000000" pitchFamily="34" charset="-128"/>
              <a:sym typeface="Arial"/>
            </a:endParaRPr>
          </a:p>
          <a:p>
            <a:pPr marL="0" marR="0" lvl="0" indent="0" algn="l" rtl="0">
              <a:lnSpc>
                <a:spcPct val="150000"/>
              </a:lnSpc>
              <a:spcBef>
                <a:spcPts val="0"/>
              </a:spcBef>
              <a:spcAft>
                <a:spcPts val="0"/>
              </a:spcAft>
              <a:buNone/>
            </a:pPr>
            <a:r>
              <a:rPr lang="ja-JP" sz="800" b="0" i="0" u="none" strike="noStrike" cap="none">
                <a:solidFill>
                  <a:srgbClr val="3F3F3F"/>
                </a:solidFill>
                <a:latin typeface="Yu Gothic" panose="020B0400000000000000" pitchFamily="34" charset="-128"/>
                <a:ea typeface="Yu Gothic" panose="020B0400000000000000" pitchFamily="34" charset="-128"/>
                <a:sym typeface="Arial"/>
              </a:rPr>
              <a:t>代表取締役</a:t>
            </a:r>
            <a:endParaRPr dirty="0">
              <a:latin typeface="Yu Gothic" panose="020B0400000000000000" pitchFamily="34" charset="-128"/>
              <a:ea typeface="Yu Gothic" panose="020B0400000000000000" pitchFamily="34" charset="-128"/>
            </a:endParaRPr>
          </a:p>
        </p:txBody>
      </p:sp>
      <p:sp>
        <p:nvSpPr>
          <p:cNvPr id="225" name="Google Shape;225;p44"/>
          <p:cNvSpPr txBox="1"/>
          <p:nvPr/>
        </p:nvSpPr>
        <p:spPr>
          <a:xfrm>
            <a:off x="4031222" y="5163510"/>
            <a:ext cx="1704000" cy="559800"/>
          </a:xfrm>
          <a:prstGeom prst="rect">
            <a:avLst/>
          </a:prstGeom>
          <a:noFill/>
          <a:ln>
            <a:noFill/>
          </a:ln>
        </p:spPr>
        <p:txBody>
          <a:bodyPr spcFirstLastPara="1" wrap="square" lIns="91425" tIns="91425" rIns="91425" bIns="91425" anchor="t" anchorCtr="0">
            <a:noAutofit/>
          </a:bodyPr>
          <a:lstStyle/>
          <a:p>
            <a:pPr marL="0" marR="0" lvl="0" indent="0" algn="l" rtl="0">
              <a:lnSpc>
                <a:spcPct val="150000"/>
              </a:lnSpc>
              <a:spcBef>
                <a:spcPts val="0"/>
              </a:spcBef>
              <a:spcAft>
                <a:spcPts val="0"/>
              </a:spcAft>
              <a:buNone/>
            </a:pPr>
            <a:r>
              <a:rPr lang="ja-JP" sz="800" b="0" i="0" u="none" strike="noStrike" cap="none">
                <a:solidFill>
                  <a:srgbClr val="3F3F3F"/>
                </a:solidFill>
                <a:latin typeface="Yu Gothic" panose="020B0400000000000000" pitchFamily="34" charset="-128"/>
                <a:ea typeface="Yu Gothic" panose="020B0400000000000000" pitchFamily="34" charset="-128"/>
                <a:sym typeface="Arial"/>
              </a:rPr>
              <a:t>EHAMI</a:t>
            </a:r>
            <a:endParaRPr dirty="0">
              <a:latin typeface="Yu Gothic" panose="020B0400000000000000" pitchFamily="34" charset="-128"/>
              <a:ea typeface="Yu Gothic" panose="020B0400000000000000" pitchFamily="34" charset="-128"/>
            </a:endParaRPr>
          </a:p>
          <a:p>
            <a:pPr marL="0" marR="0" lvl="0" indent="0" algn="l" rtl="0">
              <a:lnSpc>
                <a:spcPct val="150000"/>
              </a:lnSpc>
              <a:spcBef>
                <a:spcPts val="0"/>
              </a:spcBef>
              <a:spcAft>
                <a:spcPts val="0"/>
              </a:spcAft>
              <a:buNone/>
            </a:pPr>
            <a:r>
              <a:rPr lang="ja-JP" sz="800" b="0" i="0" u="none" strike="noStrike" cap="none">
                <a:solidFill>
                  <a:srgbClr val="3F3F3F"/>
                </a:solidFill>
                <a:latin typeface="Yu Gothic" panose="020B0400000000000000" pitchFamily="34" charset="-128"/>
                <a:ea typeface="Yu Gothic" panose="020B0400000000000000" pitchFamily="34" charset="-128"/>
                <a:sym typeface="Arial"/>
              </a:rPr>
              <a:t>DIYインスタグラマー</a:t>
            </a:r>
            <a:endParaRPr sz="800" b="0" i="0" u="none" strike="noStrike" cap="none" dirty="0">
              <a:solidFill>
                <a:srgbClr val="3F3F3F"/>
              </a:solidFill>
              <a:latin typeface="Yu Gothic" panose="020B0400000000000000" pitchFamily="34" charset="-128"/>
              <a:ea typeface="Yu Gothic" panose="020B0400000000000000" pitchFamily="34" charset="-128"/>
              <a:sym typeface="Arial"/>
            </a:endParaRPr>
          </a:p>
        </p:txBody>
      </p:sp>
      <p:sp>
        <p:nvSpPr>
          <p:cNvPr id="226" name="Google Shape;226;p44"/>
          <p:cNvSpPr txBox="1"/>
          <p:nvPr/>
        </p:nvSpPr>
        <p:spPr>
          <a:xfrm>
            <a:off x="1184924" y="5163510"/>
            <a:ext cx="1304525" cy="435900"/>
          </a:xfrm>
          <a:prstGeom prst="rect">
            <a:avLst/>
          </a:prstGeom>
          <a:noFill/>
          <a:ln>
            <a:noFill/>
          </a:ln>
        </p:spPr>
        <p:txBody>
          <a:bodyPr spcFirstLastPara="1" wrap="square" lIns="91425" tIns="91425" rIns="91425" bIns="91425" anchor="t" anchorCtr="0">
            <a:noAutofit/>
          </a:bodyPr>
          <a:lstStyle/>
          <a:p>
            <a:pPr marL="0" marR="0" lvl="0" indent="0" algn="l" rtl="0">
              <a:lnSpc>
                <a:spcPct val="150000"/>
              </a:lnSpc>
              <a:spcBef>
                <a:spcPts val="0"/>
              </a:spcBef>
              <a:spcAft>
                <a:spcPts val="0"/>
              </a:spcAft>
              <a:buNone/>
            </a:pPr>
            <a:r>
              <a:rPr lang="ja-JP" sz="800" b="0" i="0" u="none" strike="noStrike" cap="none">
                <a:solidFill>
                  <a:srgbClr val="3F3F3F"/>
                </a:solidFill>
                <a:latin typeface="Yu Gothic" panose="020B0400000000000000" pitchFamily="34" charset="-128"/>
                <a:ea typeface="Yu Gothic" panose="020B0400000000000000" pitchFamily="34" charset="-128"/>
                <a:sym typeface="Arial"/>
              </a:rPr>
              <a:t>真鍋 摩緒</a:t>
            </a:r>
            <a:endParaRPr sz="800" b="0" i="0" u="none" strike="noStrike" cap="none" dirty="0">
              <a:solidFill>
                <a:srgbClr val="3F3F3F"/>
              </a:solidFill>
              <a:latin typeface="Yu Gothic" panose="020B0400000000000000" pitchFamily="34" charset="-128"/>
              <a:ea typeface="Yu Gothic" panose="020B0400000000000000" pitchFamily="34" charset="-128"/>
              <a:sym typeface="Arial"/>
            </a:endParaRPr>
          </a:p>
          <a:p>
            <a:pPr marL="0" marR="0" lvl="0" indent="0" algn="l" rtl="0">
              <a:lnSpc>
                <a:spcPct val="150000"/>
              </a:lnSpc>
              <a:spcBef>
                <a:spcPts val="0"/>
              </a:spcBef>
              <a:spcAft>
                <a:spcPts val="0"/>
              </a:spcAft>
              <a:buNone/>
            </a:pPr>
            <a:r>
              <a:rPr lang="ja-JP" sz="800" b="0" i="0" u="none" strike="noStrike" cap="none">
                <a:solidFill>
                  <a:srgbClr val="3F3F3F"/>
                </a:solidFill>
                <a:latin typeface="Yu Gothic" panose="020B0400000000000000" pitchFamily="34" charset="-128"/>
                <a:ea typeface="Yu Gothic" panose="020B0400000000000000" pitchFamily="34" charset="-128"/>
                <a:sym typeface="Arial"/>
              </a:rPr>
              <a:t>料理家</a:t>
            </a:r>
            <a:endParaRPr dirty="0">
              <a:latin typeface="Yu Gothic" panose="020B0400000000000000" pitchFamily="34" charset="-128"/>
              <a:ea typeface="Yu Gothic" panose="020B0400000000000000" pitchFamily="34" charset="-128"/>
            </a:endParaRPr>
          </a:p>
          <a:p>
            <a:pPr marL="0" marR="0" lvl="0" indent="0" algn="l" rtl="0">
              <a:lnSpc>
                <a:spcPct val="150000"/>
              </a:lnSpc>
              <a:spcBef>
                <a:spcPts val="0"/>
              </a:spcBef>
              <a:spcAft>
                <a:spcPts val="0"/>
              </a:spcAft>
              <a:buNone/>
            </a:pPr>
            <a:r>
              <a:rPr lang="ja-JP" sz="800" b="0" i="0" u="none" strike="noStrike" cap="none">
                <a:solidFill>
                  <a:srgbClr val="3F3F3F"/>
                </a:solidFill>
                <a:latin typeface="Yu Gothic" panose="020B0400000000000000" pitchFamily="34" charset="-128"/>
                <a:ea typeface="Yu Gothic" panose="020B0400000000000000" pitchFamily="34" charset="-128"/>
                <a:sym typeface="Arial"/>
              </a:rPr>
              <a:t>食育インストラクター</a:t>
            </a:r>
            <a:endParaRPr dirty="0">
              <a:latin typeface="Yu Gothic" panose="020B0400000000000000" pitchFamily="34" charset="-128"/>
              <a:ea typeface="Yu Gothic" panose="020B0400000000000000" pitchFamily="34" charset="-128"/>
            </a:endParaRPr>
          </a:p>
          <a:p>
            <a:pPr marL="0" marR="0" lvl="0" indent="0" algn="l" rtl="0">
              <a:lnSpc>
                <a:spcPct val="150000"/>
              </a:lnSpc>
              <a:spcBef>
                <a:spcPts val="0"/>
              </a:spcBef>
              <a:spcAft>
                <a:spcPts val="0"/>
              </a:spcAft>
              <a:buNone/>
            </a:pPr>
            <a:endParaRPr sz="800" b="0" i="0" u="none" strike="noStrike" cap="none" dirty="0">
              <a:solidFill>
                <a:srgbClr val="3F3F3F"/>
              </a:solidFill>
              <a:latin typeface="Yu Gothic" panose="020B0400000000000000" pitchFamily="34" charset="-128"/>
              <a:ea typeface="Yu Gothic" panose="020B0400000000000000" pitchFamily="34" charset="-128"/>
              <a:sym typeface="Arial"/>
            </a:endParaRPr>
          </a:p>
          <a:p>
            <a:pPr marL="0" marR="0" lvl="0" indent="0" algn="l" rtl="0">
              <a:lnSpc>
                <a:spcPct val="150000"/>
              </a:lnSpc>
              <a:spcBef>
                <a:spcPts val="0"/>
              </a:spcBef>
              <a:spcAft>
                <a:spcPts val="0"/>
              </a:spcAft>
              <a:buNone/>
            </a:pPr>
            <a:endParaRPr sz="800" b="0" i="0" u="none" strike="noStrike" cap="none" dirty="0">
              <a:solidFill>
                <a:srgbClr val="3F3F3F"/>
              </a:solidFill>
              <a:latin typeface="Yu Gothic" panose="020B0400000000000000" pitchFamily="34" charset="-128"/>
              <a:ea typeface="Yu Gothic" panose="020B0400000000000000" pitchFamily="34" charset="-128"/>
              <a:sym typeface="Arial"/>
            </a:endParaRPr>
          </a:p>
          <a:p>
            <a:pPr marL="0" marR="0" lvl="0" indent="0" algn="l" rtl="0">
              <a:lnSpc>
                <a:spcPct val="150000"/>
              </a:lnSpc>
              <a:spcBef>
                <a:spcPts val="0"/>
              </a:spcBef>
              <a:spcAft>
                <a:spcPts val="0"/>
              </a:spcAft>
              <a:buNone/>
            </a:pPr>
            <a:endParaRPr sz="800" b="0" i="0" u="none" strike="noStrike" cap="none" dirty="0">
              <a:solidFill>
                <a:srgbClr val="3F3F3F"/>
              </a:solidFill>
              <a:latin typeface="Yu Gothic" panose="020B0400000000000000" pitchFamily="34" charset="-128"/>
              <a:ea typeface="Yu Gothic" panose="020B0400000000000000" pitchFamily="34" charset="-128"/>
              <a:sym typeface="Arial"/>
            </a:endParaRPr>
          </a:p>
          <a:p>
            <a:pPr marL="0" marR="0" lvl="0" indent="0" algn="l" rtl="0">
              <a:lnSpc>
                <a:spcPct val="150000"/>
              </a:lnSpc>
              <a:spcBef>
                <a:spcPts val="0"/>
              </a:spcBef>
              <a:spcAft>
                <a:spcPts val="0"/>
              </a:spcAft>
              <a:buNone/>
            </a:pPr>
            <a:endParaRPr sz="800" b="0" i="0" u="none" strike="noStrike" cap="none" dirty="0">
              <a:solidFill>
                <a:srgbClr val="3F3F3F"/>
              </a:solidFill>
              <a:latin typeface="Yu Gothic" panose="020B0400000000000000" pitchFamily="34" charset="-128"/>
              <a:ea typeface="Yu Gothic" panose="020B0400000000000000" pitchFamily="34" charset="-128"/>
              <a:sym typeface="Arial"/>
            </a:endParaRPr>
          </a:p>
          <a:p>
            <a:pPr marL="0" marR="0" lvl="0" indent="0" algn="l" rtl="0">
              <a:lnSpc>
                <a:spcPct val="150000"/>
              </a:lnSpc>
              <a:spcBef>
                <a:spcPts val="0"/>
              </a:spcBef>
              <a:spcAft>
                <a:spcPts val="0"/>
              </a:spcAft>
              <a:buNone/>
            </a:pPr>
            <a:endParaRPr sz="800" b="0" i="0" u="none" strike="noStrike" cap="none" dirty="0">
              <a:solidFill>
                <a:srgbClr val="3F3F3F"/>
              </a:solidFill>
              <a:latin typeface="Yu Gothic" panose="020B0400000000000000" pitchFamily="34" charset="-128"/>
              <a:ea typeface="Yu Gothic" panose="020B0400000000000000" pitchFamily="34" charset="-128"/>
              <a:sym typeface="Arial"/>
            </a:endParaRPr>
          </a:p>
        </p:txBody>
      </p:sp>
      <p:pic>
        <p:nvPicPr>
          <p:cNvPr id="227" name="Google Shape;227;p44"/>
          <p:cNvPicPr preferRelativeResize="0"/>
          <p:nvPr/>
        </p:nvPicPr>
        <p:blipFill rotWithShape="1">
          <a:blip r:embed="rId12" cstate="print">
            <a:alphaModFix/>
            <a:extLst>
              <a:ext uri="{28A0092B-C50C-407E-A947-70E740481C1C}">
                <a14:useLocalDpi xmlns:a14="http://schemas.microsoft.com/office/drawing/2010/main"/>
              </a:ext>
            </a:extLst>
          </a:blip>
          <a:srcRect/>
          <a:stretch/>
        </p:blipFill>
        <p:spPr>
          <a:xfrm>
            <a:off x="5465213" y="4123651"/>
            <a:ext cx="1080000" cy="1080000"/>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32"/>
        <p:cNvGrpSpPr/>
        <p:nvPr/>
      </p:nvGrpSpPr>
      <p:grpSpPr>
        <a:xfrm>
          <a:off x="0" y="0"/>
          <a:ext cx="0" cy="0"/>
          <a:chOff x="0" y="0"/>
          <a:chExt cx="0" cy="0"/>
        </a:xfrm>
      </p:grpSpPr>
      <p:sp>
        <p:nvSpPr>
          <p:cNvPr id="234" name="Google Shape;234;p7"/>
          <p:cNvSpPr txBox="1"/>
          <p:nvPr/>
        </p:nvSpPr>
        <p:spPr>
          <a:xfrm>
            <a:off x="254981" y="271451"/>
            <a:ext cx="8059738" cy="331353"/>
          </a:xfrm>
          <a:prstGeom prst="rect">
            <a:avLst/>
          </a:prstGeom>
          <a:noFill/>
          <a:ln>
            <a:noFill/>
          </a:ln>
        </p:spPr>
        <p:txBody>
          <a:bodyPr spcFirstLastPara="1" wrap="square" lIns="91425" tIns="91425" rIns="91425" bIns="91425" anchor="t" anchorCtr="0">
            <a:noAutofit/>
          </a:bodyPr>
          <a:lstStyle/>
          <a:p>
            <a:pPr marL="0" marR="0" lvl="0" indent="0" algn="l" rtl="0">
              <a:lnSpc>
                <a:spcPct val="110000"/>
              </a:lnSpc>
              <a:spcBef>
                <a:spcPts val="0"/>
              </a:spcBef>
              <a:spcAft>
                <a:spcPts val="0"/>
              </a:spcAft>
              <a:buNone/>
            </a:pPr>
            <a:r>
              <a:rPr lang="ja-JP" sz="1500" b="1" i="0" u="none" strike="noStrike" cap="none">
                <a:solidFill>
                  <a:srgbClr val="7F7F7F"/>
                </a:solidFill>
                <a:latin typeface="Yu Gothic" panose="020B0400000000000000" pitchFamily="34" charset="-128"/>
                <a:ea typeface="Yu Gothic" panose="020B0400000000000000" pitchFamily="34" charset="-128"/>
                <a:sym typeface="Arial"/>
              </a:rPr>
              <a:t>広告事例（ママリーダーズ）</a:t>
            </a:r>
            <a:endParaRPr sz="1500" b="1" i="0" u="none" strike="noStrike" cap="none" dirty="0">
              <a:solidFill>
                <a:srgbClr val="7F7F7F"/>
              </a:solidFill>
              <a:latin typeface="Yu Gothic" panose="020B0400000000000000" pitchFamily="34" charset="-128"/>
              <a:ea typeface="Yu Gothic" panose="020B0400000000000000" pitchFamily="34" charset="-128"/>
              <a:sym typeface="Arial"/>
            </a:endParaRPr>
          </a:p>
        </p:txBody>
      </p:sp>
      <p:cxnSp>
        <p:nvCxnSpPr>
          <p:cNvPr id="235" name="Google Shape;235;p7"/>
          <p:cNvCxnSpPr/>
          <p:nvPr/>
        </p:nvCxnSpPr>
        <p:spPr>
          <a:xfrm rot="10800000" flipH="1">
            <a:off x="3749025" y="434657"/>
            <a:ext cx="5036200" cy="26133"/>
          </a:xfrm>
          <a:prstGeom prst="straightConnector1">
            <a:avLst/>
          </a:prstGeom>
          <a:noFill/>
          <a:ln w="9525" cap="rnd" cmpd="sng">
            <a:solidFill>
              <a:srgbClr val="CCCCCC"/>
            </a:solidFill>
            <a:prstDash val="solid"/>
            <a:miter lim="800000"/>
            <a:headEnd type="none" w="sm" len="sm"/>
            <a:tailEnd type="none" w="sm" len="sm"/>
          </a:ln>
        </p:spPr>
      </p:cxnSp>
      <p:sp>
        <p:nvSpPr>
          <p:cNvPr id="236" name="Google Shape;236;p7"/>
          <p:cNvSpPr txBox="1"/>
          <p:nvPr/>
        </p:nvSpPr>
        <p:spPr>
          <a:xfrm>
            <a:off x="358775" y="754254"/>
            <a:ext cx="8426450" cy="565144"/>
          </a:xfrm>
          <a:prstGeom prst="rect">
            <a:avLst/>
          </a:prstGeom>
          <a:noFill/>
          <a:ln>
            <a:noFill/>
          </a:ln>
        </p:spPr>
        <p:txBody>
          <a:bodyPr spcFirstLastPara="1" wrap="square" lIns="91425" tIns="91425" rIns="91425" bIns="91425" anchor="t" anchorCtr="0">
            <a:noAutofit/>
          </a:bodyPr>
          <a:lstStyle/>
          <a:p>
            <a:pPr marL="0" marR="0" lvl="0" indent="0" algn="ctr" rtl="0">
              <a:lnSpc>
                <a:spcPct val="150000"/>
              </a:lnSpc>
              <a:spcBef>
                <a:spcPts val="0"/>
              </a:spcBef>
              <a:spcAft>
                <a:spcPts val="0"/>
              </a:spcAft>
              <a:buNone/>
            </a:pPr>
            <a:r>
              <a:rPr lang="ja-JP" sz="1200" b="1" i="0" u="none" strike="noStrike" cap="none">
                <a:solidFill>
                  <a:srgbClr val="3F3F3F"/>
                </a:solidFill>
                <a:latin typeface="Yu Gothic" panose="020B0400000000000000" pitchFamily="34" charset="-128"/>
                <a:ea typeface="Yu Gothic" panose="020B0400000000000000" pitchFamily="34" charset="-128"/>
                <a:sym typeface="Arial"/>
              </a:rPr>
              <a:t>商品やサービスにマッチしたママリーダーズをご提案</a:t>
            </a:r>
            <a:endParaRPr sz="1200" b="1" i="0" u="none" strike="noStrike" cap="none" dirty="0">
              <a:solidFill>
                <a:srgbClr val="3F3F3F"/>
              </a:solidFill>
              <a:latin typeface="Yu Gothic" panose="020B0400000000000000" pitchFamily="34" charset="-128"/>
              <a:ea typeface="Yu Gothic" panose="020B0400000000000000" pitchFamily="34" charset="-128"/>
              <a:sym typeface="Arial"/>
            </a:endParaRPr>
          </a:p>
        </p:txBody>
      </p:sp>
      <p:sp>
        <p:nvSpPr>
          <p:cNvPr id="237" name="Google Shape;237;p7"/>
          <p:cNvSpPr txBox="1"/>
          <p:nvPr/>
        </p:nvSpPr>
        <p:spPr>
          <a:xfrm>
            <a:off x="0" y="5320470"/>
            <a:ext cx="9144000" cy="721763"/>
          </a:xfrm>
          <a:prstGeom prst="rect">
            <a:avLst/>
          </a:prstGeom>
          <a:noFill/>
          <a:ln>
            <a:noFill/>
          </a:ln>
        </p:spPr>
        <p:txBody>
          <a:bodyPr spcFirstLastPara="1" wrap="square" lIns="91425" tIns="91425" rIns="91425" bIns="91425" anchor="t" anchorCtr="0">
            <a:noAutofit/>
          </a:bodyPr>
          <a:lstStyle/>
          <a:p>
            <a:pPr marL="0" marR="0" lvl="0" indent="0" algn="ctr" rtl="0">
              <a:lnSpc>
                <a:spcPct val="150000"/>
              </a:lnSpc>
              <a:spcBef>
                <a:spcPts val="0"/>
              </a:spcBef>
              <a:spcAft>
                <a:spcPts val="0"/>
              </a:spcAft>
              <a:buNone/>
            </a:pPr>
            <a:r>
              <a:rPr lang="ja-JP" sz="1200" b="1" i="0" u="none" strike="noStrike" cap="none">
                <a:solidFill>
                  <a:srgbClr val="F89D8F"/>
                </a:solidFill>
                <a:latin typeface="Yu Gothic" panose="020B0400000000000000" pitchFamily="34" charset="-128"/>
                <a:ea typeface="Yu Gothic" panose="020B0400000000000000" pitchFamily="34" charset="-128"/>
                <a:sym typeface="Arial"/>
              </a:rPr>
              <a:t>家電 / 食品 / 子ども用品 / 教育 / 美容 / 医薬品</a:t>
            </a:r>
            <a:endParaRPr dirty="0">
              <a:latin typeface="Yu Gothic" panose="020B0400000000000000" pitchFamily="34" charset="-128"/>
              <a:ea typeface="Yu Gothic" panose="020B0400000000000000" pitchFamily="34" charset="-128"/>
            </a:endParaRPr>
          </a:p>
          <a:p>
            <a:pPr marL="0" marR="0" lvl="0" indent="0" algn="ctr" rtl="0">
              <a:lnSpc>
                <a:spcPct val="150000"/>
              </a:lnSpc>
              <a:spcBef>
                <a:spcPts val="0"/>
              </a:spcBef>
              <a:spcAft>
                <a:spcPts val="0"/>
              </a:spcAft>
              <a:buNone/>
            </a:pPr>
            <a:r>
              <a:rPr lang="ja-JP" sz="1200" b="1" i="0" u="none" strike="noStrike" cap="none">
                <a:solidFill>
                  <a:srgbClr val="F89D8F"/>
                </a:solidFill>
                <a:latin typeface="Yu Gothic" panose="020B0400000000000000" pitchFamily="34" charset="-128"/>
                <a:ea typeface="Yu Gothic" panose="020B0400000000000000" pitchFamily="34" charset="-128"/>
                <a:sym typeface="Arial"/>
              </a:rPr>
              <a:t>　トイレタリー / 保険 / 自動車 / エンタメ / その他</a:t>
            </a:r>
            <a:endParaRPr sz="1200" b="1" i="0" u="none" strike="noStrike" cap="none" dirty="0">
              <a:solidFill>
                <a:srgbClr val="F89D8F"/>
              </a:solidFill>
              <a:latin typeface="Yu Gothic" panose="020B0400000000000000" pitchFamily="34" charset="-128"/>
              <a:ea typeface="Yu Gothic" panose="020B0400000000000000" pitchFamily="34" charset="-128"/>
              <a:sym typeface="Arial"/>
            </a:endParaRPr>
          </a:p>
        </p:txBody>
      </p:sp>
      <p:grpSp>
        <p:nvGrpSpPr>
          <p:cNvPr id="238" name="Google Shape;238;p7"/>
          <p:cNvGrpSpPr/>
          <p:nvPr/>
        </p:nvGrpSpPr>
        <p:grpSpPr>
          <a:xfrm>
            <a:off x="1209120" y="1408089"/>
            <a:ext cx="6730218" cy="3770367"/>
            <a:chOff x="1209120" y="1381370"/>
            <a:chExt cx="6730218" cy="3770367"/>
          </a:xfrm>
        </p:grpSpPr>
        <p:pic>
          <p:nvPicPr>
            <p:cNvPr id="239" name="Google Shape;239;p7"/>
            <p:cNvPicPr preferRelativeResize="0"/>
            <p:nvPr/>
          </p:nvPicPr>
          <p:blipFill rotWithShape="1">
            <a:blip r:embed="rId3" cstate="hqprint">
              <a:alphaModFix/>
              <a:extLst>
                <a:ext uri="{28A0092B-C50C-407E-A947-70E740481C1C}">
                  <a14:useLocalDpi xmlns:a14="http://schemas.microsoft.com/office/drawing/2010/main"/>
                </a:ext>
              </a:extLst>
            </a:blip>
            <a:srcRect t="-48"/>
            <a:stretch/>
          </p:blipFill>
          <p:spPr>
            <a:xfrm>
              <a:off x="1209120" y="1715712"/>
              <a:ext cx="2015999" cy="1368000"/>
            </a:xfrm>
            <a:prstGeom prst="rect">
              <a:avLst/>
            </a:prstGeom>
            <a:noFill/>
            <a:ln>
              <a:noFill/>
            </a:ln>
          </p:spPr>
        </p:pic>
        <p:sp>
          <p:nvSpPr>
            <p:cNvPr id="240" name="Google Shape;240;p7"/>
            <p:cNvSpPr/>
            <p:nvPr/>
          </p:nvSpPr>
          <p:spPr>
            <a:xfrm>
              <a:off x="1209120" y="1381370"/>
              <a:ext cx="2016000" cy="261909"/>
            </a:xfrm>
            <a:prstGeom prst="roundRect">
              <a:avLst>
                <a:gd name="adj" fmla="val 0"/>
              </a:avLst>
            </a:prstGeom>
            <a:solidFill>
              <a:srgbClr val="FAB8AE"/>
            </a:solidFill>
            <a:ln>
              <a:noFill/>
            </a:ln>
          </p:spPr>
          <p:txBody>
            <a:bodyPr spcFirstLastPara="1" wrap="square" lIns="91425" tIns="45700" rIns="91425" bIns="45700" anchor="ctr" anchorCtr="0">
              <a:noAutofit/>
            </a:bodyPr>
            <a:lstStyle/>
            <a:p>
              <a:pPr marL="0" marR="0" lvl="0" indent="0" algn="ctr" rtl="0">
                <a:lnSpc>
                  <a:spcPct val="150000"/>
                </a:lnSpc>
                <a:spcBef>
                  <a:spcPts val="0"/>
                </a:spcBef>
                <a:spcAft>
                  <a:spcPts val="0"/>
                </a:spcAft>
                <a:buNone/>
              </a:pPr>
              <a:r>
                <a:rPr lang="ja-JP" sz="1050" b="1" i="0" u="none" strike="noStrike" cap="none" dirty="0">
                  <a:solidFill>
                    <a:schemeClr val="lt1"/>
                  </a:solidFill>
                  <a:latin typeface="Yu Gothic" panose="020B0400000000000000" pitchFamily="34" charset="-128"/>
                  <a:ea typeface="Yu Gothic" panose="020B0400000000000000" pitchFamily="34" charset="-128"/>
                  <a:sym typeface="Arial"/>
                </a:rPr>
                <a:t>子ども用品</a:t>
              </a:r>
              <a:endParaRPr sz="1050" b="1" i="0" u="none" strike="noStrike" cap="none" dirty="0">
                <a:solidFill>
                  <a:schemeClr val="lt1"/>
                </a:solidFill>
                <a:latin typeface="Yu Gothic" panose="020B0400000000000000" pitchFamily="34" charset="-128"/>
                <a:ea typeface="Yu Gothic" panose="020B0400000000000000" pitchFamily="34" charset="-128"/>
                <a:cs typeface="Kosugi Maru"/>
                <a:sym typeface="Kosugi Maru"/>
              </a:endParaRPr>
            </a:p>
          </p:txBody>
        </p:sp>
        <p:sp>
          <p:nvSpPr>
            <p:cNvPr id="241" name="Google Shape;241;p7"/>
            <p:cNvSpPr/>
            <p:nvPr/>
          </p:nvSpPr>
          <p:spPr>
            <a:xfrm>
              <a:off x="3561771" y="1381370"/>
              <a:ext cx="2016000" cy="261909"/>
            </a:xfrm>
            <a:prstGeom prst="roundRect">
              <a:avLst>
                <a:gd name="adj" fmla="val 0"/>
              </a:avLst>
            </a:prstGeom>
            <a:solidFill>
              <a:srgbClr val="F89D8F">
                <a:alpha val="71764"/>
              </a:srgbClr>
            </a:solidFill>
            <a:ln>
              <a:noFill/>
            </a:ln>
          </p:spPr>
          <p:txBody>
            <a:bodyPr spcFirstLastPara="1" wrap="square" lIns="91425" tIns="45700" rIns="91425" bIns="45700" anchor="ctr" anchorCtr="0">
              <a:noAutofit/>
            </a:bodyPr>
            <a:lstStyle/>
            <a:p>
              <a:pPr marL="0" marR="0" lvl="0" indent="0" algn="ctr" rtl="0">
                <a:lnSpc>
                  <a:spcPct val="150000"/>
                </a:lnSpc>
                <a:spcBef>
                  <a:spcPts val="0"/>
                </a:spcBef>
                <a:spcAft>
                  <a:spcPts val="0"/>
                </a:spcAft>
                <a:buNone/>
              </a:pPr>
              <a:r>
                <a:rPr lang="ja-JP" sz="1050" b="1" i="0" u="none" strike="noStrike" cap="none" dirty="0">
                  <a:solidFill>
                    <a:schemeClr val="lt1"/>
                  </a:solidFill>
                  <a:latin typeface="Yu Gothic" panose="020B0400000000000000" pitchFamily="34" charset="-128"/>
                  <a:ea typeface="Yu Gothic" panose="020B0400000000000000" pitchFamily="34" charset="-128"/>
                  <a:sym typeface="Arial"/>
                </a:rPr>
                <a:t>飲 料</a:t>
              </a:r>
              <a:endParaRPr sz="1050" b="1" i="0" u="none" strike="noStrike" cap="none" dirty="0">
                <a:solidFill>
                  <a:schemeClr val="lt1"/>
                </a:solidFill>
                <a:latin typeface="Yu Gothic" panose="020B0400000000000000" pitchFamily="34" charset="-128"/>
                <a:ea typeface="Yu Gothic" panose="020B0400000000000000" pitchFamily="34" charset="-128"/>
                <a:cs typeface="Kosugi Maru"/>
                <a:sym typeface="Kosugi Maru"/>
              </a:endParaRPr>
            </a:p>
          </p:txBody>
        </p:sp>
        <p:sp>
          <p:nvSpPr>
            <p:cNvPr id="242" name="Google Shape;242;p7"/>
            <p:cNvSpPr/>
            <p:nvPr/>
          </p:nvSpPr>
          <p:spPr>
            <a:xfrm>
              <a:off x="5918880" y="1381370"/>
              <a:ext cx="2016000" cy="261909"/>
            </a:xfrm>
            <a:prstGeom prst="roundRect">
              <a:avLst>
                <a:gd name="adj" fmla="val 0"/>
              </a:avLst>
            </a:prstGeom>
            <a:solidFill>
              <a:srgbClr val="F89D8F">
                <a:alpha val="71764"/>
              </a:srgbClr>
            </a:solidFill>
            <a:ln>
              <a:noFill/>
            </a:ln>
          </p:spPr>
          <p:txBody>
            <a:bodyPr spcFirstLastPara="1" wrap="square" lIns="91425" tIns="45700" rIns="91425" bIns="45700" anchor="ctr" anchorCtr="0">
              <a:noAutofit/>
            </a:bodyPr>
            <a:lstStyle/>
            <a:p>
              <a:pPr marL="0" marR="0" lvl="0" indent="0" algn="ctr" rtl="0">
                <a:lnSpc>
                  <a:spcPct val="150000"/>
                </a:lnSpc>
                <a:spcBef>
                  <a:spcPts val="0"/>
                </a:spcBef>
                <a:spcAft>
                  <a:spcPts val="0"/>
                </a:spcAft>
                <a:buNone/>
              </a:pPr>
              <a:r>
                <a:rPr lang="ja-JP" sz="1050" b="1" i="0" u="none" strike="noStrike" cap="none" dirty="0">
                  <a:solidFill>
                    <a:schemeClr val="lt1"/>
                  </a:solidFill>
                  <a:latin typeface="Yu Gothic" panose="020B0400000000000000" pitchFamily="34" charset="-128"/>
                  <a:ea typeface="Yu Gothic" panose="020B0400000000000000" pitchFamily="34" charset="-128"/>
                  <a:sym typeface="Arial"/>
                </a:rPr>
                <a:t>家 電</a:t>
              </a:r>
              <a:endParaRPr sz="1050" b="1" i="0" u="none" strike="noStrike" cap="none" dirty="0">
                <a:solidFill>
                  <a:schemeClr val="lt1"/>
                </a:solidFill>
                <a:latin typeface="Yu Gothic" panose="020B0400000000000000" pitchFamily="34" charset="-128"/>
                <a:ea typeface="Yu Gothic" panose="020B0400000000000000" pitchFamily="34" charset="-128"/>
                <a:cs typeface="Kosugi Maru"/>
                <a:sym typeface="Kosugi Maru"/>
              </a:endParaRPr>
            </a:p>
          </p:txBody>
        </p:sp>
        <p:sp>
          <p:nvSpPr>
            <p:cNvPr id="243" name="Google Shape;243;p7"/>
            <p:cNvSpPr/>
            <p:nvPr/>
          </p:nvSpPr>
          <p:spPr>
            <a:xfrm>
              <a:off x="2378530" y="3439947"/>
              <a:ext cx="2016000" cy="261909"/>
            </a:xfrm>
            <a:prstGeom prst="roundRect">
              <a:avLst>
                <a:gd name="adj" fmla="val 0"/>
              </a:avLst>
            </a:prstGeom>
            <a:solidFill>
              <a:srgbClr val="F89D8F">
                <a:alpha val="71764"/>
              </a:srgbClr>
            </a:solidFill>
            <a:ln>
              <a:noFill/>
            </a:ln>
          </p:spPr>
          <p:txBody>
            <a:bodyPr spcFirstLastPara="1" wrap="square" lIns="91425" tIns="45700" rIns="91425" bIns="45700" anchor="ctr" anchorCtr="0">
              <a:noAutofit/>
            </a:bodyPr>
            <a:lstStyle/>
            <a:p>
              <a:pPr marL="0" marR="0" lvl="0" indent="0" algn="ctr" rtl="0">
                <a:lnSpc>
                  <a:spcPct val="150000"/>
                </a:lnSpc>
                <a:spcBef>
                  <a:spcPts val="0"/>
                </a:spcBef>
                <a:spcAft>
                  <a:spcPts val="0"/>
                </a:spcAft>
                <a:buNone/>
              </a:pPr>
              <a:r>
                <a:rPr lang="ja-JP" sz="1050" b="1" i="0" u="none" strike="noStrike" cap="none" dirty="0">
                  <a:solidFill>
                    <a:schemeClr val="lt1"/>
                  </a:solidFill>
                  <a:latin typeface="Yu Gothic" panose="020B0400000000000000" pitchFamily="34" charset="-128"/>
                  <a:ea typeface="Yu Gothic" panose="020B0400000000000000" pitchFamily="34" charset="-128"/>
                  <a:sym typeface="Arial"/>
                </a:rPr>
                <a:t>家 電</a:t>
              </a:r>
              <a:endParaRPr sz="1050" b="1" i="0" u="none" strike="noStrike" cap="none" dirty="0">
                <a:solidFill>
                  <a:schemeClr val="lt1"/>
                </a:solidFill>
                <a:latin typeface="Yu Gothic" panose="020B0400000000000000" pitchFamily="34" charset="-128"/>
                <a:ea typeface="Yu Gothic" panose="020B0400000000000000" pitchFamily="34" charset="-128"/>
                <a:cs typeface="Kosugi Maru"/>
                <a:sym typeface="Kosugi Maru"/>
              </a:endParaRPr>
            </a:p>
          </p:txBody>
        </p:sp>
        <p:sp>
          <p:nvSpPr>
            <p:cNvPr id="244" name="Google Shape;244;p7"/>
            <p:cNvSpPr/>
            <p:nvPr/>
          </p:nvSpPr>
          <p:spPr>
            <a:xfrm>
              <a:off x="4745806" y="3429000"/>
              <a:ext cx="2016000" cy="261909"/>
            </a:xfrm>
            <a:prstGeom prst="roundRect">
              <a:avLst>
                <a:gd name="adj" fmla="val 0"/>
              </a:avLst>
            </a:prstGeom>
            <a:solidFill>
              <a:srgbClr val="F89D8F">
                <a:alpha val="71764"/>
              </a:srgbClr>
            </a:solidFill>
            <a:ln>
              <a:noFill/>
            </a:ln>
          </p:spPr>
          <p:txBody>
            <a:bodyPr spcFirstLastPara="1" wrap="square" lIns="91425" tIns="45700" rIns="91425" bIns="45700" anchor="ctr" anchorCtr="0">
              <a:noAutofit/>
            </a:bodyPr>
            <a:lstStyle/>
            <a:p>
              <a:pPr marL="0" marR="0" lvl="0" indent="0" algn="ctr" rtl="0">
                <a:lnSpc>
                  <a:spcPct val="150000"/>
                </a:lnSpc>
                <a:spcBef>
                  <a:spcPts val="0"/>
                </a:spcBef>
                <a:spcAft>
                  <a:spcPts val="0"/>
                </a:spcAft>
                <a:buNone/>
              </a:pPr>
              <a:r>
                <a:rPr lang="ja-JP" sz="1050" b="1" i="0" u="none" strike="noStrike" cap="none" dirty="0">
                  <a:solidFill>
                    <a:schemeClr val="lt1"/>
                  </a:solidFill>
                  <a:latin typeface="Yu Gothic" panose="020B0400000000000000" pitchFamily="34" charset="-128"/>
                  <a:ea typeface="Yu Gothic" panose="020B0400000000000000" pitchFamily="34" charset="-128"/>
                  <a:sym typeface="Arial"/>
                </a:rPr>
                <a:t>食 品</a:t>
              </a:r>
              <a:endParaRPr sz="1050" b="1" i="0" u="none" strike="noStrike" cap="none" dirty="0">
                <a:solidFill>
                  <a:schemeClr val="lt1"/>
                </a:solidFill>
                <a:latin typeface="Yu Gothic" panose="020B0400000000000000" pitchFamily="34" charset="-128"/>
                <a:ea typeface="Yu Gothic" panose="020B0400000000000000" pitchFamily="34" charset="-128"/>
                <a:cs typeface="Kosugi Maru"/>
                <a:sym typeface="Kosugi Maru"/>
              </a:endParaRPr>
            </a:p>
          </p:txBody>
        </p:sp>
        <p:pic>
          <p:nvPicPr>
            <p:cNvPr id="245" name="Google Shape;245;p7" descr="https://s.eximg.jp/expub/feed/Woman_woman_excite/2017/E1493005514142/1494582434_1.jpg"/>
            <p:cNvPicPr preferRelativeResize="0"/>
            <p:nvPr/>
          </p:nvPicPr>
          <p:blipFill rotWithShape="1">
            <a:blip r:embed="rId4">
              <a:alphaModFix/>
            </a:blip>
            <a:srcRect/>
            <a:stretch/>
          </p:blipFill>
          <p:spPr>
            <a:xfrm>
              <a:off x="3566230" y="1715712"/>
              <a:ext cx="2015999" cy="1368000"/>
            </a:xfrm>
            <a:prstGeom prst="rect">
              <a:avLst/>
            </a:prstGeom>
            <a:noFill/>
            <a:ln>
              <a:noFill/>
            </a:ln>
          </p:spPr>
        </p:pic>
        <p:pic>
          <p:nvPicPr>
            <p:cNvPr id="246" name="Google Shape;246;p7" descr="https://lh3.googleusercontent.com/wVhclLl4bFGKc3ZBCxGGzJ0LveB4UQinOVf3NCZPctQFOR0TNoOcXmBh9CPYvKTYC-0A8HGslLqD483uaE5sKh7kAkd3wc3B7m5sMkz9CTRzoEcIaICqa4kuPe1v6-3KZxkZ_7U"/>
            <p:cNvPicPr preferRelativeResize="0"/>
            <p:nvPr/>
          </p:nvPicPr>
          <p:blipFill rotWithShape="1">
            <a:blip r:embed="rId5">
              <a:alphaModFix/>
            </a:blip>
            <a:srcRect/>
            <a:stretch/>
          </p:blipFill>
          <p:spPr>
            <a:xfrm>
              <a:off x="5923339" y="1715712"/>
              <a:ext cx="2015999" cy="1368000"/>
            </a:xfrm>
            <a:prstGeom prst="rect">
              <a:avLst/>
            </a:prstGeom>
            <a:noFill/>
            <a:ln>
              <a:noFill/>
            </a:ln>
          </p:spPr>
        </p:pic>
        <p:pic>
          <p:nvPicPr>
            <p:cNvPr id="247" name="Google Shape;247;p7" descr="https://lh6.googleusercontent.com/yQY-cp3JGeiLAyAJjtOd5w9nTaaoDecOKxr60ytuYA5pthuKuKlQPAUSfbQwxOfymICbzY2D9iIN_lCC66nu2zyEQbLMRqCQSsPc-bonzAtxWT6N7-VreKhSvVi63XIT"/>
            <p:cNvPicPr preferRelativeResize="0"/>
            <p:nvPr/>
          </p:nvPicPr>
          <p:blipFill rotWithShape="1">
            <a:blip r:embed="rId6">
              <a:alphaModFix/>
            </a:blip>
            <a:srcRect/>
            <a:stretch/>
          </p:blipFill>
          <p:spPr>
            <a:xfrm>
              <a:off x="2378530" y="3774289"/>
              <a:ext cx="2015999" cy="1368000"/>
            </a:xfrm>
            <a:prstGeom prst="rect">
              <a:avLst/>
            </a:prstGeom>
            <a:noFill/>
            <a:ln>
              <a:noFill/>
            </a:ln>
          </p:spPr>
        </p:pic>
        <p:pic>
          <p:nvPicPr>
            <p:cNvPr id="248" name="Google Shape;248;p7" descr="https://lh3.googleusercontent.com/nib0A26BOuk2tsL6a43EaU_zY7_qOSzP9bk7jIgELwlZtIu1qIaKqQThE8m89r7ZB2bc5YLkgy9fTcyW2lVL8QogDcu9B_99ijnGRXSbB_zK2xd2X2mRnvDoKtfuOXG4LQMri28"/>
            <p:cNvPicPr preferRelativeResize="0"/>
            <p:nvPr/>
          </p:nvPicPr>
          <p:blipFill rotWithShape="1">
            <a:blip r:embed="rId7">
              <a:alphaModFix/>
            </a:blip>
            <a:srcRect/>
            <a:stretch/>
          </p:blipFill>
          <p:spPr>
            <a:xfrm>
              <a:off x="4745805" y="3783737"/>
              <a:ext cx="2015999" cy="1368000"/>
            </a:xfrm>
            <a:prstGeom prst="rect">
              <a:avLst/>
            </a:prstGeom>
            <a:noFill/>
            <a:ln>
              <a:noFill/>
            </a:ln>
          </p:spPr>
        </p:pic>
      </p:grpSp>
    </p:spTree>
  </p:cSld>
  <p:clrMapOvr>
    <a:masterClrMapping/>
  </p:clrMapOvr>
</p:sld>
</file>

<file path=ppt/theme/theme1.xml><?xml version="1.0" encoding="utf-8"?>
<a:theme xmlns:a="http://schemas.openxmlformats.org/drawingml/2006/main" name="1_Office テーマ">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テーマ">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6663</TotalTime>
  <Words>7030</Words>
  <Application>Microsoft Office PowerPoint</Application>
  <PresentationFormat>画面に合わせる (4:3)</PresentationFormat>
  <Paragraphs>958</Paragraphs>
  <Slides>36</Slides>
  <Notes>36</Notes>
  <HiddenSlides>0</HiddenSlides>
  <MMClips>0</MMClips>
  <ScaleCrop>false</ScaleCrop>
  <HeadingPairs>
    <vt:vector size="6" baseType="variant">
      <vt:variant>
        <vt:lpstr>使用されているフォント</vt:lpstr>
      </vt:variant>
      <vt:variant>
        <vt:i4>7</vt:i4>
      </vt:variant>
      <vt:variant>
        <vt:lpstr>テーマ</vt:lpstr>
      </vt:variant>
      <vt:variant>
        <vt:i4>1</vt:i4>
      </vt:variant>
      <vt:variant>
        <vt:lpstr>スライド タイトル</vt:lpstr>
      </vt:variant>
      <vt:variant>
        <vt:i4>36</vt:i4>
      </vt:variant>
    </vt:vector>
  </HeadingPairs>
  <TitlesOfParts>
    <vt:vector size="44" baseType="lpstr">
      <vt:lpstr>Arimo</vt:lpstr>
      <vt:lpstr>Meiryo UI</vt:lpstr>
      <vt:lpstr>Meiryo</vt:lpstr>
      <vt:lpstr>游ゴシック</vt:lpstr>
      <vt:lpstr>游ゴシック</vt:lpstr>
      <vt:lpstr>Arial</vt:lpstr>
      <vt:lpstr>Calibri</vt:lpstr>
      <vt:lpstr>1_Office テーマ</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creator>toshiya.hamaji</dc:creator>
  <cp:lastModifiedBy>kitsunai aya</cp:lastModifiedBy>
  <cp:revision>148</cp:revision>
  <dcterms:created xsi:type="dcterms:W3CDTF">2016-02-15T11:59:41Z</dcterms:created>
  <dcterms:modified xsi:type="dcterms:W3CDTF">2025-02-07T02:37:26Z</dcterms:modified>
</cp:coreProperties>
</file>