
<file path=[Content_Types].xml><?xml version="1.0" encoding="utf-8"?>
<Types xmlns="http://schemas.openxmlformats.org/package/2006/content-types">
  <Default Extension="gif" ContentType="image/gi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55.jpg" ContentType="image/jpeg"/>
  <Override PartName="/ppt/media/image56.jpg" ContentType="image/jpeg"/>
  <Override PartName="/ppt/media/image57.jpg" ContentType="image/jpeg"/>
  <Override PartName="/ppt/media/image58.jpg" ContentType="image/jpeg"/>
  <Override PartName="/ppt/media/image59.jpg" ContentType="image/jpeg"/>
  <Override PartName="/ppt/media/image66.jpg" ContentType="image/jpeg"/>
  <Override PartName="/ppt/media/image67.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9" r:id="rId3"/>
    <p:sldId id="260" r:id="rId4"/>
    <p:sldId id="261" r:id="rId5"/>
    <p:sldId id="262" r:id="rId6"/>
    <p:sldId id="268" r:id="rId7"/>
    <p:sldId id="263" r:id="rId8"/>
    <p:sldId id="264"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976"/>
    <a:srgbClr val="F8CAAC"/>
    <a:srgbClr val="E1EFD9"/>
    <a:srgbClr val="FFE699"/>
    <a:srgbClr val="FAE4D5"/>
    <a:srgbClr val="F4B083"/>
    <a:srgbClr val="D9D9D9"/>
    <a:srgbClr val="FF8F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95"/>
    <p:restoredTop sz="86398"/>
  </p:normalViewPr>
  <p:slideViewPr>
    <p:cSldViewPr snapToGrid="0" snapToObjects="1">
      <p:cViewPr varScale="1">
        <p:scale>
          <a:sx n="103" d="100"/>
          <a:sy n="103" d="100"/>
        </p:scale>
        <p:origin x="968" y="5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9" name="四角形: 角を丸くする 10">
            <a:extLst>
              <a:ext uri="{FF2B5EF4-FFF2-40B4-BE49-F238E27FC236}">
                <a16:creationId xmlns:a16="http://schemas.microsoft.com/office/drawing/2014/main" id="{F98AF6E1-AA02-B84D-9AF2-3A10C1FB13B2}"/>
              </a:ext>
            </a:extLst>
          </p:cNvPr>
          <p:cNvSpPr/>
          <p:nvPr userDrawn="1"/>
        </p:nvSpPr>
        <p:spPr>
          <a:xfrm>
            <a:off x="0" y="0"/>
            <a:ext cx="9144000" cy="6858000"/>
          </a:xfrm>
          <a:prstGeom prst="roundRect">
            <a:avLst>
              <a:gd name="adj" fmla="val 3837"/>
            </a:avLst>
          </a:prstGeom>
          <a:solidFill>
            <a:srgbClr val="88D1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0" name="四角形: 角を丸くする 11">
            <a:extLst>
              <a:ext uri="{FF2B5EF4-FFF2-40B4-BE49-F238E27FC236}">
                <a16:creationId xmlns:a16="http://schemas.microsoft.com/office/drawing/2014/main" id="{A3FC104C-ED11-7D4F-895E-E702C7374D8A}"/>
              </a:ext>
            </a:extLst>
          </p:cNvPr>
          <p:cNvSpPr/>
          <p:nvPr userDrawn="1"/>
        </p:nvSpPr>
        <p:spPr>
          <a:xfrm>
            <a:off x="297362" y="275556"/>
            <a:ext cx="8541837" cy="6367458"/>
          </a:xfrm>
          <a:prstGeom prst="roundRect">
            <a:avLst>
              <a:gd name="adj" fmla="val 49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1" name="bk object 16">
            <a:extLst>
              <a:ext uri="{FF2B5EF4-FFF2-40B4-BE49-F238E27FC236}">
                <a16:creationId xmlns:a16="http://schemas.microsoft.com/office/drawing/2014/main" id="{2B7DC722-F686-934E-B92F-FFA9B288F492}"/>
              </a:ext>
            </a:extLst>
          </p:cNvPr>
          <p:cNvSpPr/>
          <p:nvPr userDrawn="1"/>
        </p:nvSpPr>
        <p:spPr>
          <a:xfrm>
            <a:off x="7083552" y="416052"/>
            <a:ext cx="1603248" cy="338328"/>
          </a:xfrm>
          <a:prstGeom prst="rect">
            <a:avLst/>
          </a:prstGeom>
          <a:blipFill>
            <a:blip r:embed="rId2" cstate="print"/>
            <a:stretch>
              <a:fillRect/>
            </a:stretch>
          </a:blipFill>
        </p:spPr>
        <p:txBody>
          <a:bodyPr wrap="square" lIns="0" tIns="0" rIns="0" bIns="0" rtlCol="0"/>
          <a:lstStyle/>
          <a:p>
            <a:endParaRPr sz="1800"/>
          </a:p>
        </p:txBody>
      </p:sp>
      <p:sp>
        <p:nvSpPr>
          <p:cNvPr id="20" name="Slide Number Placeholder 5">
            <a:extLst>
              <a:ext uri="{FF2B5EF4-FFF2-40B4-BE49-F238E27FC236}">
                <a16:creationId xmlns:a16="http://schemas.microsoft.com/office/drawing/2014/main" id="{D7401DB6-185A-2B4B-9555-D5DB6E41F64E}"/>
              </a:ext>
            </a:extLst>
          </p:cNvPr>
          <p:cNvSpPr>
            <a:spLocks noGrp="1"/>
          </p:cNvSpPr>
          <p:nvPr>
            <p:ph type="sldNum" sz="quarter" idx="12"/>
          </p:nvPr>
        </p:nvSpPr>
        <p:spPr>
          <a:xfrm>
            <a:off x="6596850" y="6286901"/>
            <a:ext cx="2057400" cy="365125"/>
          </a:xfrm>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1414949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7BE2AB4-A792-B343-BE62-B93FD4084A92}" type="datetimeFigureOut">
              <a:rPr kumimoji="1" lang="ja-JP" altLang="en-US" smtClean="0"/>
              <a:t>2024/8/20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1017302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7BE2AB4-A792-B343-BE62-B93FD4084A92}" type="datetimeFigureOut">
              <a:rPr kumimoji="1" lang="ja-JP" altLang="en-US" smtClean="0"/>
              <a:t>2024/8/20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2605368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7" name="四角形: 角を丸くする 10">
            <a:extLst>
              <a:ext uri="{FF2B5EF4-FFF2-40B4-BE49-F238E27FC236}">
                <a16:creationId xmlns:a16="http://schemas.microsoft.com/office/drawing/2014/main" id="{77D97C1A-0306-B34E-9688-0C92C9022774}"/>
              </a:ext>
            </a:extLst>
          </p:cNvPr>
          <p:cNvSpPr/>
          <p:nvPr userDrawn="1"/>
        </p:nvSpPr>
        <p:spPr>
          <a:xfrm>
            <a:off x="0" y="0"/>
            <a:ext cx="9144000" cy="6858000"/>
          </a:xfrm>
          <a:prstGeom prst="roundRect">
            <a:avLst>
              <a:gd name="adj" fmla="val 3837"/>
            </a:avLst>
          </a:prstGeom>
          <a:solidFill>
            <a:srgbClr val="88D1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8" name="四角形: 角を丸くする 11">
            <a:extLst>
              <a:ext uri="{FF2B5EF4-FFF2-40B4-BE49-F238E27FC236}">
                <a16:creationId xmlns:a16="http://schemas.microsoft.com/office/drawing/2014/main" id="{286F1930-1A95-1742-8272-6008D10D2A39}"/>
              </a:ext>
            </a:extLst>
          </p:cNvPr>
          <p:cNvSpPr/>
          <p:nvPr userDrawn="1"/>
        </p:nvSpPr>
        <p:spPr>
          <a:xfrm>
            <a:off x="297362" y="275556"/>
            <a:ext cx="8541837" cy="6367458"/>
          </a:xfrm>
          <a:prstGeom prst="roundRect">
            <a:avLst>
              <a:gd name="adj" fmla="val 49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9" name="bk object 16">
            <a:extLst>
              <a:ext uri="{FF2B5EF4-FFF2-40B4-BE49-F238E27FC236}">
                <a16:creationId xmlns:a16="http://schemas.microsoft.com/office/drawing/2014/main" id="{9ED87C6D-A39E-5140-9B02-1DED441D3019}"/>
              </a:ext>
            </a:extLst>
          </p:cNvPr>
          <p:cNvSpPr/>
          <p:nvPr userDrawn="1"/>
        </p:nvSpPr>
        <p:spPr>
          <a:xfrm>
            <a:off x="7083552" y="416052"/>
            <a:ext cx="1603248" cy="338328"/>
          </a:xfrm>
          <a:prstGeom prst="rect">
            <a:avLst/>
          </a:prstGeom>
          <a:blipFill>
            <a:blip r:embed="rId2" cstate="print"/>
            <a:stretch>
              <a:fillRect/>
            </a:stretch>
          </a:blipFill>
        </p:spPr>
        <p:txBody>
          <a:bodyPr wrap="square" lIns="0" tIns="0" rIns="0" bIns="0" rtlCol="0"/>
          <a:lstStyle/>
          <a:p>
            <a:endParaRPr sz="1800"/>
          </a:p>
        </p:txBody>
      </p:sp>
      <p:sp>
        <p:nvSpPr>
          <p:cNvPr id="10" name="Slide Number Placeholder 5">
            <a:extLst>
              <a:ext uri="{FF2B5EF4-FFF2-40B4-BE49-F238E27FC236}">
                <a16:creationId xmlns:a16="http://schemas.microsoft.com/office/drawing/2014/main" id="{C8297DCD-0948-994C-8C7B-82EEF0D9A35B}"/>
              </a:ext>
            </a:extLst>
          </p:cNvPr>
          <p:cNvSpPr>
            <a:spLocks noGrp="1"/>
          </p:cNvSpPr>
          <p:nvPr>
            <p:ph type="sldNum" sz="quarter" idx="12"/>
          </p:nvPr>
        </p:nvSpPr>
        <p:spPr>
          <a:xfrm>
            <a:off x="6596850" y="6286901"/>
            <a:ext cx="2057400" cy="365125"/>
          </a:xfrm>
        </p:spPr>
        <p:txBody>
          <a:bodyPr/>
          <a:lstStyle/>
          <a:p>
            <a:fld id="{251BE097-F6ED-314B-A3E9-23059B45D169}" type="slidenum">
              <a:rPr kumimoji="1" lang="ja-JP" altLang="en-US" smtClean="0"/>
              <a:t>‹#›</a:t>
            </a:fld>
            <a:endParaRPr kumimoji="1" lang="ja-JP" altLang="en-US"/>
          </a:p>
        </p:txBody>
      </p:sp>
      <p:sp>
        <p:nvSpPr>
          <p:cNvPr id="11" name="object 8">
            <a:extLst>
              <a:ext uri="{FF2B5EF4-FFF2-40B4-BE49-F238E27FC236}">
                <a16:creationId xmlns:a16="http://schemas.microsoft.com/office/drawing/2014/main" id="{EF5B2552-063C-9C48-9407-A67476F8E6F5}"/>
              </a:ext>
            </a:extLst>
          </p:cNvPr>
          <p:cNvSpPr txBox="1"/>
          <p:nvPr userDrawn="1"/>
        </p:nvSpPr>
        <p:spPr>
          <a:xfrm>
            <a:off x="521205" y="389716"/>
            <a:ext cx="432434" cy="513715"/>
          </a:xfrm>
          <a:prstGeom prst="rect">
            <a:avLst/>
          </a:prstGeom>
        </p:spPr>
        <p:txBody>
          <a:bodyPr vert="horz" wrap="square" lIns="0" tIns="12700" rIns="0" bIns="0" rtlCol="0">
            <a:spAutoFit/>
          </a:bodyPr>
          <a:lstStyle/>
          <a:p>
            <a:pPr marL="12700">
              <a:spcBef>
                <a:spcPts val="100"/>
              </a:spcBef>
            </a:pPr>
            <a:r>
              <a:rPr sz="3200" dirty="0">
                <a:solidFill>
                  <a:srgbClr val="FF0000"/>
                </a:solidFill>
                <a:latin typeface="Noto Sans CJK JP Regular"/>
                <a:cs typeface="Noto Sans CJK JP Regular"/>
              </a:rPr>
              <a:t>♥</a:t>
            </a:r>
            <a:endParaRPr sz="3200" dirty="0">
              <a:latin typeface="Noto Sans CJK JP Regular"/>
              <a:cs typeface="Noto Sans CJK JP Regular"/>
            </a:endParaRPr>
          </a:p>
        </p:txBody>
      </p:sp>
      <p:sp>
        <p:nvSpPr>
          <p:cNvPr id="14" name="角丸四角形 13">
            <a:extLst>
              <a:ext uri="{FF2B5EF4-FFF2-40B4-BE49-F238E27FC236}">
                <a16:creationId xmlns:a16="http://schemas.microsoft.com/office/drawing/2014/main" id="{8048CBDB-2D4D-AB43-9F2B-B2AE9834D2A8}"/>
              </a:ext>
            </a:extLst>
          </p:cNvPr>
          <p:cNvSpPr/>
          <p:nvPr userDrawn="1"/>
        </p:nvSpPr>
        <p:spPr>
          <a:xfrm>
            <a:off x="953639" y="684361"/>
            <a:ext cx="5991171" cy="149051"/>
          </a:xfrm>
          <a:prstGeom prst="roundRect">
            <a:avLst/>
          </a:prstGeom>
          <a:solidFill>
            <a:srgbClr val="FF8FED">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99702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7BE2AB4-A792-B343-BE62-B93FD4084A92}" type="datetimeFigureOut">
              <a:rPr kumimoji="1" lang="ja-JP" altLang="en-US" smtClean="0"/>
              <a:t>2024/8/20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
        <p:nvSpPr>
          <p:cNvPr id="7" name="四角形: 角を丸くする 10">
            <a:extLst>
              <a:ext uri="{FF2B5EF4-FFF2-40B4-BE49-F238E27FC236}">
                <a16:creationId xmlns:a16="http://schemas.microsoft.com/office/drawing/2014/main" id="{C0A6F9CD-2AFB-2144-902F-3AFCB2378CA9}"/>
              </a:ext>
            </a:extLst>
          </p:cNvPr>
          <p:cNvSpPr/>
          <p:nvPr userDrawn="1"/>
        </p:nvSpPr>
        <p:spPr>
          <a:xfrm>
            <a:off x="0" y="0"/>
            <a:ext cx="9144000" cy="6858000"/>
          </a:xfrm>
          <a:prstGeom prst="roundRect">
            <a:avLst>
              <a:gd name="adj" fmla="val 3837"/>
            </a:avLst>
          </a:prstGeom>
          <a:solidFill>
            <a:srgbClr val="88D1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8" name="四角形: 角を丸くする 11">
            <a:extLst>
              <a:ext uri="{FF2B5EF4-FFF2-40B4-BE49-F238E27FC236}">
                <a16:creationId xmlns:a16="http://schemas.microsoft.com/office/drawing/2014/main" id="{0331BAD0-F556-EB4B-AB6B-D21E464B0E5C}"/>
              </a:ext>
            </a:extLst>
          </p:cNvPr>
          <p:cNvSpPr/>
          <p:nvPr userDrawn="1"/>
        </p:nvSpPr>
        <p:spPr>
          <a:xfrm>
            <a:off x="297362" y="275556"/>
            <a:ext cx="8541837" cy="6367458"/>
          </a:xfrm>
          <a:prstGeom prst="roundRect">
            <a:avLst>
              <a:gd name="adj" fmla="val 49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9" name="bk object 16">
            <a:extLst>
              <a:ext uri="{FF2B5EF4-FFF2-40B4-BE49-F238E27FC236}">
                <a16:creationId xmlns:a16="http://schemas.microsoft.com/office/drawing/2014/main" id="{0727ED72-5F42-184F-8BE9-EAE2E73E35CA}"/>
              </a:ext>
            </a:extLst>
          </p:cNvPr>
          <p:cNvSpPr/>
          <p:nvPr userDrawn="1"/>
        </p:nvSpPr>
        <p:spPr>
          <a:xfrm>
            <a:off x="7083552" y="416052"/>
            <a:ext cx="1603248" cy="338328"/>
          </a:xfrm>
          <a:prstGeom prst="rect">
            <a:avLst/>
          </a:prstGeom>
          <a:blipFill>
            <a:blip r:embed="rId2" cstate="print"/>
            <a:stretch>
              <a:fillRect/>
            </a:stretch>
          </a:blipFill>
        </p:spPr>
        <p:txBody>
          <a:bodyPr wrap="square" lIns="0" tIns="0" rIns="0" bIns="0" rtlCol="0"/>
          <a:lstStyle/>
          <a:p>
            <a:endParaRPr sz="1800"/>
          </a:p>
        </p:txBody>
      </p:sp>
      <p:sp>
        <p:nvSpPr>
          <p:cNvPr id="10" name="Slide Number Placeholder 5">
            <a:extLst>
              <a:ext uri="{FF2B5EF4-FFF2-40B4-BE49-F238E27FC236}">
                <a16:creationId xmlns:a16="http://schemas.microsoft.com/office/drawing/2014/main" id="{22B3492B-E047-404F-BD38-51EB8FDC56BE}"/>
              </a:ext>
            </a:extLst>
          </p:cNvPr>
          <p:cNvSpPr txBox="1">
            <a:spLocks/>
          </p:cNvSpPr>
          <p:nvPr userDrawn="1"/>
        </p:nvSpPr>
        <p:spPr>
          <a:xfrm>
            <a:off x="6596850" y="6286901"/>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51BE097-F6ED-314B-A3E9-23059B45D169}" type="slidenum">
              <a:rPr kumimoji="1" lang="ja-JP" altLang="en-US" smtClean="0"/>
              <a:pPr/>
              <a:t>‹#›</a:t>
            </a:fld>
            <a:endParaRPr kumimoji="1" lang="ja-JP" altLang="en-US"/>
          </a:p>
        </p:txBody>
      </p:sp>
      <p:sp>
        <p:nvSpPr>
          <p:cNvPr id="11" name="object 8">
            <a:extLst>
              <a:ext uri="{FF2B5EF4-FFF2-40B4-BE49-F238E27FC236}">
                <a16:creationId xmlns:a16="http://schemas.microsoft.com/office/drawing/2014/main" id="{D74963D5-09E6-784F-AC67-A70B3CB93412}"/>
              </a:ext>
            </a:extLst>
          </p:cNvPr>
          <p:cNvSpPr txBox="1"/>
          <p:nvPr userDrawn="1"/>
        </p:nvSpPr>
        <p:spPr>
          <a:xfrm>
            <a:off x="521205" y="389716"/>
            <a:ext cx="432434" cy="513715"/>
          </a:xfrm>
          <a:prstGeom prst="rect">
            <a:avLst/>
          </a:prstGeom>
        </p:spPr>
        <p:txBody>
          <a:bodyPr vert="horz" wrap="square" lIns="0" tIns="12700" rIns="0" bIns="0" rtlCol="0">
            <a:spAutoFit/>
          </a:bodyPr>
          <a:lstStyle/>
          <a:p>
            <a:pPr marL="12700">
              <a:spcBef>
                <a:spcPts val="100"/>
              </a:spcBef>
            </a:pPr>
            <a:r>
              <a:rPr sz="3200" dirty="0">
                <a:solidFill>
                  <a:srgbClr val="FF0000"/>
                </a:solidFill>
                <a:latin typeface="Noto Sans CJK JP Regular"/>
                <a:cs typeface="Noto Sans CJK JP Regular"/>
              </a:rPr>
              <a:t>♥</a:t>
            </a:r>
            <a:endParaRPr sz="3200" dirty="0">
              <a:latin typeface="Noto Sans CJK JP Regular"/>
              <a:cs typeface="Noto Sans CJK JP Regular"/>
            </a:endParaRPr>
          </a:p>
        </p:txBody>
      </p:sp>
      <p:sp>
        <p:nvSpPr>
          <p:cNvPr id="12" name="角丸四角形 11">
            <a:extLst>
              <a:ext uri="{FF2B5EF4-FFF2-40B4-BE49-F238E27FC236}">
                <a16:creationId xmlns:a16="http://schemas.microsoft.com/office/drawing/2014/main" id="{35018C66-9489-8D42-82FD-FCBAA27398EA}"/>
              </a:ext>
            </a:extLst>
          </p:cNvPr>
          <p:cNvSpPr/>
          <p:nvPr userDrawn="1"/>
        </p:nvSpPr>
        <p:spPr>
          <a:xfrm>
            <a:off x="953639" y="684361"/>
            <a:ext cx="5991171" cy="149051"/>
          </a:xfrm>
          <a:prstGeom prst="roundRect">
            <a:avLst/>
          </a:prstGeom>
          <a:solidFill>
            <a:srgbClr val="FF8FED">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C21581F0-019F-AC42-83B1-34B21B3403B0}"/>
              </a:ext>
            </a:extLst>
          </p:cNvPr>
          <p:cNvSpPr txBox="1"/>
          <p:nvPr userDrawn="1"/>
        </p:nvSpPr>
        <p:spPr>
          <a:xfrm>
            <a:off x="953639" y="389716"/>
            <a:ext cx="5991171" cy="369332"/>
          </a:xfrm>
          <a:prstGeom prst="rect">
            <a:avLst/>
          </a:prstGeom>
          <a:noFill/>
        </p:spPr>
        <p:txBody>
          <a:bodyPr wrap="square" rtlCol="0">
            <a:spAutoFit/>
          </a:bodyPr>
          <a:lstStyle/>
          <a:p>
            <a:r>
              <a:rPr kumimoji="1" lang="ja-JP" altLang="en-US"/>
              <a:t>あ</a:t>
            </a:r>
          </a:p>
        </p:txBody>
      </p:sp>
    </p:spTree>
    <p:extLst>
      <p:ext uri="{BB962C8B-B14F-4D97-AF65-F5344CB8AC3E}">
        <p14:creationId xmlns:p14="http://schemas.microsoft.com/office/powerpoint/2010/main" val="3819591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7BE2AB4-A792-B343-BE62-B93FD4084A92}" type="datetimeFigureOut">
              <a:rPr kumimoji="1" lang="ja-JP" altLang="en-US" smtClean="0"/>
              <a:t>2024/8/20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804513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7BE2AB4-A792-B343-BE62-B93FD4084A92}" type="datetimeFigureOut">
              <a:rPr kumimoji="1" lang="ja-JP" altLang="en-US" smtClean="0"/>
              <a:t>2024/8/20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3096013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7BE2AB4-A792-B343-BE62-B93FD4084A92}" type="datetimeFigureOut">
              <a:rPr kumimoji="1" lang="ja-JP" altLang="en-US" smtClean="0"/>
              <a:t>2024/8/20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3924288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BE2AB4-A792-B343-BE62-B93FD4084A92}" type="datetimeFigureOut">
              <a:rPr kumimoji="1" lang="ja-JP" altLang="en-US" smtClean="0"/>
              <a:t>2024/8/20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2962422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7BE2AB4-A792-B343-BE62-B93FD4084A92}" type="datetimeFigureOut">
              <a:rPr kumimoji="1" lang="ja-JP" altLang="en-US" smtClean="0"/>
              <a:t>2024/8/20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2020004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7BE2AB4-A792-B343-BE62-B93FD4084A92}" type="datetimeFigureOut">
              <a:rPr kumimoji="1" lang="ja-JP" altLang="en-US" smtClean="0"/>
              <a:t>2024/8/20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3553409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E2AB4-A792-B343-BE62-B93FD4084A92}" type="datetimeFigureOut">
              <a:rPr kumimoji="1" lang="ja-JP" altLang="en-US" smtClean="0"/>
              <a:t>2024/8/20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34036978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10" Type="http://schemas.openxmlformats.org/officeDocument/2006/relationships/image" Target="../media/image15.jpg"/><Relationship Id="rId4" Type="http://schemas.openxmlformats.org/officeDocument/2006/relationships/image" Target="../media/image9.jpg"/><Relationship Id="rId9" Type="http://schemas.openxmlformats.org/officeDocument/2006/relationships/image" Target="../media/image14.jpg"/></Relationships>
</file>

<file path=ppt/slides/_rels/slide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8" Type="http://schemas.openxmlformats.org/officeDocument/2006/relationships/image" Target="../media/image27.jpg"/><Relationship Id="rId13" Type="http://schemas.openxmlformats.org/officeDocument/2006/relationships/image" Target="../media/image32.jpg"/><Relationship Id="rId3" Type="http://schemas.openxmlformats.org/officeDocument/2006/relationships/image" Target="../media/image22.jpg"/><Relationship Id="rId7" Type="http://schemas.openxmlformats.org/officeDocument/2006/relationships/image" Target="../media/image26.jpg"/><Relationship Id="rId12" Type="http://schemas.openxmlformats.org/officeDocument/2006/relationships/image" Target="../media/image31.png"/><Relationship Id="rId2"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25.jpg"/><Relationship Id="rId11" Type="http://schemas.openxmlformats.org/officeDocument/2006/relationships/image" Target="../media/image30.png"/><Relationship Id="rId5" Type="http://schemas.openxmlformats.org/officeDocument/2006/relationships/image" Target="../media/image24.jpg"/><Relationship Id="rId10" Type="http://schemas.openxmlformats.org/officeDocument/2006/relationships/image" Target="../media/image29.png"/><Relationship Id="rId4" Type="http://schemas.openxmlformats.org/officeDocument/2006/relationships/image" Target="../media/image23.jpg"/><Relationship Id="rId9" Type="http://schemas.openxmlformats.org/officeDocument/2006/relationships/image" Target="../media/image28.png"/></Relationships>
</file>

<file path=ppt/slides/_rels/slide6.xml.rels><?xml version="1.0" encoding="UTF-8" standalone="yes"?>
<Relationships xmlns="http://schemas.openxmlformats.org/package/2006/relationships"><Relationship Id="rId8" Type="http://schemas.openxmlformats.org/officeDocument/2006/relationships/image" Target="../media/image39.jpg"/><Relationship Id="rId13" Type="http://schemas.openxmlformats.org/officeDocument/2006/relationships/image" Target="../media/image44.jpg"/><Relationship Id="rId3" Type="http://schemas.openxmlformats.org/officeDocument/2006/relationships/image" Target="../media/image34.jpg"/><Relationship Id="rId7" Type="http://schemas.openxmlformats.org/officeDocument/2006/relationships/image" Target="../media/image38.jpg"/><Relationship Id="rId12" Type="http://schemas.openxmlformats.org/officeDocument/2006/relationships/image" Target="../media/image43.jpg"/><Relationship Id="rId2" Type="http://schemas.openxmlformats.org/officeDocument/2006/relationships/image" Target="../media/image33.jpg"/><Relationship Id="rId1" Type="http://schemas.openxmlformats.org/officeDocument/2006/relationships/slideLayout" Target="../slideLayouts/slideLayout2.xml"/><Relationship Id="rId6" Type="http://schemas.openxmlformats.org/officeDocument/2006/relationships/image" Target="../media/image37.jpg"/><Relationship Id="rId11" Type="http://schemas.openxmlformats.org/officeDocument/2006/relationships/image" Target="../media/image42.jpg"/><Relationship Id="rId5" Type="http://schemas.openxmlformats.org/officeDocument/2006/relationships/image" Target="../media/image36.jpg"/><Relationship Id="rId15" Type="http://schemas.openxmlformats.org/officeDocument/2006/relationships/image" Target="../media/image46.jpg"/><Relationship Id="rId10" Type="http://schemas.openxmlformats.org/officeDocument/2006/relationships/image" Target="../media/image41.jpg"/><Relationship Id="rId4" Type="http://schemas.openxmlformats.org/officeDocument/2006/relationships/image" Target="../media/image35.jpg"/><Relationship Id="rId9" Type="http://schemas.openxmlformats.org/officeDocument/2006/relationships/image" Target="../media/image40.jpg"/><Relationship Id="rId14" Type="http://schemas.openxmlformats.org/officeDocument/2006/relationships/image" Target="../media/image45.jpg"/></Relationships>
</file>

<file path=ppt/slides/_rels/slide7.xml.rels><?xml version="1.0" encoding="UTF-8" standalone="yes"?>
<Relationships xmlns="http://schemas.openxmlformats.org/package/2006/relationships"><Relationship Id="rId8" Type="http://schemas.openxmlformats.org/officeDocument/2006/relationships/image" Target="../media/image53.jpg"/><Relationship Id="rId3" Type="http://schemas.openxmlformats.org/officeDocument/2006/relationships/image" Target="../media/image48.png"/><Relationship Id="rId7" Type="http://schemas.openxmlformats.org/officeDocument/2006/relationships/image" Target="../media/image52.jpg"/><Relationship Id="rId2" Type="http://schemas.openxmlformats.org/officeDocument/2006/relationships/image" Target="../media/image47.jpg"/><Relationship Id="rId1" Type="http://schemas.openxmlformats.org/officeDocument/2006/relationships/slideLayout" Target="../slideLayouts/slideLayout2.xml"/><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image" Target="../media/image49.jpg"/><Relationship Id="rId9" Type="http://schemas.openxmlformats.org/officeDocument/2006/relationships/image" Target="../media/image54.png"/></Relationships>
</file>

<file path=ppt/slides/_rels/slide8.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jpg"/><Relationship Id="rId7" Type="http://schemas.openxmlformats.org/officeDocument/2006/relationships/image" Target="../media/image60.jpeg"/><Relationship Id="rId12" Type="http://schemas.openxmlformats.org/officeDocument/2006/relationships/image" Target="../media/image65.gif"/><Relationship Id="rId2" Type="http://schemas.openxmlformats.org/officeDocument/2006/relationships/image" Target="../media/image55.jpg"/><Relationship Id="rId1" Type="http://schemas.openxmlformats.org/officeDocument/2006/relationships/slideLayout" Target="../slideLayouts/slideLayout2.xml"/><Relationship Id="rId6" Type="http://schemas.openxmlformats.org/officeDocument/2006/relationships/image" Target="../media/image59.jpg"/><Relationship Id="rId11" Type="http://schemas.openxmlformats.org/officeDocument/2006/relationships/image" Target="../media/image64.gif"/><Relationship Id="rId5" Type="http://schemas.openxmlformats.org/officeDocument/2006/relationships/image" Target="../media/image58.jpg"/><Relationship Id="rId10" Type="http://schemas.openxmlformats.org/officeDocument/2006/relationships/image" Target="../media/image63.jpeg"/><Relationship Id="rId4" Type="http://schemas.openxmlformats.org/officeDocument/2006/relationships/image" Target="../media/image57.jpg"/><Relationship Id="rId9" Type="http://schemas.openxmlformats.org/officeDocument/2006/relationships/image" Target="../media/image62.jpeg"/></Relationships>
</file>

<file path=ppt/slides/_rels/slide9.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7.jpg"/><Relationship Id="rId7" Type="http://schemas.openxmlformats.org/officeDocument/2006/relationships/image" Target="../media/image71.png"/><Relationship Id="rId2" Type="http://schemas.openxmlformats.org/officeDocument/2006/relationships/image" Target="../media/image66.jp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7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69;p16">
            <a:extLst>
              <a:ext uri="{FF2B5EF4-FFF2-40B4-BE49-F238E27FC236}">
                <a16:creationId xmlns:a16="http://schemas.microsoft.com/office/drawing/2014/main" id="{7DAD98A1-89E3-1A4D-86A2-813696A6C87A}"/>
              </a:ext>
            </a:extLst>
          </p:cNvPr>
          <p:cNvSpPr txBox="1">
            <a:spLocks noGrp="1"/>
          </p:cNvSpPr>
          <p:nvPr>
            <p:ph type="sldNum" idx="12"/>
          </p:nvPr>
        </p:nvSpPr>
        <p:spPr>
          <a:xfrm>
            <a:off x="6515825" y="6275326"/>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ja-JP"/>
              <a:pPr marL="0" lvl="0" indent="0" algn="r" rtl="0">
                <a:spcBef>
                  <a:spcPts val="0"/>
                </a:spcBef>
                <a:spcAft>
                  <a:spcPts val="0"/>
                </a:spcAft>
                <a:buNone/>
              </a:pPr>
              <a:t>1</a:t>
            </a:fld>
            <a:endParaRPr/>
          </a:p>
        </p:txBody>
      </p:sp>
      <p:sp>
        <p:nvSpPr>
          <p:cNvPr id="4" name="object 2">
            <a:extLst>
              <a:ext uri="{FF2B5EF4-FFF2-40B4-BE49-F238E27FC236}">
                <a16:creationId xmlns:a16="http://schemas.microsoft.com/office/drawing/2014/main" id="{B55027A2-CB89-A445-95A4-32BCDA4B3D02}"/>
              </a:ext>
            </a:extLst>
          </p:cNvPr>
          <p:cNvSpPr txBox="1"/>
          <p:nvPr/>
        </p:nvSpPr>
        <p:spPr>
          <a:xfrm>
            <a:off x="3850385" y="5837324"/>
            <a:ext cx="1739900" cy="532838"/>
          </a:xfrm>
          <a:prstGeom prst="rect">
            <a:avLst/>
          </a:prstGeom>
        </p:spPr>
        <p:txBody>
          <a:bodyPr vert="horz" wrap="square" lIns="0" tIns="70485" rIns="0" bIns="0" rtlCol="0">
            <a:spAutoFit/>
          </a:bodyPr>
          <a:lstStyle/>
          <a:p>
            <a:pPr algn="ctr">
              <a:spcBef>
                <a:spcPts val="555"/>
              </a:spcBef>
            </a:pPr>
            <a:r>
              <a:rPr lang="ja-JP" altLang="en-US" sz="1500" dirty="0">
                <a:latin typeface="Noto Sans CJK JP Regular"/>
                <a:cs typeface="Noto Sans CJK JP Regular"/>
              </a:rPr>
              <a:t>エキサイト株式会社</a:t>
            </a:r>
            <a:r>
              <a:rPr sz="1500" spc="25" dirty="0">
                <a:latin typeface="Noto Sans CJK JP Regular"/>
                <a:cs typeface="Noto Sans CJK JP Regular"/>
              </a:rPr>
              <a:t>20</a:t>
            </a:r>
            <a:r>
              <a:rPr lang="en-US" sz="1500" spc="25" dirty="0">
                <a:latin typeface="Noto Sans CJK JP Regular"/>
                <a:cs typeface="Noto Sans CJK JP Regular"/>
              </a:rPr>
              <a:t>24</a:t>
            </a:r>
            <a:r>
              <a:rPr sz="1500" dirty="0">
                <a:latin typeface="Noto Sans CJK JP Regular"/>
                <a:cs typeface="Noto Sans CJK JP Regular"/>
              </a:rPr>
              <a:t>年</a:t>
            </a:r>
            <a:r>
              <a:rPr lang="en-US" sz="1500" dirty="0">
                <a:latin typeface="Noto Sans CJK JP Regular"/>
                <a:cs typeface="Noto Sans CJK JP Regular"/>
              </a:rPr>
              <a:t>10</a:t>
            </a:r>
            <a:r>
              <a:rPr sz="1500" dirty="0">
                <a:latin typeface="Noto Sans CJK JP Regular"/>
                <a:cs typeface="Noto Sans CJK JP Regular"/>
              </a:rPr>
              <a:t>月</a:t>
            </a:r>
          </a:p>
        </p:txBody>
      </p:sp>
      <p:sp>
        <p:nvSpPr>
          <p:cNvPr id="5" name="object 3">
            <a:extLst>
              <a:ext uri="{FF2B5EF4-FFF2-40B4-BE49-F238E27FC236}">
                <a16:creationId xmlns:a16="http://schemas.microsoft.com/office/drawing/2014/main" id="{7967942E-F583-6040-B421-8F4F677B22EB}"/>
              </a:ext>
            </a:extLst>
          </p:cNvPr>
          <p:cNvSpPr/>
          <p:nvPr/>
        </p:nvSpPr>
        <p:spPr>
          <a:xfrm>
            <a:off x="1824735" y="2607619"/>
            <a:ext cx="5791199" cy="1642761"/>
          </a:xfrm>
          <a:prstGeom prst="rect">
            <a:avLst/>
          </a:prstGeom>
          <a:blipFill>
            <a:blip r:embed="rId2" cstate="print"/>
            <a:stretch>
              <a:fillRect/>
            </a:stretch>
          </a:blipFill>
        </p:spPr>
        <p:txBody>
          <a:bodyPr wrap="square" lIns="0" tIns="0" rIns="0" bIns="0" rtlCol="0"/>
          <a:lstStyle/>
          <a:p>
            <a:endParaRPr/>
          </a:p>
        </p:txBody>
      </p:sp>
      <p:sp>
        <p:nvSpPr>
          <p:cNvPr id="6" name="object 6">
            <a:extLst>
              <a:ext uri="{FF2B5EF4-FFF2-40B4-BE49-F238E27FC236}">
                <a16:creationId xmlns:a16="http://schemas.microsoft.com/office/drawing/2014/main" id="{CC0AEF1B-774D-D44E-8BA4-1654DC11B1AA}"/>
              </a:ext>
            </a:extLst>
          </p:cNvPr>
          <p:cNvSpPr txBox="1"/>
          <p:nvPr/>
        </p:nvSpPr>
        <p:spPr>
          <a:xfrm>
            <a:off x="2091780" y="1902801"/>
            <a:ext cx="4953000" cy="443070"/>
          </a:xfrm>
          <a:prstGeom prst="rect">
            <a:avLst/>
          </a:prstGeom>
        </p:spPr>
        <p:txBody>
          <a:bodyPr vert="horz" wrap="square" lIns="0" tIns="12065" rIns="0" bIns="0" rtlCol="0">
            <a:spAutoFit/>
          </a:bodyPr>
          <a:lstStyle/>
          <a:p>
            <a:pPr algn="ctr" latinLnBrk="1"/>
            <a:r>
              <a:rPr lang="ja-JP" altLang="en-US" sz="1400" dirty="0"/>
              <a:t>赤ちゃんの泣き声を温かく見守っている人たちを</a:t>
            </a:r>
            <a:endParaRPr lang="en-US" altLang="ja-JP" sz="1400" dirty="0"/>
          </a:p>
          <a:p>
            <a:pPr algn="ctr" latinLnBrk="1"/>
            <a:r>
              <a:rPr lang="ja-JP" altLang="en-US" sz="1400" dirty="0"/>
              <a:t>可視化するプロジェクト</a:t>
            </a:r>
          </a:p>
        </p:txBody>
      </p:sp>
      <p:cxnSp>
        <p:nvCxnSpPr>
          <p:cNvPr id="7" name="直線コネクタ 6">
            <a:extLst>
              <a:ext uri="{FF2B5EF4-FFF2-40B4-BE49-F238E27FC236}">
                <a16:creationId xmlns:a16="http://schemas.microsoft.com/office/drawing/2014/main" id="{CA36A3E1-B6B5-1F44-99D2-AB412012CC1B}"/>
              </a:ext>
            </a:extLst>
          </p:cNvPr>
          <p:cNvCxnSpPr/>
          <p:nvPr/>
        </p:nvCxnSpPr>
        <p:spPr>
          <a:xfrm flipH="1" flipV="1">
            <a:off x="2286000" y="1770925"/>
            <a:ext cx="457200" cy="685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0A5C5DC-828C-6240-8670-6E56D20CEA12}"/>
              </a:ext>
            </a:extLst>
          </p:cNvPr>
          <p:cNvCxnSpPr>
            <a:cxnSpLocks/>
          </p:cNvCxnSpPr>
          <p:nvPr/>
        </p:nvCxnSpPr>
        <p:spPr>
          <a:xfrm flipV="1">
            <a:off x="6400804" y="1788710"/>
            <a:ext cx="404001" cy="6712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854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39C1B7E5-8045-434B-9776-D2976CAFF7EC}"/>
              </a:ext>
            </a:extLst>
          </p:cNvPr>
          <p:cNvSpPr txBox="1"/>
          <p:nvPr/>
        </p:nvSpPr>
        <p:spPr>
          <a:xfrm>
            <a:off x="4370069" y="4282185"/>
            <a:ext cx="4332495" cy="1910138"/>
          </a:xfrm>
          <a:prstGeom prst="rect">
            <a:avLst/>
          </a:prstGeom>
        </p:spPr>
        <p:txBody>
          <a:bodyPr vert="horz" wrap="square" lIns="0" tIns="12065" rIns="0" bIns="0" rtlCol="0">
            <a:spAutoFit/>
          </a:bodyPr>
          <a:lstStyle/>
          <a:p>
            <a:pPr marL="12700" marR="5080">
              <a:spcBef>
                <a:spcPts val="95"/>
              </a:spcBef>
            </a:pPr>
            <a:r>
              <a:rPr sz="1400" spc="-5" dirty="0">
                <a:solidFill>
                  <a:srgbClr val="0070C0"/>
                </a:solidFill>
                <a:latin typeface="メイリオ" panose="020B0604030504040204" pitchFamily="50" charset="-128"/>
                <a:ea typeface="メイリオ" panose="020B0604030504040204" pitchFamily="50" charset="-128"/>
                <a:cs typeface="Noto Sans CJK JP Regular"/>
              </a:rPr>
              <a:t>一人では何もできない</a:t>
            </a:r>
            <a:r>
              <a:rPr sz="1400" spc="-90" dirty="0">
                <a:solidFill>
                  <a:srgbClr val="0070C0"/>
                </a:solidFill>
                <a:latin typeface="メイリオ" panose="020B0604030504040204" pitchFamily="50" charset="-128"/>
                <a:ea typeface="メイリオ" panose="020B0604030504040204" pitchFamily="50" charset="-128"/>
                <a:cs typeface="Arial"/>
              </a:rPr>
              <a:t>1</a:t>
            </a:r>
            <a:r>
              <a:rPr sz="1400" spc="-5" dirty="0">
                <a:solidFill>
                  <a:srgbClr val="0070C0"/>
                </a:solidFill>
                <a:latin typeface="メイリオ" panose="020B0604030504040204" pitchFamily="50" charset="-128"/>
                <a:ea typeface="メイリオ" panose="020B0604030504040204" pitchFamily="50" charset="-128"/>
                <a:cs typeface="Noto Sans CJK JP Regular"/>
              </a:rPr>
              <a:t>歳前後</a:t>
            </a:r>
            <a:r>
              <a:rPr sz="1400" spc="5" dirty="0">
                <a:solidFill>
                  <a:srgbClr val="0070C0"/>
                </a:solidFill>
                <a:latin typeface="メイリオ" panose="020B0604030504040204" pitchFamily="50" charset="-128"/>
                <a:ea typeface="メイリオ" panose="020B0604030504040204" pitchFamily="50" charset="-128"/>
                <a:cs typeface="Noto Sans CJK JP Regular"/>
              </a:rPr>
              <a:t>の</a:t>
            </a:r>
            <a:r>
              <a:rPr sz="1400" spc="-5" dirty="0">
                <a:solidFill>
                  <a:srgbClr val="0070C0"/>
                </a:solidFill>
                <a:latin typeface="メイリオ" panose="020B0604030504040204" pitchFamily="50" charset="-128"/>
                <a:ea typeface="メイリオ" panose="020B0604030504040204" pitchFamily="50" charset="-128"/>
                <a:cs typeface="Noto Sans CJK JP Regular"/>
              </a:rPr>
              <a:t>小さ</a:t>
            </a:r>
            <a:r>
              <a:rPr sz="1400" spc="5" dirty="0">
                <a:solidFill>
                  <a:srgbClr val="0070C0"/>
                </a:solidFill>
                <a:latin typeface="メイリオ" panose="020B0604030504040204" pitchFamily="50" charset="-128"/>
                <a:ea typeface="メイリオ" panose="020B0604030504040204" pitchFamily="50" charset="-128"/>
                <a:cs typeface="Noto Sans CJK JP Regular"/>
              </a:rPr>
              <a:t>な</a:t>
            </a:r>
            <a:r>
              <a:rPr sz="1400" spc="-5" dirty="0">
                <a:solidFill>
                  <a:srgbClr val="0070C0"/>
                </a:solidFill>
                <a:latin typeface="メイリオ" panose="020B0604030504040204" pitchFamily="50" charset="-128"/>
                <a:ea typeface="メイリオ" panose="020B0604030504040204" pitchFamily="50" charset="-128"/>
                <a:cs typeface="Noto Sans CJK JP Regular"/>
              </a:rPr>
              <a:t>赤ちゃん。電車やバス、飲食店の中でギ</a:t>
            </a:r>
            <a:r>
              <a:rPr sz="1400" spc="5" dirty="0">
                <a:solidFill>
                  <a:srgbClr val="0070C0"/>
                </a:solidFill>
                <a:latin typeface="メイリオ" panose="020B0604030504040204" pitchFamily="50" charset="-128"/>
                <a:ea typeface="メイリオ" panose="020B0604030504040204" pitchFamily="50" charset="-128"/>
                <a:cs typeface="Noto Sans CJK JP Regular"/>
              </a:rPr>
              <a:t>ャ</a:t>
            </a:r>
            <a:r>
              <a:rPr sz="1400" spc="-5" dirty="0">
                <a:solidFill>
                  <a:srgbClr val="0070C0"/>
                </a:solidFill>
                <a:latin typeface="メイリオ" panose="020B0604030504040204" pitchFamily="50" charset="-128"/>
                <a:ea typeface="メイリオ" panose="020B0604030504040204" pitchFamily="50" charset="-128"/>
                <a:cs typeface="Noto Sans CJK JP Regular"/>
              </a:rPr>
              <a:t>ーギ</a:t>
            </a:r>
            <a:r>
              <a:rPr sz="1400" spc="5" dirty="0">
                <a:solidFill>
                  <a:srgbClr val="0070C0"/>
                </a:solidFill>
                <a:latin typeface="メイリオ" panose="020B0604030504040204" pitchFamily="50" charset="-128"/>
                <a:ea typeface="メイリオ" panose="020B0604030504040204" pitchFamily="50" charset="-128"/>
                <a:cs typeface="Noto Sans CJK JP Regular"/>
              </a:rPr>
              <a:t>ャ</a:t>
            </a:r>
            <a:r>
              <a:rPr sz="1400" spc="-5" dirty="0">
                <a:solidFill>
                  <a:srgbClr val="0070C0"/>
                </a:solidFill>
                <a:latin typeface="メイリオ" panose="020B0604030504040204" pitchFamily="50" charset="-128"/>
                <a:ea typeface="メイリオ" panose="020B0604030504040204" pitchFamily="50" charset="-128"/>
                <a:cs typeface="Noto Sans CJK JP Regular"/>
              </a:rPr>
              <a:t>ー泣きやまない状況に慌てるママ</a:t>
            </a:r>
            <a:r>
              <a:rPr lang="ja-JP" altLang="en-US" sz="1400" spc="-500" dirty="0">
                <a:solidFill>
                  <a:srgbClr val="0070C0"/>
                </a:solidFill>
                <a:latin typeface="メイリオ" panose="020B0604030504040204" pitchFamily="50" charset="-128"/>
                <a:ea typeface="メイリオ" panose="020B0604030504040204" pitchFamily="50" charset="-128"/>
                <a:cs typeface="Arial"/>
              </a:rPr>
              <a:t>・・・</a:t>
            </a:r>
            <a:endParaRPr lang="en-US" altLang="ja-JP" sz="1400" spc="-500"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95"/>
              </a:spcBef>
            </a:pPr>
            <a:endParaRPr lang="en-US" sz="400" spc="-500"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95"/>
              </a:spcBef>
            </a:pPr>
            <a:r>
              <a:rPr sz="1400" spc="-5" dirty="0">
                <a:solidFill>
                  <a:srgbClr val="0070C0"/>
                </a:solidFill>
                <a:latin typeface="メイリオ" panose="020B0604030504040204" pitchFamily="50" charset="-128"/>
                <a:ea typeface="メイリオ" panose="020B0604030504040204" pitchFamily="50" charset="-128"/>
                <a:cs typeface="Noto Sans CJK JP Regular"/>
              </a:rPr>
              <a:t>で</a:t>
            </a:r>
            <a:r>
              <a:rPr sz="1400" spc="5" dirty="0">
                <a:solidFill>
                  <a:srgbClr val="0070C0"/>
                </a:solidFill>
                <a:latin typeface="メイリオ" panose="020B0604030504040204" pitchFamily="50" charset="-128"/>
                <a:ea typeface="メイリオ" panose="020B0604030504040204" pitchFamily="50" charset="-128"/>
                <a:cs typeface="Noto Sans CJK JP Regular"/>
              </a:rPr>
              <a:t>も</a:t>
            </a:r>
            <a:r>
              <a:rPr lang="ja-JP" altLang="en-US" sz="1400" spc="-5" dirty="0">
                <a:solidFill>
                  <a:srgbClr val="0070C0"/>
                </a:solidFill>
                <a:latin typeface="メイリオ" panose="020B0604030504040204" pitchFamily="50" charset="-128"/>
                <a:ea typeface="メイリオ" panose="020B0604030504040204" pitchFamily="50" charset="-128"/>
                <a:cs typeface="Noto Sans CJK JP Regular"/>
              </a:rPr>
              <a:t>、</a:t>
            </a:r>
            <a:r>
              <a:rPr sz="1400" spc="-5" dirty="0">
                <a:solidFill>
                  <a:srgbClr val="0070C0"/>
                </a:solidFill>
                <a:latin typeface="メイリオ" panose="020B0604030504040204" pitchFamily="50" charset="-128"/>
                <a:ea typeface="メイリオ" panose="020B0604030504040204" pitchFamily="50" charset="-128"/>
                <a:cs typeface="Noto Sans CJK JP Regular"/>
              </a:rPr>
              <a:t>自分ひとりでは何もできない</a:t>
            </a:r>
            <a:r>
              <a:rPr lang="ja-JP" altLang="en-US" sz="1400" spc="-5" dirty="0">
                <a:solidFill>
                  <a:srgbClr val="0070C0"/>
                </a:solidFill>
                <a:latin typeface="メイリオ" panose="020B0604030504040204" pitchFamily="50" charset="-128"/>
                <a:ea typeface="メイリオ" panose="020B0604030504040204" pitchFamily="50" charset="-128"/>
                <a:cs typeface="Noto Sans CJK JP Regular"/>
              </a:rPr>
              <a:t> </a:t>
            </a:r>
            <a:r>
              <a:rPr sz="1400" spc="-5" dirty="0">
                <a:solidFill>
                  <a:srgbClr val="0070C0"/>
                </a:solidFill>
                <a:latin typeface="メイリオ" panose="020B0604030504040204" pitchFamily="50" charset="-128"/>
                <a:ea typeface="メイリオ" panose="020B0604030504040204" pitchFamily="50" charset="-128"/>
                <a:cs typeface="Noto Sans CJK JP Regular"/>
              </a:rPr>
              <a:t>小さ</a:t>
            </a:r>
            <a:r>
              <a:rPr sz="1400" spc="5" dirty="0">
                <a:solidFill>
                  <a:srgbClr val="0070C0"/>
                </a:solidFill>
                <a:latin typeface="メイリオ" panose="020B0604030504040204" pitchFamily="50" charset="-128"/>
                <a:ea typeface="メイリオ" panose="020B0604030504040204" pitchFamily="50" charset="-128"/>
                <a:cs typeface="Noto Sans CJK JP Regular"/>
              </a:rPr>
              <a:t>な</a:t>
            </a:r>
            <a:r>
              <a:rPr sz="1400" spc="-5" dirty="0">
                <a:solidFill>
                  <a:srgbClr val="0070C0"/>
                </a:solidFill>
                <a:latin typeface="メイリオ" panose="020B0604030504040204" pitchFamily="50" charset="-128"/>
                <a:ea typeface="メイリオ" panose="020B0604030504040204" pitchFamily="50" charset="-128"/>
                <a:cs typeface="Noto Sans CJK JP Regular"/>
              </a:rPr>
              <a:t>赤ち</a:t>
            </a:r>
            <a:r>
              <a:rPr sz="1400" spc="5" dirty="0">
                <a:solidFill>
                  <a:srgbClr val="0070C0"/>
                </a:solidFill>
                <a:latin typeface="メイリオ" panose="020B0604030504040204" pitchFamily="50" charset="-128"/>
                <a:ea typeface="メイリオ" panose="020B0604030504040204" pitchFamily="50" charset="-128"/>
                <a:cs typeface="Noto Sans CJK JP Regular"/>
              </a:rPr>
              <a:t>ゃ</a:t>
            </a:r>
            <a:r>
              <a:rPr sz="1400" spc="-5" dirty="0">
                <a:solidFill>
                  <a:srgbClr val="0070C0"/>
                </a:solidFill>
                <a:latin typeface="メイリオ" panose="020B0604030504040204" pitchFamily="50" charset="-128"/>
                <a:ea typeface="メイリオ" panose="020B0604030504040204" pitchFamily="50" charset="-128"/>
                <a:cs typeface="Noto Sans CJK JP Regular"/>
              </a:rPr>
              <a:t>んが泣いてしまうのは自然なこと。</a:t>
            </a:r>
            <a:endParaRPr lang="en-US" sz="1400" spc="-5" dirty="0">
              <a:solidFill>
                <a:srgbClr val="0070C0"/>
              </a:solidFill>
              <a:latin typeface="メイリオ" panose="020B0604030504040204" pitchFamily="50" charset="-128"/>
              <a:ea typeface="メイリオ" panose="020B0604030504040204" pitchFamily="50" charset="-128"/>
              <a:cs typeface="Noto Sans CJK JP Regular"/>
            </a:endParaRPr>
          </a:p>
          <a:p>
            <a:pPr marL="12700" marR="5080">
              <a:spcBef>
                <a:spcPts val="95"/>
              </a:spcBef>
            </a:pPr>
            <a:endParaRPr lang="en-US" sz="400" spc="-5" dirty="0">
              <a:solidFill>
                <a:srgbClr val="0070C0"/>
              </a:solidFill>
              <a:latin typeface="メイリオ" panose="020B0604030504040204" pitchFamily="50" charset="-128"/>
              <a:ea typeface="メイリオ" panose="020B0604030504040204" pitchFamily="50" charset="-128"/>
              <a:cs typeface="Noto Sans CJK JP Regular"/>
            </a:endParaRPr>
          </a:p>
          <a:p>
            <a:pPr marL="12700" marR="5080">
              <a:spcBef>
                <a:spcPts val="95"/>
              </a:spcBef>
            </a:pPr>
            <a:r>
              <a:rPr sz="1400" spc="5" dirty="0">
                <a:solidFill>
                  <a:srgbClr val="FF5976"/>
                </a:solidFill>
                <a:latin typeface="メイリオ" panose="020B0604030504040204" pitchFamily="50" charset="-128"/>
                <a:ea typeface="メイリオ" panose="020B0604030504040204" pitchFamily="50" charset="-128"/>
                <a:cs typeface="Noto Sans CJK JP Regular"/>
              </a:rPr>
              <a:t>「</a:t>
            </a:r>
            <a:r>
              <a:rPr sz="1400" spc="-5" dirty="0">
                <a:solidFill>
                  <a:srgbClr val="FF5976"/>
                </a:solidFill>
                <a:latin typeface="メイリオ" panose="020B0604030504040204" pitchFamily="50" charset="-128"/>
                <a:ea typeface="メイリオ" panose="020B0604030504040204" pitchFamily="50" charset="-128"/>
                <a:cs typeface="Noto Sans CJK JP Regular"/>
              </a:rPr>
              <a:t>焦ら</a:t>
            </a:r>
            <a:r>
              <a:rPr sz="1400" spc="5" dirty="0">
                <a:solidFill>
                  <a:srgbClr val="FF5976"/>
                </a:solidFill>
                <a:latin typeface="メイリオ" panose="020B0604030504040204" pitchFamily="50" charset="-128"/>
                <a:ea typeface="メイリオ" panose="020B0604030504040204" pitchFamily="50" charset="-128"/>
                <a:cs typeface="Noto Sans CJK JP Regular"/>
              </a:rPr>
              <a:t>な</a:t>
            </a:r>
            <a:r>
              <a:rPr sz="1400" spc="-5" dirty="0">
                <a:solidFill>
                  <a:srgbClr val="FF5976"/>
                </a:solidFill>
                <a:latin typeface="メイリオ" panose="020B0604030504040204" pitchFamily="50" charset="-128"/>
                <a:ea typeface="メイリオ" panose="020B0604030504040204" pitchFamily="50" charset="-128"/>
                <a:cs typeface="Noto Sans CJK JP Regular"/>
              </a:rPr>
              <a:t>くても、大丈夫！その泣き声、</a:t>
            </a:r>
            <a:r>
              <a:rPr lang="ja-JP" altLang="en-US" sz="1400" spc="-5" dirty="0">
                <a:solidFill>
                  <a:srgbClr val="FF5976"/>
                </a:solidFill>
                <a:latin typeface="メイリオ" panose="020B0604030504040204" pitchFamily="50" charset="-128"/>
                <a:ea typeface="メイリオ" panose="020B0604030504040204" pitchFamily="50" charset="-128"/>
                <a:cs typeface="Noto Sans CJK JP Regular"/>
              </a:rPr>
              <a:t>わたしは気にし</a:t>
            </a:r>
            <a:r>
              <a:rPr sz="1400" spc="-5" dirty="0">
                <a:solidFill>
                  <a:srgbClr val="FF5976"/>
                </a:solidFill>
                <a:latin typeface="メイリオ" panose="020B0604030504040204" pitchFamily="50" charset="-128"/>
                <a:ea typeface="メイリオ" panose="020B0604030504040204" pitchFamily="50" charset="-128"/>
                <a:cs typeface="Noto Sans CJK JP Regular"/>
              </a:rPr>
              <a:t>ませんよ」という意思表示をして</a:t>
            </a:r>
            <a:r>
              <a:rPr sz="1400" spc="5" dirty="0">
                <a:solidFill>
                  <a:srgbClr val="FF5976"/>
                </a:solidFill>
                <a:latin typeface="メイリオ" panose="020B0604030504040204" pitchFamily="50" charset="-128"/>
                <a:ea typeface="メイリオ" panose="020B0604030504040204" pitchFamily="50" charset="-128"/>
                <a:cs typeface="Noto Sans CJK JP Regular"/>
              </a:rPr>
              <a:t>、</a:t>
            </a:r>
            <a:r>
              <a:rPr sz="1400" spc="-5" dirty="0">
                <a:solidFill>
                  <a:srgbClr val="FF5976"/>
                </a:solidFill>
                <a:latin typeface="メイリオ" panose="020B0604030504040204" pitchFamily="50" charset="-128"/>
                <a:ea typeface="メイリオ" panose="020B0604030504040204" pitchFamily="50" charset="-128"/>
                <a:cs typeface="Noto Sans CJK JP Regular"/>
              </a:rPr>
              <a:t>ママ</a:t>
            </a:r>
            <a:r>
              <a:rPr sz="1400" spc="5" dirty="0">
                <a:solidFill>
                  <a:srgbClr val="FF5976"/>
                </a:solidFill>
                <a:latin typeface="メイリオ" panose="020B0604030504040204" pitchFamily="50" charset="-128"/>
                <a:ea typeface="メイリオ" panose="020B0604030504040204" pitchFamily="50" charset="-128"/>
                <a:cs typeface="Noto Sans CJK JP Regular"/>
              </a:rPr>
              <a:t>の</a:t>
            </a:r>
            <a:r>
              <a:rPr sz="1400" spc="-5" dirty="0">
                <a:solidFill>
                  <a:srgbClr val="FF5976"/>
                </a:solidFill>
                <a:latin typeface="メイリオ" panose="020B0604030504040204" pitchFamily="50" charset="-128"/>
                <a:ea typeface="メイリオ" panose="020B0604030504040204" pitchFamily="50" charset="-128"/>
                <a:cs typeface="Noto Sans CJK JP Regular"/>
              </a:rPr>
              <a:t>気持ちが少しでも楽になりますように</a:t>
            </a:r>
            <a:r>
              <a:rPr lang="ja-JP" altLang="en-US" sz="1400" spc="-500" dirty="0">
                <a:solidFill>
                  <a:srgbClr val="FF5976"/>
                </a:solidFill>
                <a:latin typeface="メイリオ" panose="020B0604030504040204" pitchFamily="50" charset="-128"/>
                <a:ea typeface="メイリオ" panose="020B0604030504040204" pitchFamily="50" charset="-128"/>
                <a:cs typeface="Arial"/>
              </a:rPr>
              <a:t>・・・</a:t>
            </a:r>
            <a:endParaRPr sz="1400" dirty="0">
              <a:solidFill>
                <a:srgbClr val="FF5976"/>
              </a:solidFill>
              <a:latin typeface="メイリオ" panose="020B0604030504040204" pitchFamily="50" charset="-128"/>
              <a:ea typeface="メイリオ" panose="020B0604030504040204" pitchFamily="50" charset="-128"/>
              <a:cs typeface="Noto Sans CJK JP Regular"/>
            </a:endParaRPr>
          </a:p>
        </p:txBody>
      </p:sp>
      <p:sp>
        <p:nvSpPr>
          <p:cNvPr id="4" name="object 6">
            <a:extLst>
              <a:ext uri="{FF2B5EF4-FFF2-40B4-BE49-F238E27FC236}">
                <a16:creationId xmlns:a16="http://schemas.microsoft.com/office/drawing/2014/main" id="{03201D20-5EB0-C24B-96A6-E3E95487CEC4}"/>
              </a:ext>
            </a:extLst>
          </p:cNvPr>
          <p:cNvSpPr/>
          <p:nvPr/>
        </p:nvSpPr>
        <p:spPr>
          <a:xfrm>
            <a:off x="553731" y="1060705"/>
            <a:ext cx="3547353" cy="2756569"/>
          </a:xfrm>
          <a:prstGeom prst="rect">
            <a:avLst/>
          </a:prstGeom>
          <a:blipFill>
            <a:blip r:embed="rId2" cstate="print"/>
            <a:stretch>
              <a:fillRect/>
            </a:stretch>
          </a:blipFill>
        </p:spPr>
        <p:txBody>
          <a:bodyPr wrap="square" lIns="0" tIns="0" rIns="0" bIns="0" rtlCol="0"/>
          <a:lstStyle/>
          <a:p>
            <a:endParaRPr/>
          </a:p>
        </p:txBody>
      </p:sp>
      <p:sp>
        <p:nvSpPr>
          <p:cNvPr id="5" name="object 7">
            <a:extLst>
              <a:ext uri="{FF2B5EF4-FFF2-40B4-BE49-F238E27FC236}">
                <a16:creationId xmlns:a16="http://schemas.microsoft.com/office/drawing/2014/main" id="{E231F0E4-58D6-3149-954E-CD6B6767B8D7}"/>
              </a:ext>
            </a:extLst>
          </p:cNvPr>
          <p:cNvSpPr/>
          <p:nvPr/>
        </p:nvSpPr>
        <p:spPr>
          <a:xfrm>
            <a:off x="596469" y="400131"/>
            <a:ext cx="5577840" cy="348996"/>
          </a:xfrm>
          <a:prstGeom prst="rect">
            <a:avLst/>
          </a:prstGeom>
          <a:blipFill>
            <a:blip r:embed="rId3" cstate="print"/>
            <a:stretch>
              <a:fillRect/>
            </a:stretch>
          </a:blipFill>
        </p:spPr>
        <p:txBody>
          <a:bodyPr wrap="square" lIns="0" tIns="0" rIns="0" bIns="0" rtlCol="0"/>
          <a:lstStyle/>
          <a:p>
            <a:endParaRPr/>
          </a:p>
        </p:txBody>
      </p:sp>
      <p:sp>
        <p:nvSpPr>
          <p:cNvPr id="6" name="object 9">
            <a:extLst>
              <a:ext uri="{FF2B5EF4-FFF2-40B4-BE49-F238E27FC236}">
                <a16:creationId xmlns:a16="http://schemas.microsoft.com/office/drawing/2014/main" id="{89BE91B6-0063-FB4F-B901-3F7098BBAEAC}"/>
              </a:ext>
            </a:extLst>
          </p:cNvPr>
          <p:cNvSpPr/>
          <p:nvPr/>
        </p:nvSpPr>
        <p:spPr>
          <a:xfrm>
            <a:off x="2963572" y="4323653"/>
            <a:ext cx="1172036" cy="1406971"/>
          </a:xfrm>
          <a:prstGeom prst="rect">
            <a:avLst/>
          </a:prstGeom>
          <a:blipFill>
            <a:blip r:embed="rId4" cstate="print"/>
            <a:stretch>
              <a:fillRect/>
            </a:stretch>
          </a:blipFill>
        </p:spPr>
        <p:txBody>
          <a:bodyPr wrap="square" lIns="0" tIns="0" rIns="0" bIns="0" rtlCol="0"/>
          <a:lstStyle/>
          <a:p>
            <a:endParaRPr/>
          </a:p>
        </p:txBody>
      </p:sp>
      <p:sp>
        <p:nvSpPr>
          <p:cNvPr id="7" name="object 11">
            <a:extLst>
              <a:ext uri="{FF2B5EF4-FFF2-40B4-BE49-F238E27FC236}">
                <a16:creationId xmlns:a16="http://schemas.microsoft.com/office/drawing/2014/main" id="{42C3F7E3-FF6B-D24A-BD84-741AB7D26925}"/>
              </a:ext>
            </a:extLst>
          </p:cNvPr>
          <p:cNvSpPr txBox="1"/>
          <p:nvPr/>
        </p:nvSpPr>
        <p:spPr>
          <a:xfrm>
            <a:off x="497257" y="5867145"/>
            <a:ext cx="2219960" cy="391160"/>
          </a:xfrm>
          <a:prstGeom prst="rect">
            <a:avLst/>
          </a:prstGeom>
        </p:spPr>
        <p:txBody>
          <a:bodyPr vert="horz" wrap="square" lIns="0" tIns="12700" rIns="0" bIns="0" rtlCol="0">
            <a:spAutoFit/>
          </a:bodyPr>
          <a:lstStyle/>
          <a:p>
            <a:pPr marL="12700">
              <a:spcBef>
                <a:spcPts val="100"/>
              </a:spcBef>
            </a:pPr>
            <a:r>
              <a:rPr sz="1200" dirty="0">
                <a:latin typeface="メイリオ" panose="020B0604030504040204" pitchFamily="50" charset="-128"/>
                <a:ea typeface="メイリオ" panose="020B0604030504040204" pitchFamily="50" charset="-128"/>
                <a:cs typeface="Noto Sans CJK JP Regular"/>
              </a:rPr>
              <a:t>▲スマホや</a:t>
            </a:r>
            <a:r>
              <a:rPr sz="1200" b="1" spc="-85" dirty="0">
                <a:latin typeface="メイリオ" panose="020B0604030504040204" pitchFamily="50" charset="-128"/>
                <a:ea typeface="メイリオ" panose="020B0604030504040204" pitchFamily="50" charset="-128"/>
                <a:cs typeface="Trebuchet MS"/>
              </a:rPr>
              <a:t>PC</a:t>
            </a:r>
            <a:r>
              <a:rPr sz="1200" dirty="0">
                <a:latin typeface="メイリオ" panose="020B0604030504040204" pitchFamily="50" charset="-128"/>
                <a:ea typeface="メイリオ" panose="020B0604030504040204" pitchFamily="50" charset="-128"/>
                <a:cs typeface="Noto Sans CJK JP Regular"/>
              </a:rPr>
              <a:t>に貼れる</a:t>
            </a:r>
          </a:p>
          <a:p>
            <a:pPr marL="12700"/>
            <a:r>
              <a:rPr sz="1200" dirty="0">
                <a:latin typeface="メイリオ" panose="020B0604030504040204" pitchFamily="50" charset="-128"/>
                <a:ea typeface="メイリオ" panose="020B0604030504040204" pitchFamily="50" charset="-128"/>
                <a:cs typeface="Noto Sans CJK JP Regular"/>
              </a:rPr>
              <a:t>「</a:t>
            </a:r>
            <a:r>
              <a:rPr sz="1200" b="1" spc="-40" dirty="0">
                <a:latin typeface="メイリオ" panose="020B0604030504040204" pitchFamily="50" charset="-128"/>
                <a:ea typeface="メイリオ" panose="020B0604030504040204" pitchFamily="50" charset="-128"/>
                <a:cs typeface="Trebuchet MS"/>
              </a:rPr>
              <a:t>WE</a:t>
            </a:r>
            <a:r>
              <a:rPr sz="1200" spc="-40" dirty="0">
                <a:latin typeface="メイリオ" panose="020B0604030504040204" pitchFamily="50" charset="-128"/>
                <a:ea typeface="メイリオ" panose="020B0604030504040204" pitchFamily="50" charset="-128"/>
                <a:cs typeface="Noto Sans CJK JP Regular"/>
              </a:rPr>
              <a:t>ラブ赤ちゃん」ステッカー</a:t>
            </a:r>
            <a:endParaRPr sz="1200" dirty="0">
              <a:latin typeface="メイリオ" panose="020B0604030504040204" pitchFamily="50" charset="-128"/>
              <a:ea typeface="メイリオ" panose="020B0604030504040204" pitchFamily="50" charset="-128"/>
              <a:cs typeface="Noto Sans CJK JP Regular"/>
            </a:endParaRPr>
          </a:p>
        </p:txBody>
      </p:sp>
      <p:sp>
        <p:nvSpPr>
          <p:cNvPr id="8" name="object 12">
            <a:extLst>
              <a:ext uri="{FF2B5EF4-FFF2-40B4-BE49-F238E27FC236}">
                <a16:creationId xmlns:a16="http://schemas.microsoft.com/office/drawing/2014/main" id="{A9F8F312-83A9-474F-9E1F-5F4490050192}"/>
              </a:ext>
            </a:extLst>
          </p:cNvPr>
          <p:cNvSpPr txBox="1"/>
          <p:nvPr/>
        </p:nvSpPr>
        <p:spPr>
          <a:xfrm>
            <a:off x="2917112" y="5884062"/>
            <a:ext cx="1092200" cy="197490"/>
          </a:xfrm>
          <a:prstGeom prst="rect">
            <a:avLst/>
          </a:prstGeom>
        </p:spPr>
        <p:txBody>
          <a:bodyPr vert="horz" wrap="square" lIns="0" tIns="12700" rIns="0" bIns="0" rtlCol="0">
            <a:spAutoFit/>
          </a:bodyPr>
          <a:lstStyle/>
          <a:p>
            <a:pPr marL="12700">
              <a:spcBef>
                <a:spcPts val="100"/>
              </a:spcBef>
            </a:pPr>
            <a:r>
              <a:rPr sz="1200" dirty="0">
                <a:latin typeface="メイリオ" panose="020B0604030504040204" pitchFamily="50" charset="-128"/>
                <a:ea typeface="メイリオ" panose="020B0604030504040204" pitchFamily="50" charset="-128"/>
                <a:cs typeface="Noto Sans CJK JP Regular"/>
              </a:rPr>
              <a:t>▲紫原明子さん</a:t>
            </a:r>
          </a:p>
        </p:txBody>
      </p:sp>
      <p:sp>
        <p:nvSpPr>
          <p:cNvPr id="9" name="object 13">
            <a:extLst>
              <a:ext uri="{FF2B5EF4-FFF2-40B4-BE49-F238E27FC236}">
                <a16:creationId xmlns:a16="http://schemas.microsoft.com/office/drawing/2014/main" id="{298DBA52-3511-A340-B348-DD4BAB2B691A}"/>
              </a:ext>
            </a:extLst>
          </p:cNvPr>
          <p:cNvSpPr/>
          <p:nvPr/>
        </p:nvSpPr>
        <p:spPr>
          <a:xfrm>
            <a:off x="596469" y="4329748"/>
            <a:ext cx="2135534" cy="1426769"/>
          </a:xfrm>
          <a:prstGeom prst="rect">
            <a:avLst/>
          </a:prstGeom>
          <a:blipFill>
            <a:blip r:embed="rId5" cstate="print"/>
            <a:stretch>
              <a:fillRect/>
            </a:stretch>
          </a:blipFill>
        </p:spPr>
        <p:txBody>
          <a:bodyPr wrap="square" lIns="0" tIns="0" rIns="0" bIns="0" rtlCol="0"/>
          <a:lstStyle/>
          <a:p>
            <a:endParaRPr/>
          </a:p>
        </p:txBody>
      </p:sp>
      <p:sp>
        <p:nvSpPr>
          <p:cNvPr id="11" name="object 2">
            <a:extLst>
              <a:ext uri="{FF2B5EF4-FFF2-40B4-BE49-F238E27FC236}">
                <a16:creationId xmlns:a16="http://schemas.microsoft.com/office/drawing/2014/main" id="{E484B56B-DF46-984F-88DF-3D9936FC5260}"/>
              </a:ext>
            </a:extLst>
          </p:cNvPr>
          <p:cNvSpPr txBox="1">
            <a:spLocks/>
          </p:cNvSpPr>
          <p:nvPr/>
        </p:nvSpPr>
        <p:spPr>
          <a:xfrm>
            <a:off x="4370070" y="1111379"/>
            <a:ext cx="4332496" cy="2752292"/>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marR="5080">
              <a:spcBef>
                <a:spcPts val="100"/>
              </a:spcBef>
            </a:pPr>
            <a:r>
              <a:rPr lang="en-US" sz="1400" spc="-5" dirty="0">
                <a:solidFill>
                  <a:srgbClr val="FF5976"/>
                </a:solidFill>
                <a:latin typeface="メイリオ" panose="020B0604030504040204" pitchFamily="50" charset="-128"/>
                <a:ea typeface="メイリオ" panose="020B0604030504040204" pitchFamily="50" charset="-128"/>
              </a:rPr>
              <a:t>「</a:t>
            </a:r>
            <a:r>
              <a:rPr lang="en-US" sz="1400" spc="-195" dirty="0">
                <a:solidFill>
                  <a:srgbClr val="FF5976"/>
                </a:solidFill>
                <a:latin typeface="メイリオ" panose="020B0604030504040204" pitchFamily="50" charset="-128"/>
                <a:ea typeface="メイリオ" panose="020B0604030504040204" pitchFamily="50" charset="-128"/>
                <a:cs typeface="Arial"/>
              </a:rPr>
              <a:t>WE  </a:t>
            </a:r>
            <a:r>
              <a:rPr lang="ja-JP" altLang="en-US" sz="1400" spc="-5">
                <a:solidFill>
                  <a:srgbClr val="FF5976"/>
                </a:solidFill>
                <a:latin typeface="メイリオ" panose="020B0604030504040204" pitchFamily="50" charset="-128"/>
                <a:ea typeface="メイリオ" panose="020B0604030504040204" pitchFamily="50" charset="-128"/>
              </a:rPr>
              <a:t>ラブ</a:t>
            </a:r>
            <a:r>
              <a:rPr lang="en-US" altLang="ja-JP" sz="1400" spc="-5" dirty="0">
                <a:solidFill>
                  <a:srgbClr val="FF5976"/>
                </a:solidFill>
                <a:latin typeface="メイリオ" panose="020B0604030504040204" pitchFamily="50" charset="-128"/>
                <a:ea typeface="メイリオ" panose="020B0604030504040204" pitchFamily="50" charset="-128"/>
              </a:rPr>
              <a:t> </a:t>
            </a:r>
            <a:r>
              <a:rPr lang="ja-JP" altLang="en-US" sz="1400" spc="-5">
                <a:solidFill>
                  <a:srgbClr val="FF5976"/>
                </a:solidFill>
                <a:latin typeface="メイリオ" panose="020B0604030504040204" pitchFamily="50" charset="-128"/>
                <a:ea typeface="メイリオ" panose="020B0604030504040204" pitchFamily="50" charset="-128"/>
              </a:rPr>
              <a:t>赤ちゃん」プロジ</a:t>
            </a:r>
            <a:r>
              <a:rPr lang="ja-JP" altLang="en-US" sz="1400" spc="5">
                <a:solidFill>
                  <a:srgbClr val="FF5976"/>
                </a:solidFill>
                <a:latin typeface="メイリオ" panose="020B0604030504040204" pitchFamily="50" charset="-128"/>
                <a:ea typeface="メイリオ" panose="020B0604030504040204" pitchFamily="50" charset="-128"/>
              </a:rPr>
              <a:t>ェ</a:t>
            </a:r>
            <a:r>
              <a:rPr lang="ja-JP" altLang="en-US" sz="1400" spc="-5">
                <a:solidFill>
                  <a:srgbClr val="FF5976"/>
                </a:solidFill>
                <a:latin typeface="メイリオ" panose="020B0604030504040204" pitchFamily="50" charset="-128"/>
                <a:ea typeface="メイリオ" panose="020B0604030504040204" pitchFamily="50" charset="-128"/>
              </a:rPr>
              <a:t>クト</a:t>
            </a:r>
            <a:r>
              <a:rPr lang="ja-JP" altLang="en-US" sz="1400" spc="5">
                <a:solidFill>
                  <a:srgbClr val="0070C0"/>
                </a:solidFill>
                <a:latin typeface="メイリオ" panose="020B0604030504040204" pitchFamily="50" charset="-128"/>
                <a:ea typeface="メイリオ" panose="020B0604030504040204" pitchFamily="50" charset="-128"/>
              </a:rPr>
              <a:t>は</a:t>
            </a:r>
            <a:r>
              <a:rPr lang="ja-JP" altLang="en-US" sz="1400" spc="-5">
                <a:solidFill>
                  <a:srgbClr val="0070C0"/>
                </a:solidFill>
                <a:latin typeface="メイリオ" panose="020B0604030504040204" pitchFamily="50" charset="-128"/>
                <a:ea typeface="メイリオ" panose="020B0604030504040204" pitchFamily="50" charset="-128"/>
              </a:rPr>
              <a:t>、</a:t>
            </a:r>
            <a:br>
              <a:rPr lang="ja-JP" altLang="en-US" sz="1400" spc="-5">
                <a:solidFill>
                  <a:srgbClr val="0070C0"/>
                </a:solidFill>
                <a:latin typeface="メイリオ" panose="020B0604030504040204" pitchFamily="50" charset="-128"/>
                <a:ea typeface="メイリオ" panose="020B0604030504040204" pitchFamily="50" charset="-128"/>
              </a:rPr>
            </a:br>
            <a:r>
              <a:rPr lang="ja-JP" altLang="en-US" sz="1400" spc="-20">
                <a:solidFill>
                  <a:srgbClr val="0070C0"/>
                </a:solidFill>
                <a:latin typeface="メイリオ" panose="020B0604030504040204" pitchFamily="50" charset="-128"/>
                <a:ea typeface="メイリオ" panose="020B0604030504040204" pitchFamily="50" charset="-128"/>
              </a:rPr>
              <a:t>“</a:t>
            </a:r>
            <a:r>
              <a:rPr lang="ja-JP" altLang="en-US" sz="1400" spc="-40">
                <a:solidFill>
                  <a:srgbClr val="0070C0"/>
                </a:solidFill>
                <a:latin typeface="メイリオ" panose="020B0604030504040204" pitchFamily="50" charset="-128"/>
                <a:ea typeface="メイリオ" panose="020B0604030504040204" pitchFamily="50" charset="-128"/>
              </a:rPr>
              <a:t>愛あ</a:t>
            </a:r>
            <a:r>
              <a:rPr lang="ja-JP" altLang="en-US" sz="1400" spc="-10">
                <a:solidFill>
                  <a:srgbClr val="0070C0"/>
                </a:solidFill>
                <a:latin typeface="メイリオ" panose="020B0604030504040204" pitchFamily="50" charset="-128"/>
                <a:ea typeface="メイリオ" panose="020B0604030504040204" pitchFamily="50" charset="-128"/>
              </a:rPr>
              <a:t>るセレクトをしたい女性（ママ）</a:t>
            </a:r>
            <a:r>
              <a:rPr lang="ja-JP" altLang="en-US" sz="1400">
                <a:solidFill>
                  <a:srgbClr val="0070C0"/>
                </a:solidFill>
                <a:latin typeface="メイリオ" panose="020B0604030504040204" pitchFamily="50" charset="-128"/>
                <a:ea typeface="メイリオ" panose="020B0604030504040204" pitchFamily="50" charset="-128"/>
              </a:rPr>
              <a:t>の</a:t>
            </a:r>
            <a:r>
              <a:rPr lang="ja-JP" altLang="en-US" sz="1400" spc="-10">
                <a:solidFill>
                  <a:srgbClr val="0070C0"/>
                </a:solidFill>
                <a:latin typeface="メイリオ" panose="020B0604030504040204" pitchFamily="50" charset="-128"/>
                <a:ea typeface="メイリオ" panose="020B0604030504040204" pitchFamily="50" charset="-128"/>
              </a:rPr>
              <a:t>みか</a:t>
            </a:r>
            <a:r>
              <a:rPr lang="ja-JP" altLang="en-US" sz="1400">
                <a:solidFill>
                  <a:srgbClr val="0070C0"/>
                </a:solidFill>
                <a:latin typeface="メイリオ" panose="020B0604030504040204" pitchFamily="50" charset="-128"/>
                <a:ea typeface="メイリオ" panose="020B0604030504040204" pitchFamily="50" charset="-128"/>
              </a:rPr>
              <a:t>た</a:t>
            </a:r>
            <a:r>
              <a:rPr lang="ja-JP" altLang="en-US" sz="1400" spc="-35">
                <a:solidFill>
                  <a:srgbClr val="0070C0"/>
                </a:solidFill>
                <a:latin typeface="メイリオ" panose="020B0604030504040204" pitchFamily="50" charset="-128"/>
                <a:ea typeface="メイリオ" panose="020B0604030504040204" pitchFamily="50" charset="-128"/>
              </a:rPr>
              <a:t>”</a:t>
            </a:r>
            <a:r>
              <a:rPr lang="ja-JP" altLang="en-US" sz="1400" spc="-70">
                <a:solidFill>
                  <a:srgbClr val="0070C0"/>
                </a:solidFill>
                <a:latin typeface="メイリオ" panose="020B0604030504040204" pitchFamily="50" charset="-128"/>
                <a:ea typeface="メイリオ" panose="020B0604030504040204" pitchFamily="50" charset="-128"/>
              </a:rPr>
              <a:t>を </a:t>
            </a:r>
            <a:r>
              <a:rPr lang="ja-JP" altLang="en-US" sz="1400" spc="-5">
                <a:solidFill>
                  <a:srgbClr val="0070C0"/>
                </a:solidFill>
                <a:latin typeface="メイリオ" panose="020B0604030504040204" pitchFamily="50" charset="-128"/>
                <a:ea typeface="メイリオ" panose="020B0604030504040204" pitchFamily="50" charset="-128"/>
              </a:rPr>
              <a:t>キャッチコピーに掲げたウェブメ</a:t>
            </a:r>
            <a:r>
              <a:rPr lang="ja-JP" altLang="en-US" sz="1400" spc="5">
                <a:solidFill>
                  <a:srgbClr val="0070C0"/>
                </a:solidFill>
                <a:latin typeface="メイリオ" panose="020B0604030504040204" pitchFamily="50" charset="-128"/>
                <a:ea typeface="メイリオ" panose="020B0604030504040204" pitchFamily="50" charset="-128"/>
              </a:rPr>
              <a:t>デ</a:t>
            </a:r>
            <a:r>
              <a:rPr lang="ja-JP" altLang="en-US" sz="1400" spc="-5">
                <a:solidFill>
                  <a:srgbClr val="0070C0"/>
                </a:solidFill>
                <a:latin typeface="メイリオ" panose="020B0604030504040204" pitchFamily="50" charset="-128"/>
                <a:ea typeface="メイリオ" panose="020B0604030504040204" pitchFamily="50" charset="-128"/>
              </a:rPr>
              <a:t>ィア。</a:t>
            </a:r>
            <a:endParaRPr lang="en-US" altLang="ja-JP" sz="1400" spc="-5" dirty="0">
              <a:solidFill>
                <a:srgbClr val="0070C0"/>
              </a:solidFill>
              <a:latin typeface="メイリオ" panose="020B0604030504040204" pitchFamily="50" charset="-128"/>
              <a:ea typeface="メイリオ" panose="020B0604030504040204" pitchFamily="50" charset="-128"/>
            </a:endParaRPr>
          </a:p>
          <a:p>
            <a:pPr marL="12700" marR="5080">
              <a:spcBef>
                <a:spcPts val="100"/>
              </a:spcBef>
            </a:pPr>
            <a:endParaRPr lang="en-US" altLang="ja-JP" sz="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「ウーマンエキサイト」が発足したプロジェクトです。楽しいことだけでなく、大変なことも多い子育て。</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でも、ママだけでなく、社会全体が赤ちゃんに“愛”を向けることによって、より良い環境が生まれるかもしれない・・・</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endParaRPr lang="en-US" altLang="ja-JP" sz="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そんな願いを込めて、赤ちゃんの泣き声を暖かく</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見守っている人たちが居ることを可視化する、</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FF5976"/>
                </a:solidFill>
                <a:latin typeface="メイリオ" panose="020B0604030504040204" pitchFamily="50" charset="-128"/>
                <a:ea typeface="メイリオ" panose="020B0604030504040204" pitchFamily="50" charset="-128"/>
                <a:cs typeface="Arial"/>
              </a:rPr>
              <a:t>「</a:t>
            </a:r>
            <a:r>
              <a:rPr lang="en-US" altLang="ja-JP" sz="1400" spc="-5" dirty="0">
                <a:solidFill>
                  <a:srgbClr val="FF5976"/>
                </a:solidFill>
                <a:latin typeface="メイリオ" panose="020B0604030504040204" pitchFamily="50" charset="-128"/>
                <a:ea typeface="メイリオ" panose="020B0604030504040204" pitchFamily="50" charset="-128"/>
                <a:cs typeface="Arial"/>
              </a:rPr>
              <a:t>WE </a:t>
            </a:r>
            <a:r>
              <a:rPr lang="ja-JP" altLang="en-US" sz="1400" spc="-5">
                <a:solidFill>
                  <a:srgbClr val="FF5976"/>
                </a:solidFill>
                <a:latin typeface="メイリオ" panose="020B0604030504040204" pitchFamily="50" charset="-128"/>
                <a:ea typeface="メイリオ" panose="020B0604030504040204" pitchFamily="50" charset="-128"/>
                <a:cs typeface="Arial"/>
              </a:rPr>
              <a:t>ラブ</a:t>
            </a:r>
            <a:r>
              <a:rPr lang="en-US" altLang="ja-JP" sz="1400" spc="-5" dirty="0">
                <a:solidFill>
                  <a:srgbClr val="FF5976"/>
                </a:solidFill>
                <a:latin typeface="メイリオ" panose="020B0604030504040204" pitchFamily="50" charset="-128"/>
                <a:ea typeface="メイリオ" panose="020B0604030504040204" pitchFamily="50" charset="-128"/>
                <a:cs typeface="Arial"/>
              </a:rPr>
              <a:t> </a:t>
            </a:r>
            <a:r>
              <a:rPr lang="ja-JP" altLang="en-US" sz="1400" spc="-5">
                <a:solidFill>
                  <a:srgbClr val="FF5976"/>
                </a:solidFill>
                <a:latin typeface="メイリオ" panose="020B0604030504040204" pitchFamily="50" charset="-128"/>
                <a:ea typeface="メイリオ" panose="020B0604030504040204" pitchFamily="50" charset="-128"/>
                <a:cs typeface="Arial"/>
              </a:rPr>
              <a:t>赤ちゃん</a:t>
            </a:r>
            <a:r>
              <a:rPr lang="en-US" altLang="ja-JP" sz="1400" spc="-5" dirty="0">
                <a:solidFill>
                  <a:srgbClr val="FF5976"/>
                </a:solidFill>
                <a:latin typeface="メイリオ" panose="020B0604030504040204" pitchFamily="50" charset="-128"/>
                <a:ea typeface="メイリオ" panose="020B0604030504040204" pitchFamily="50" charset="-128"/>
                <a:cs typeface="Arial"/>
              </a:rPr>
              <a:t> 〜</a:t>
            </a:r>
            <a:r>
              <a:rPr lang="ja-JP" altLang="en-US" sz="1400" spc="-5">
                <a:solidFill>
                  <a:srgbClr val="FF5976"/>
                </a:solidFill>
                <a:latin typeface="メイリオ" panose="020B0604030504040204" pitchFamily="50" charset="-128"/>
                <a:ea typeface="メイリオ" panose="020B0604030504040204" pitchFamily="50" charset="-128"/>
                <a:cs typeface="Arial"/>
              </a:rPr>
              <a:t>泣いてもいいよ！</a:t>
            </a:r>
            <a:r>
              <a:rPr lang="en-US" altLang="ja-JP" sz="1400" spc="-5" dirty="0">
                <a:solidFill>
                  <a:srgbClr val="FF5976"/>
                </a:solidFill>
                <a:latin typeface="メイリオ" panose="020B0604030504040204" pitchFamily="50" charset="-128"/>
                <a:ea typeface="メイリオ" panose="020B0604030504040204" pitchFamily="50" charset="-128"/>
                <a:cs typeface="Arial"/>
              </a:rPr>
              <a:t>〜</a:t>
            </a:r>
            <a:r>
              <a:rPr lang="ja-JP" altLang="en-US" sz="1400" spc="-5">
                <a:solidFill>
                  <a:srgbClr val="FF5976"/>
                </a:solidFill>
                <a:latin typeface="メイリオ" panose="020B0604030504040204" pitchFamily="50" charset="-128"/>
                <a:ea typeface="メイリオ" panose="020B0604030504040204" pitchFamily="50" charset="-128"/>
                <a:cs typeface="Arial"/>
              </a:rPr>
              <a:t>」</a:t>
            </a:r>
            <a:r>
              <a:rPr lang="ja-JP" altLang="en-US" sz="1400" spc="-5">
                <a:solidFill>
                  <a:srgbClr val="0070C0"/>
                </a:solidFill>
                <a:latin typeface="メイリオ" panose="020B0604030504040204" pitchFamily="50" charset="-128"/>
                <a:ea typeface="メイリオ" panose="020B0604030504040204" pitchFamily="50" charset="-128"/>
                <a:cs typeface="Arial"/>
              </a:rPr>
              <a:t>の</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ステッカーを作りました。</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p:txBody>
      </p:sp>
      <p:sp>
        <p:nvSpPr>
          <p:cNvPr id="12" name="Google Shape;69;p16">
            <a:extLst>
              <a:ext uri="{FF2B5EF4-FFF2-40B4-BE49-F238E27FC236}">
                <a16:creationId xmlns:a16="http://schemas.microsoft.com/office/drawing/2014/main" id="{A44596A7-4EBE-CC47-AFBC-0B6895A21A7D}"/>
              </a:ext>
            </a:extLst>
          </p:cNvPr>
          <p:cNvSpPr txBox="1">
            <a:spLocks noGrp="1"/>
          </p:cNvSpPr>
          <p:nvPr>
            <p:ph type="sldNum" idx="12"/>
          </p:nvPr>
        </p:nvSpPr>
        <p:spPr>
          <a:xfrm>
            <a:off x="6515825" y="6275326"/>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ja-JP"/>
              <a:pPr marL="0" lvl="0" indent="0" algn="r" rtl="0">
                <a:spcBef>
                  <a:spcPts val="0"/>
                </a:spcBef>
                <a:spcAft>
                  <a:spcPts val="0"/>
                </a:spcAft>
                <a:buNone/>
              </a:pPr>
              <a:t>2</a:t>
            </a:fld>
            <a:endParaRPr dirty="0"/>
          </a:p>
        </p:txBody>
      </p:sp>
    </p:spTree>
    <p:extLst>
      <p:ext uri="{BB962C8B-B14F-4D97-AF65-F5344CB8AC3E}">
        <p14:creationId xmlns:p14="http://schemas.microsoft.com/office/powerpoint/2010/main" val="1837686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3416A01-55C1-E841-B9A5-A8BB378D5BA0}"/>
              </a:ext>
            </a:extLst>
          </p:cNvPr>
          <p:cNvSpPr txBox="1"/>
          <p:nvPr/>
        </p:nvSpPr>
        <p:spPr>
          <a:xfrm>
            <a:off x="957263" y="442916"/>
            <a:ext cx="5972175" cy="400110"/>
          </a:xfrm>
          <a:prstGeom prst="rect">
            <a:avLst/>
          </a:prstGeom>
          <a:noFill/>
        </p:spPr>
        <p:txBody>
          <a:bodyPr wrap="square" rtlCol="0">
            <a:spAutoFit/>
          </a:bodyPr>
          <a:lstStyle/>
          <a:p>
            <a:r>
              <a:rPr kumimoji="1" lang="ja-JP" altLang="en-US" sz="2000" b="1">
                <a:solidFill>
                  <a:srgbClr val="0070C0"/>
                </a:solidFill>
              </a:rPr>
              <a:t>ユーザーから賛同＆コメントが集まっています</a:t>
            </a:r>
          </a:p>
        </p:txBody>
      </p:sp>
      <p:sp>
        <p:nvSpPr>
          <p:cNvPr id="3" name="object 4">
            <a:extLst>
              <a:ext uri="{FF2B5EF4-FFF2-40B4-BE49-F238E27FC236}">
                <a16:creationId xmlns:a16="http://schemas.microsoft.com/office/drawing/2014/main" id="{6ED033DF-A94B-B849-A006-32F10D0263CF}"/>
              </a:ext>
            </a:extLst>
          </p:cNvPr>
          <p:cNvSpPr/>
          <p:nvPr/>
        </p:nvSpPr>
        <p:spPr>
          <a:xfrm>
            <a:off x="298706" y="1348741"/>
            <a:ext cx="4030979" cy="303275"/>
          </a:xfrm>
          <a:prstGeom prst="rect">
            <a:avLst/>
          </a:prstGeom>
          <a:blipFill>
            <a:blip r:embed="rId2" cstate="print"/>
            <a:stretch>
              <a:fillRect/>
            </a:stretch>
          </a:blipFill>
        </p:spPr>
        <p:txBody>
          <a:bodyPr wrap="square" lIns="0" tIns="0" rIns="0" bIns="0" rtlCol="0"/>
          <a:lstStyle/>
          <a:p>
            <a:endParaRPr/>
          </a:p>
        </p:txBody>
      </p:sp>
      <p:sp>
        <p:nvSpPr>
          <p:cNvPr id="4" name="object 5">
            <a:extLst>
              <a:ext uri="{FF2B5EF4-FFF2-40B4-BE49-F238E27FC236}">
                <a16:creationId xmlns:a16="http://schemas.microsoft.com/office/drawing/2014/main" id="{F694EDE0-7246-A240-A853-C5BD127F862B}"/>
              </a:ext>
            </a:extLst>
          </p:cNvPr>
          <p:cNvSpPr/>
          <p:nvPr/>
        </p:nvSpPr>
        <p:spPr>
          <a:xfrm>
            <a:off x="376429" y="1728218"/>
            <a:ext cx="2057779" cy="2247899"/>
          </a:xfrm>
          <a:prstGeom prst="rect">
            <a:avLst/>
          </a:prstGeom>
          <a:blipFill>
            <a:blip r:embed="rId3" cstate="print"/>
            <a:stretch>
              <a:fillRect/>
            </a:stretch>
          </a:blipFill>
        </p:spPr>
        <p:txBody>
          <a:bodyPr wrap="square" lIns="0" tIns="0" rIns="0" bIns="0" rtlCol="0"/>
          <a:lstStyle/>
          <a:p>
            <a:endParaRPr/>
          </a:p>
        </p:txBody>
      </p:sp>
      <p:sp>
        <p:nvSpPr>
          <p:cNvPr id="5" name="object 6">
            <a:extLst>
              <a:ext uri="{FF2B5EF4-FFF2-40B4-BE49-F238E27FC236}">
                <a16:creationId xmlns:a16="http://schemas.microsoft.com/office/drawing/2014/main" id="{A170115F-70EE-CD4F-818E-A3AC3976C10C}"/>
              </a:ext>
            </a:extLst>
          </p:cNvPr>
          <p:cNvSpPr/>
          <p:nvPr/>
        </p:nvSpPr>
        <p:spPr>
          <a:xfrm>
            <a:off x="2517650" y="1738883"/>
            <a:ext cx="2046731" cy="2247900"/>
          </a:xfrm>
          <a:prstGeom prst="rect">
            <a:avLst/>
          </a:prstGeom>
          <a:blipFill>
            <a:blip r:embed="rId4" cstate="print"/>
            <a:stretch>
              <a:fillRect/>
            </a:stretch>
          </a:blipFill>
        </p:spPr>
        <p:txBody>
          <a:bodyPr wrap="square" lIns="0" tIns="0" rIns="0" bIns="0" rtlCol="0"/>
          <a:lstStyle/>
          <a:p>
            <a:endParaRPr/>
          </a:p>
        </p:txBody>
      </p:sp>
      <p:sp>
        <p:nvSpPr>
          <p:cNvPr id="6" name="object 7">
            <a:extLst>
              <a:ext uri="{FF2B5EF4-FFF2-40B4-BE49-F238E27FC236}">
                <a16:creationId xmlns:a16="http://schemas.microsoft.com/office/drawing/2014/main" id="{CFD6634D-1784-594A-8A6E-5E00CDA30677}"/>
              </a:ext>
            </a:extLst>
          </p:cNvPr>
          <p:cNvSpPr/>
          <p:nvPr/>
        </p:nvSpPr>
        <p:spPr>
          <a:xfrm>
            <a:off x="4658157" y="1750020"/>
            <a:ext cx="2010992" cy="2212848"/>
          </a:xfrm>
          <a:prstGeom prst="rect">
            <a:avLst/>
          </a:prstGeom>
          <a:blipFill>
            <a:blip r:embed="rId5" cstate="print"/>
            <a:stretch>
              <a:fillRect/>
            </a:stretch>
          </a:blipFill>
        </p:spPr>
        <p:txBody>
          <a:bodyPr wrap="square" lIns="0" tIns="0" rIns="0" bIns="0" rtlCol="0"/>
          <a:lstStyle/>
          <a:p>
            <a:endParaRPr/>
          </a:p>
        </p:txBody>
      </p:sp>
      <p:sp>
        <p:nvSpPr>
          <p:cNvPr id="7" name="object 8">
            <a:extLst>
              <a:ext uri="{FF2B5EF4-FFF2-40B4-BE49-F238E27FC236}">
                <a16:creationId xmlns:a16="http://schemas.microsoft.com/office/drawing/2014/main" id="{11481C02-5766-594B-B73F-A36A7F3D5AC9}"/>
              </a:ext>
            </a:extLst>
          </p:cNvPr>
          <p:cNvSpPr/>
          <p:nvPr/>
        </p:nvSpPr>
        <p:spPr>
          <a:xfrm>
            <a:off x="6783137" y="1742898"/>
            <a:ext cx="2006334" cy="2207297"/>
          </a:xfrm>
          <a:prstGeom prst="rect">
            <a:avLst/>
          </a:prstGeom>
          <a:blipFill>
            <a:blip r:embed="rId6" cstate="print"/>
            <a:stretch>
              <a:fillRect/>
            </a:stretch>
          </a:blipFill>
        </p:spPr>
        <p:txBody>
          <a:bodyPr wrap="square" lIns="0" tIns="0" rIns="0" bIns="0" rtlCol="0"/>
          <a:lstStyle/>
          <a:p>
            <a:endParaRPr/>
          </a:p>
        </p:txBody>
      </p:sp>
      <p:sp>
        <p:nvSpPr>
          <p:cNvPr id="8" name="object 9">
            <a:extLst>
              <a:ext uri="{FF2B5EF4-FFF2-40B4-BE49-F238E27FC236}">
                <a16:creationId xmlns:a16="http://schemas.microsoft.com/office/drawing/2014/main" id="{1D9CC0DC-4F76-C54A-9E25-755543FCA035}"/>
              </a:ext>
            </a:extLst>
          </p:cNvPr>
          <p:cNvSpPr/>
          <p:nvPr/>
        </p:nvSpPr>
        <p:spPr>
          <a:xfrm>
            <a:off x="402275" y="4073919"/>
            <a:ext cx="2016104" cy="2217221"/>
          </a:xfrm>
          <a:prstGeom prst="rect">
            <a:avLst/>
          </a:prstGeom>
          <a:blipFill>
            <a:blip r:embed="rId7" cstate="print"/>
            <a:stretch>
              <a:fillRect/>
            </a:stretch>
          </a:blipFill>
        </p:spPr>
        <p:txBody>
          <a:bodyPr wrap="square" lIns="0" tIns="0" rIns="0" bIns="0" rtlCol="0"/>
          <a:lstStyle/>
          <a:p>
            <a:endParaRPr/>
          </a:p>
        </p:txBody>
      </p:sp>
      <p:sp>
        <p:nvSpPr>
          <p:cNvPr id="9" name="object 10">
            <a:extLst>
              <a:ext uri="{FF2B5EF4-FFF2-40B4-BE49-F238E27FC236}">
                <a16:creationId xmlns:a16="http://schemas.microsoft.com/office/drawing/2014/main" id="{2695C0B4-8B5F-DA4F-9CA7-68F4B2A0EA50}"/>
              </a:ext>
            </a:extLst>
          </p:cNvPr>
          <p:cNvSpPr/>
          <p:nvPr/>
        </p:nvSpPr>
        <p:spPr>
          <a:xfrm>
            <a:off x="2517650" y="4058413"/>
            <a:ext cx="2052827" cy="2227699"/>
          </a:xfrm>
          <a:prstGeom prst="rect">
            <a:avLst/>
          </a:prstGeom>
          <a:blipFill>
            <a:blip r:embed="rId8" cstate="print"/>
            <a:stretch>
              <a:fillRect/>
            </a:stretch>
          </a:blipFill>
        </p:spPr>
        <p:txBody>
          <a:bodyPr wrap="square" lIns="0" tIns="0" rIns="0" bIns="0" rtlCol="0"/>
          <a:lstStyle/>
          <a:p>
            <a:endParaRPr/>
          </a:p>
        </p:txBody>
      </p:sp>
      <p:sp>
        <p:nvSpPr>
          <p:cNvPr id="10" name="object 11">
            <a:extLst>
              <a:ext uri="{FF2B5EF4-FFF2-40B4-BE49-F238E27FC236}">
                <a16:creationId xmlns:a16="http://schemas.microsoft.com/office/drawing/2014/main" id="{AA2EC822-DCF8-8940-9113-4AACF1A3B663}"/>
              </a:ext>
            </a:extLst>
          </p:cNvPr>
          <p:cNvSpPr/>
          <p:nvPr/>
        </p:nvSpPr>
        <p:spPr>
          <a:xfrm>
            <a:off x="4658211" y="4074516"/>
            <a:ext cx="2016045" cy="2217544"/>
          </a:xfrm>
          <a:prstGeom prst="rect">
            <a:avLst/>
          </a:prstGeom>
          <a:blipFill>
            <a:blip r:embed="rId9" cstate="print"/>
            <a:stretch>
              <a:fillRect/>
            </a:stretch>
          </a:blipFill>
        </p:spPr>
        <p:txBody>
          <a:bodyPr wrap="square" lIns="0" tIns="0" rIns="0" bIns="0" rtlCol="0"/>
          <a:lstStyle/>
          <a:p>
            <a:endParaRPr/>
          </a:p>
        </p:txBody>
      </p:sp>
      <p:sp>
        <p:nvSpPr>
          <p:cNvPr id="11" name="object 12">
            <a:extLst>
              <a:ext uri="{FF2B5EF4-FFF2-40B4-BE49-F238E27FC236}">
                <a16:creationId xmlns:a16="http://schemas.microsoft.com/office/drawing/2014/main" id="{0144578D-23CC-664B-9E50-8B434875B45A}"/>
              </a:ext>
            </a:extLst>
          </p:cNvPr>
          <p:cNvSpPr/>
          <p:nvPr/>
        </p:nvSpPr>
        <p:spPr>
          <a:xfrm>
            <a:off x="6778138" y="4074565"/>
            <a:ext cx="2020231" cy="2222607"/>
          </a:xfrm>
          <a:prstGeom prst="rect">
            <a:avLst/>
          </a:prstGeom>
          <a:blipFill>
            <a:blip r:embed="rId10" cstate="print"/>
            <a:stretch>
              <a:fillRect/>
            </a:stretch>
          </a:blipFill>
        </p:spPr>
        <p:txBody>
          <a:bodyPr wrap="square" lIns="0" tIns="0" rIns="0" bIns="0" rtlCol="0"/>
          <a:lstStyle/>
          <a:p>
            <a:endParaRPr/>
          </a:p>
        </p:txBody>
      </p:sp>
      <p:sp>
        <p:nvSpPr>
          <p:cNvPr id="12" name="object 13">
            <a:extLst>
              <a:ext uri="{FF2B5EF4-FFF2-40B4-BE49-F238E27FC236}">
                <a16:creationId xmlns:a16="http://schemas.microsoft.com/office/drawing/2014/main" id="{77578EC9-FC7E-C945-BE45-6E53DD18530C}"/>
              </a:ext>
            </a:extLst>
          </p:cNvPr>
          <p:cNvSpPr txBox="1"/>
          <p:nvPr/>
        </p:nvSpPr>
        <p:spPr>
          <a:xfrm>
            <a:off x="4371968" y="1358265"/>
            <a:ext cx="3148205" cy="289823"/>
          </a:xfrm>
          <a:prstGeom prst="rect">
            <a:avLst/>
          </a:prstGeom>
        </p:spPr>
        <p:txBody>
          <a:bodyPr vert="horz" wrap="square" lIns="0" tIns="12700" rIns="0" bIns="0" rtlCol="0">
            <a:spAutoFit/>
          </a:bodyPr>
          <a:lstStyle/>
          <a:p>
            <a:pPr marL="12700">
              <a:spcBef>
                <a:spcPts val="100"/>
              </a:spcBef>
            </a:pPr>
            <a:r>
              <a:rPr b="1" dirty="0">
                <a:solidFill>
                  <a:srgbClr val="487C95"/>
                </a:solidFill>
                <a:latin typeface="Yu Gothic" panose="020B0400000000000000" pitchFamily="34" charset="-128"/>
                <a:ea typeface="Yu Gothic" panose="020B0400000000000000" pitchFamily="34" charset="-128"/>
                <a:cs typeface="Noto Sans CJK JP Regular"/>
              </a:rPr>
              <a:t>＼現在の賛同</a:t>
            </a:r>
            <a:r>
              <a:rPr lang="ja-JP" altLang="en-US" b="1" dirty="0">
                <a:solidFill>
                  <a:srgbClr val="487C95"/>
                </a:solidFill>
                <a:latin typeface="Yu Gothic" panose="020B0400000000000000" pitchFamily="34" charset="-128"/>
                <a:ea typeface="Yu Gothic" panose="020B0400000000000000" pitchFamily="34" charset="-128"/>
                <a:cs typeface="Noto Sans CJK JP Regular"/>
              </a:rPr>
              <a:t>数</a:t>
            </a:r>
            <a:r>
              <a:rPr lang="en-US" b="1" dirty="0">
                <a:solidFill>
                  <a:srgbClr val="487C95"/>
                </a:solidFill>
                <a:latin typeface="Yu Gothic" panose="020B0400000000000000" pitchFamily="34" charset="-128"/>
                <a:ea typeface="Yu Gothic" panose="020B0400000000000000" pitchFamily="34" charset="-128"/>
                <a:cs typeface="Noto Sans CJK JP Regular"/>
              </a:rPr>
              <a:t>  </a:t>
            </a:r>
            <a:r>
              <a:rPr lang="en-US" altLang="ja-JP" b="1" spc="-5" dirty="0">
                <a:solidFill>
                  <a:srgbClr val="487C95"/>
                </a:solidFill>
                <a:latin typeface="Yu Gothic" panose="020B0400000000000000" pitchFamily="34" charset="-128"/>
                <a:ea typeface="Yu Gothic" panose="020B0400000000000000" pitchFamily="34" charset="-128"/>
                <a:cs typeface="Arial"/>
              </a:rPr>
              <a:t>89,946</a:t>
            </a:r>
            <a:r>
              <a:rPr lang="en-US" altLang="ja-JP" b="1" dirty="0">
                <a:solidFill>
                  <a:srgbClr val="E95D9D"/>
                </a:solidFill>
                <a:latin typeface="Yu Gothic" panose="020B0400000000000000" pitchFamily="34" charset="-128"/>
                <a:ea typeface="Yu Gothic" panose="020B0400000000000000" pitchFamily="34" charset="-128"/>
                <a:cs typeface="Noto Sans CJK JP Regular"/>
              </a:rPr>
              <a:t>♥</a:t>
            </a:r>
            <a:r>
              <a:rPr lang="ja-JP" altLang="en-US" b="1" dirty="0">
                <a:solidFill>
                  <a:srgbClr val="487C95"/>
                </a:solidFill>
                <a:latin typeface="Yu Gothic" panose="020B0400000000000000" pitchFamily="34" charset="-128"/>
                <a:ea typeface="Yu Gothic" panose="020B0400000000000000" pitchFamily="34" charset="-128"/>
                <a:cs typeface="Noto Sans CJK JP Regular"/>
              </a:rPr>
              <a:t>／</a:t>
            </a:r>
            <a:endParaRPr lang="en-US" altLang="ja-JP" b="1" dirty="0">
              <a:latin typeface="Yu Gothic" panose="020B0400000000000000" pitchFamily="34" charset="-128"/>
              <a:ea typeface="Yu Gothic" panose="020B0400000000000000" pitchFamily="34" charset="-128"/>
              <a:cs typeface="Noto Sans CJK JP Regular"/>
            </a:endParaRPr>
          </a:p>
        </p:txBody>
      </p:sp>
      <p:sp>
        <p:nvSpPr>
          <p:cNvPr id="14" name="テキスト ボックス 13">
            <a:extLst>
              <a:ext uri="{FF2B5EF4-FFF2-40B4-BE49-F238E27FC236}">
                <a16:creationId xmlns:a16="http://schemas.microsoft.com/office/drawing/2014/main" id="{CB662FD8-3ACD-144A-A0A0-E46F0E7D3F40}"/>
              </a:ext>
            </a:extLst>
          </p:cNvPr>
          <p:cNvSpPr txBox="1"/>
          <p:nvPr/>
        </p:nvSpPr>
        <p:spPr>
          <a:xfrm>
            <a:off x="7520173" y="1479441"/>
            <a:ext cx="1451875" cy="246221"/>
          </a:xfrm>
          <a:prstGeom prst="rect">
            <a:avLst/>
          </a:prstGeom>
          <a:noFill/>
        </p:spPr>
        <p:txBody>
          <a:bodyPr wrap="square" rtlCol="0">
            <a:spAutoFit/>
          </a:bodyPr>
          <a:lstStyle/>
          <a:p>
            <a:r>
              <a:rPr lang="ja-JP" altLang="en-US" sz="1000" dirty="0">
                <a:latin typeface="+mn-ea"/>
              </a:rPr>
              <a:t>（</a:t>
            </a:r>
            <a:r>
              <a:rPr lang="en-US" altLang="ja-JP" sz="1000" dirty="0">
                <a:latin typeface="+mn-ea"/>
              </a:rPr>
              <a:t>2024</a:t>
            </a:r>
            <a:r>
              <a:rPr lang="ja-JP" altLang="en-US" sz="1000" dirty="0">
                <a:latin typeface="+mn-ea"/>
              </a:rPr>
              <a:t>年</a:t>
            </a:r>
            <a:r>
              <a:rPr lang="en-US" altLang="ja-JP" sz="1000" dirty="0">
                <a:latin typeface="+mn-ea"/>
              </a:rPr>
              <a:t>7</a:t>
            </a:r>
            <a:r>
              <a:rPr lang="ja-JP" altLang="en-US" sz="1000" dirty="0">
                <a:latin typeface="+mn-ea"/>
              </a:rPr>
              <a:t>月時点）</a:t>
            </a:r>
          </a:p>
        </p:txBody>
      </p:sp>
    </p:spTree>
    <p:extLst>
      <p:ext uri="{BB962C8B-B14F-4D97-AF65-F5344CB8AC3E}">
        <p14:creationId xmlns:p14="http://schemas.microsoft.com/office/powerpoint/2010/main" val="192515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02A7A7E2-98CF-7D4E-B9B6-8621E0C23561}"/>
              </a:ext>
            </a:extLst>
          </p:cNvPr>
          <p:cNvSpPr/>
          <p:nvPr/>
        </p:nvSpPr>
        <p:spPr>
          <a:xfrm>
            <a:off x="5614988" y="2457451"/>
            <a:ext cx="3529013" cy="3564548"/>
          </a:xfrm>
          <a:custGeom>
            <a:avLst/>
            <a:gdLst/>
            <a:ahLst/>
            <a:cxnLst/>
            <a:rect l="l" t="t" r="r" b="b"/>
            <a:pathLst>
              <a:path w="3127375" h="3127375">
                <a:moveTo>
                  <a:pt x="1563624" y="0"/>
                </a:moveTo>
                <a:lnTo>
                  <a:pt x="1514919" y="744"/>
                </a:lnTo>
                <a:lnTo>
                  <a:pt x="1466585" y="2961"/>
                </a:lnTo>
                <a:lnTo>
                  <a:pt x="1418644" y="6631"/>
                </a:lnTo>
                <a:lnTo>
                  <a:pt x="1371117" y="11731"/>
                </a:lnTo>
                <a:lnTo>
                  <a:pt x="1324026" y="18240"/>
                </a:lnTo>
                <a:lnTo>
                  <a:pt x="1277393" y="26136"/>
                </a:lnTo>
                <a:lnTo>
                  <a:pt x="1231239" y="35397"/>
                </a:lnTo>
                <a:lnTo>
                  <a:pt x="1185585" y="46002"/>
                </a:lnTo>
                <a:lnTo>
                  <a:pt x="1140454" y="57930"/>
                </a:lnTo>
                <a:lnTo>
                  <a:pt x="1095866" y="71158"/>
                </a:lnTo>
                <a:lnTo>
                  <a:pt x="1051845" y="85666"/>
                </a:lnTo>
                <a:lnTo>
                  <a:pt x="1008410" y="101431"/>
                </a:lnTo>
                <a:lnTo>
                  <a:pt x="965585" y="118431"/>
                </a:lnTo>
                <a:lnTo>
                  <a:pt x="923390" y="136646"/>
                </a:lnTo>
                <a:lnTo>
                  <a:pt x="881846" y="156053"/>
                </a:lnTo>
                <a:lnTo>
                  <a:pt x="840977" y="176632"/>
                </a:lnTo>
                <a:lnTo>
                  <a:pt x="800803" y="198359"/>
                </a:lnTo>
                <a:lnTo>
                  <a:pt x="761346" y="221215"/>
                </a:lnTo>
                <a:lnTo>
                  <a:pt x="722627" y="245176"/>
                </a:lnTo>
                <a:lnTo>
                  <a:pt x="684669" y="270222"/>
                </a:lnTo>
                <a:lnTo>
                  <a:pt x="647492" y="296331"/>
                </a:lnTo>
                <a:lnTo>
                  <a:pt x="611119" y="323481"/>
                </a:lnTo>
                <a:lnTo>
                  <a:pt x="575571" y="351651"/>
                </a:lnTo>
                <a:lnTo>
                  <a:pt x="540869" y="380818"/>
                </a:lnTo>
                <a:lnTo>
                  <a:pt x="507036" y="410962"/>
                </a:lnTo>
                <a:lnTo>
                  <a:pt x="474093" y="442061"/>
                </a:lnTo>
                <a:lnTo>
                  <a:pt x="442061" y="474093"/>
                </a:lnTo>
                <a:lnTo>
                  <a:pt x="410962" y="507036"/>
                </a:lnTo>
                <a:lnTo>
                  <a:pt x="380818" y="540869"/>
                </a:lnTo>
                <a:lnTo>
                  <a:pt x="351651" y="575571"/>
                </a:lnTo>
                <a:lnTo>
                  <a:pt x="323481" y="611119"/>
                </a:lnTo>
                <a:lnTo>
                  <a:pt x="296331" y="647492"/>
                </a:lnTo>
                <a:lnTo>
                  <a:pt x="270222" y="684669"/>
                </a:lnTo>
                <a:lnTo>
                  <a:pt x="245176" y="722627"/>
                </a:lnTo>
                <a:lnTo>
                  <a:pt x="221215" y="761346"/>
                </a:lnTo>
                <a:lnTo>
                  <a:pt x="198359" y="800803"/>
                </a:lnTo>
                <a:lnTo>
                  <a:pt x="176632" y="840977"/>
                </a:lnTo>
                <a:lnTo>
                  <a:pt x="156053" y="881846"/>
                </a:lnTo>
                <a:lnTo>
                  <a:pt x="136646" y="923390"/>
                </a:lnTo>
                <a:lnTo>
                  <a:pt x="118431" y="965585"/>
                </a:lnTo>
                <a:lnTo>
                  <a:pt x="101431" y="1008410"/>
                </a:lnTo>
                <a:lnTo>
                  <a:pt x="85666" y="1051845"/>
                </a:lnTo>
                <a:lnTo>
                  <a:pt x="71158" y="1095866"/>
                </a:lnTo>
                <a:lnTo>
                  <a:pt x="57930" y="1140454"/>
                </a:lnTo>
                <a:lnTo>
                  <a:pt x="46002" y="1185585"/>
                </a:lnTo>
                <a:lnTo>
                  <a:pt x="35397" y="1231239"/>
                </a:lnTo>
                <a:lnTo>
                  <a:pt x="26136" y="1277393"/>
                </a:lnTo>
                <a:lnTo>
                  <a:pt x="18240" y="1324026"/>
                </a:lnTo>
                <a:lnTo>
                  <a:pt x="11731" y="1371117"/>
                </a:lnTo>
                <a:lnTo>
                  <a:pt x="6631" y="1418644"/>
                </a:lnTo>
                <a:lnTo>
                  <a:pt x="2961" y="1466585"/>
                </a:lnTo>
                <a:lnTo>
                  <a:pt x="744" y="1514919"/>
                </a:lnTo>
                <a:lnTo>
                  <a:pt x="0" y="1563624"/>
                </a:lnTo>
                <a:lnTo>
                  <a:pt x="744" y="1612328"/>
                </a:lnTo>
                <a:lnTo>
                  <a:pt x="2961" y="1660662"/>
                </a:lnTo>
                <a:lnTo>
                  <a:pt x="6631" y="1708603"/>
                </a:lnTo>
                <a:lnTo>
                  <a:pt x="11731" y="1756130"/>
                </a:lnTo>
                <a:lnTo>
                  <a:pt x="18240" y="1803221"/>
                </a:lnTo>
                <a:lnTo>
                  <a:pt x="26136" y="1849854"/>
                </a:lnTo>
                <a:lnTo>
                  <a:pt x="35397" y="1896008"/>
                </a:lnTo>
                <a:lnTo>
                  <a:pt x="46002" y="1941662"/>
                </a:lnTo>
                <a:lnTo>
                  <a:pt x="57930" y="1986793"/>
                </a:lnTo>
                <a:lnTo>
                  <a:pt x="71158" y="2031381"/>
                </a:lnTo>
                <a:lnTo>
                  <a:pt x="85666" y="2075402"/>
                </a:lnTo>
                <a:lnTo>
                  <a:pt x="101431" y="2118837"/>
                </a:lnTo>
                <a:lnTo>
                  <a:pt x="118431" y="2161662"/>
                </a:lnTo>
                <a:lnTo>
                  <a:pt x="136646" y="2203857"/>
                </a:lnTo>
                <a:lnTo>
                  <a:pt x="156053" y="2245401"/>
                </a:lnTo>
                <a:lnTo>
                  <a:pt x="176632" y="2286270"/>
                </a:lnTo>
                <a:lnTo>
                  <a:pt x="198359" y="2326444"/>
                </a:lnTo>
                <a:lnTo>
                  <a:pt x="221215" y="2365901"/>
                </a:lnTo>
                <a:lnTo>
                  <a:pt x="245176" y="2404620"/>
                </a:lnTo>
                <a:lnTo>
                  <a:pt x="270222" y="2442578"/>
                </a:lnTo>
                <a:lnTo>
                  <a:pt x="296331" y="2479755"/>
                </a:lnTo>
                <a:lnTo>
                  <a:pt x="323481" y="2516128"/>
                </a:lnTo>
                <a:lnTo>
                  <a:pt x="351651" y="2551676"/>
                </a:lnTo>
                <a:lnTo>
                  <a:pt x="380818" y="2586378"/>
                </a:lnTo>
                <a:lnTo>
                  <a:pt x="410962" y="2620211"/>
                </a:lnTo>
                <a:lnTo>
                  <a:pt x="442061" y="2653154"/>
                </a:lnTo>
                <a:lnTo>
                  <a:pt x="474093" y="2685186"/>
                </a:lnTo>
                <a:lnTo>
                  <a:pt x="507036" y="2716285"/>
                </a:lnTo>
                <a:lnTo>
                  <a:pt x="540869" y="2746429"/>
                </a:lnTo>
                <a:lnTo>
                  <a:pt x="575571" y="2775596"/>
                </a:lnTo>
                <a:lnTo>
                  <a:pt x="611119" y="2803766"/>
                </a:lnTo>
                <a:lnTo>
                  <a:pt x="647492" y="2830916"/>
                </a:lnTo>
                <a:lnTo>
                  <a:pt x="684669" y="2857025"/>
                </a:lnTo>
                <a:lnTo>
                  <a:pt x="722627" y="2882071"/>
                </a:lnTo>
                <a:lnTo>
                  <a:pt x="761346" y="2906032"/>
                </a:lnTo>
                <a:lnTo>
                  <a:pt x="800803" y="2928888"/>
                </a:lnTo>
                <a:lnTo>
                  <a:pt x="840977" y="2950615"/>
                </a:lnTo>
                <a:lnTo>
                  <a:pt x="881846" y="2971194"/>
                </a:lnTo>
                <a:lnTo>
                  <a:pt x="923390" y="2990601"/>
                </a:lnTo>
                <a:lnTo>
                  <a:pt x="965585" y="3008816"/>
                </a:lnTo>
                <a:lnTo>
                  <a:pt x="1008410" y="3025816"/>
                </a:lnTo>
                <a:lnTo>
                  <a:pt x="1051845" y="3041581"/>
                </a:lnTo>
                <a:lnTo>
                  <a:pt x="1095866" y="3056089"/>
                </a:lnTo>
                <a:lnTo>
                  <a:pt x="1140454" y="3069317"/>
                </a:lnTo>
                <a:lnTo>
                  <a:pt x="1185585" y="3081245"/>
                </a:lnTo>
                <a:lnTo>
                  <a:pt x="1231239" y="3091850"/>
                </a:lnTo>
                <a:lnTo>
                  <a:pt x="1277393" y="3101111"/>
                </a:lnTo>
                <a:lnTo>
                  <a:pt x="1324026" y="3109007"/>
                </a:lnTo>
                <a:lnTo>
                  <a:pt x="1371117" y="3115516"/>
                </a:lnTo>
                <a:lnTo>
                  <a:pt x="1418644" y="3120616"/>
                </a:lnTo>
                <a:lnTo>
                  <a:pt x="1466585" y="3124286"/>
                </a:lnTo>
                <a:lnTo>
                  <a:pt x="1514919" y="3126503"/>
                </a:lnTo>
                <a:lnTo>
                  <a:pt x="1563624" y="3127248"/>
                </a:lnTo>
                <a:lnTo>
                  <a:pt x="1612328" y="3126503"/>
                </a:lnTo>
                <a:lnTo>
                  <a:pt x="1660662" y="3124286"/>
                </a:lnTo>
                <a:lnTo>
                  <a:pt x="1708603" y="3120616"/>
                </a:lnTo>
                <a:lnTo>
                  <a:pt x="1756130" y="3115516"/>
                </a:lnTo>
                <a:lnTo>
                  <a:pt x="1803221" y="3109007"/>
                </a:lnTo>
                <a:lnTo>
                  <a:pt x="1849854" y="3101111"/>
                </a:lnTo>
                <a:lnTo>
                  <a:pt x="1896008" y="3091850"/>
                </a:lnTo>
                <a:lnTo>
                  <a:pt x="1941662" y="3081245"/>
                </a:lnTo>
                <a:lnTo>
                  <a:pt x="1986793" y="3069317"/>
                </a:lnTo>
                <a:lnTo>
                  <a:pt x="2031381" y="3056089"/>
                </a:lnTo>
                <a:lnTo>
                  <a:pt x="2075402" y="3041581"/>
                </a:lnTo>
                <a:lnTo>
                  <a:pt x="2118837" y="3025816"/>
                </a:lnTo>
                <a:lnTo>
                  <a:pt x="2161662" y="3008816"/>
                </a:lnTo>
                <a:lnTo>
                  <a:pt x="2203857" y="2990601"/>
                </a:lnTo>
                <a:lnTo>
                  <a:pt x="2245401" y="2971194"/>
                </a:lnTo>
                <a:lnTo>
                  <a:pt x="2286270" y="2950615"/>
                </a:lnTo>
                <a:lnTo>
                  <a:pt x="2326444" y="2928888"/>
                </a:lnTo>
                <a:lnTo>
                  <a:pt x="2365901" y="2906032"/>
                </a:lnTo>
                <a:lnTo>
                  <a:pt x="2404620" y="2882071"/>
                </a:lnTo>
                <a:lnTo>
                  <a:pt x="2442578" y="2857025"/>
                </a:lnTo>
                <a:lnTo>
                  <a:pt x="2479755" y="2830916"/>
                </a:lnTo>
                <a:lnTo>
                  <a:pt x="2516128" y="2803766"/>
                </a:lnTo>
                <a:lnTo>
                  <a:pt x="2551676" y="2775596"/>
                </a:lnTo>
                <a:lnTo>
                  <a:pt x="2586378" y="2746429"/>
                </a:lnTo>
                <a:lnTo>
                  <a:pt x="2620211" y="2716285"/>
                </a:lnTo>
                <a:lnTo>
                  <a:pt x="2653154" y="2685186"/>
                </a:lnTo>
                <a:lnTo>
                  <a:pt x="2685186" y="2653154"/>
                </a:lnTo>
                <a:lnTo>
                  <a:pt x="2716285" y="2620211"/>
                </a:lnTo>
                <a:lnTo>
                  <a:pt x="2746429" y="2586378"/>
                </a:lnTo>
                <a:lnTo>
                  <a:pt x="2775596" y="2551676"/>
                </a:lnTo>
                <a:lnTo>
                  <a:pt x="2803766" y="2516128"/>
                </a:lnTo>
                <a:lnTo>
                  <a:pt x="2830916" y="2479755"/>
                </a:lnTo>
                <a:lnTo>
                  <a:pt x="2857025" y="2442578"/>
                </a:lnTo>
                <a:lnTo>
                  <a:pt x="2882071" y="2404620"/>
                </a:lnTo>
                <a:lnTo>
                  <a:pt x="2906032" y="2365901"/>
                </a:lnTo>
                <a:lnTo>
                  <a:pt x="2928888" y="2326444"/>
                </a:lnTo>
                <a:lnTo>
                  <a:pt x="2950615" y="2286270"/>
                </a:lnTo>
                <a:lnTo>
                  <a:pt x="2971194" y="2245401"/>
                </a:lnTo>
                <a:lnTo>
                  <a:pt x="2990601" y="2203857"/>
                </a:lnTo>
                <a:lnTo>
                  <a:pt x="3008816" y="2161662"/>
                </a:lnTo>
                <a:lnTo>
                  <a:pt x="3025816" y="2118837"/>
                </a:lnTo>
                <a:lnTo>
                  <a:pt x="3041581" y="2075402"/>
                </a:lnTo>
                <a:lnTo>
                  <a:pt x="3056089" y="2031381"/>
                </a:lnTo>
                <a:lnTo>
                  <a:pt x="3069317" y="1986793"/>
                </a:lnTo>
                <a:lnTo>
                  <a:pt x="3081245" y="1941662"/>
                </a:lnTo>
                <a:lnTo>
                  <a:pt x="3091850" y="1896008"/>
                </a:lnTo>
                <a:lnTo>
                  <a:pt x="3101111" y="1849854"/>
                </a:lnTo>
                <a:lnTo>
                  <a:pt x="3109007" y="1803221"/>
                </a:lnTo>
                <a:lnTo>
                  <a:pt x="3115516" y="1756130"/>
                </a:lnTo>
                <a:lnTo>
                  <a:pt x="3120616" y="1708603"/>
                </a:lnTo>
                <a:lnTo>
                  <a:pt x="3124286" y="1660662"/>
                </a:lnTo>
                <a:lnTo>
                  <a:pt x="3126503" y="1612328"/>
                </a:lnTo>
                <a:lnTo>
                  <a:pt x="3127248" y="1563624"/>
                </a:lnTo>
                <a:lnTo>
                  <a:pt x="3126503" y="1514919"/>
                </a:lnTo>
                <a:lnTo>
                  <a:pt x="3124286" y="1466585"/>
                </a:lnTo>
                <a:lnTo>
                  <a:pt x="3120616" y="1418644"/>
                </a:lnTo>
                <a:lnTo>
                  <a:pt x="3115516" y="1371117"/>
                </a:lnTo>
                <a:lnTo>
                  <a:pt x="3109007" y="1324026"/>
                </a:lnTo>
                <a:lnTo>
                  <a:pt x="3101111" y="1277393"/>
                </a:lnTo>
                <a:lnTo>
                  <a:pt x="3091850" y="1231239"/>
                </a:lnTo>
                <a:lnTo>
                  <a:pt x="3081245" y="1185585"/>
                </a:lnTo>
                <a:lnTo>
                  <a:pt x="3069317" y="1140454"/>
                </a:lnTo>
                <a:lnTo>
                  <a:pt x="3056089" y="1095866"/>
                </a:lnTo>
                <a:lnTo>
                  <a:pt x="3041581" y="1051845"/>
                </a:lnTo>
                <a:lnTo>
                  <a:pt x="3025816" y="1008410"/>
                </a:lnTo>
                <a:lnTo>
                  <a:pt x="3008816" y="965585"/>
                </a:lnTo>
                <a:lnTo>
                  <a:pt x="2990601" y="923390"/>
                </a:lnTo>
                <a:lnTo>
                  <a:pt x="2971194" y="881846"/>
                </a:lnTo>
                <a:lnTo>
                  <a:pt x="2950615" y="840977"/>
                </a:lnTo>
                <a:lnTo>
                  <a:pt x="2928888" y="800803"/>
                </a:lnTo>
                <a:lnTo>
                  <a:pt x="2906032" y="761346"/>
                </a:lnTo>
                <a:lnTo>
                  <a:pt x="2882071" y="722627"/>
                </a:lnTo>
                <a:lnTo>
                  <a:pt x="2857025" y="684669"/>
                </a:lnTo>
                <a:lnTo>
                  <a:pt x="2830916" y="647492"/>
                </a:lnTo>
                <a:lnTo>
                  <a:pt x="2803766" y="611119"/>
                </a:lnTo>
                <a:lnTo>
                  <a:pt x="2775596" y="575571"/>
                </a:lnTo>
                <a:lnTo>
                  <a:pt x="2746429" y="540869"/>
                </a:lnTo>
                <a:lnTo>
                  <a:pt x="2716285" y="507036"/>
                </a:lnTo>
                <a:lnTo>
                  <a:pt x="2685186" y="474093"/>
                </a:lnTo>
                <a:lnTo>
                  <a:pt x="2653154" y="442061"/>
                </a:lnTo>
                <a:lnTo>
                  <a:pt x="2620211" y="410962"/>
                </a:lnTo>
                <a:lnTo>
                  <a:pt x="2586378" y="380818"/>
                </a:lnTo>
                <a:lnTo>
                  <a:pt x="2551676" y="351651"/>
                </a:lnTo>
                <a:lnTo>
                  <a:pt x="2516128" y="323481"/>
                </a:lnTo>
                <a:lnTo>
                  <a:pt x="2479755" y="296331"/>
                </a:lnTo>
                <a:lnTo>
                  <a:pt x="2442578" y="270222"/>
                </a:lnTo>
                <a:lnTo>
                  <a:pt x="2404620" y="245176"/>
                </a:lnTo>
                <a:lnTo>
                  <a:pt x="2365901" y="221215"/>
                </a:lnTo>
                <a:lnTo>
                  <a:pt x="2326444" y="198359"/>
                </a:lnTo>
                <a:lnTo>
                  <a:pt x="2286270" y="176632"/>
                </a:lnTo>
                <a:lnTo>
                  <a:pt x="2245401" y="156053"/>
                </a:lnTo>
                <a:lnTo>
                  <a:pt x="2203857" y="136646"/>
                </a:lnTo>
                <a:lnTo>
                  <a:pt x="2161662" y="118431"/>
                </a:lnTo>
                <a:lnTo>
                  <a:pt x="2118837" y="101431"/>
                </a:lnTo>
                <a:lnTo>
                  <a:pt x="2075402" y="85666"/>
                </a:lnTo>
                <a:lnTo>
                  <a:pt x="2031381" y="71158"/>
                </a:lnTo>
                <a:lnTo>
                  <a:pt x="1986793" y="57930"/>
                </a:lnTo>
                <a:lnTo>
                  <a:pt x="1941662" y="46002"/>
                </a:lnTo>
                <a:lnTo>
                  <a:pt x="1896008" y="35397"/>
                </a:lnTo>
                <a:lnTo>
                  <a:pt x="1849854" y="26136"/>
                </a:lnTo>
                <a:lnTo>
                  <a:pt x="1803221" y="18240"/>
                </a:lnTo>
                <a:lnTo>
                  <a:pt x="1756130" y="11731"/>
                </a:lnTo>
                <a:lnTo>
                  <a:pt x="1708603" y="6631"/>
                </a:lnTo>
                <a:lnTo>
                  <a:pt x="1660662" y="2961"/>
                </a:lnTo>
                <a:lnTo>
                  <a:pt x="1612328" y="744"/>
                </a:lnTo>
                <a:lnTo>
                  <a:pt x="1563624" y="0"/>
                </a:lnTo>
                <a:close/>
              </a:path>
            </a:pathLst>
          </a:custGeom>
          <a:solidFill>
            <a:srgbClr val="F8CAAC">
              <a:alpha val="80392"/>
            </a:srgbClr>
          </a:solidFill>
        </p:spPr>
        <p:txBody>
          <a:bodyPr wrap="square" lIns="0" tIns="0" rIns="0" bIns="0" rtlCol="0"/>
          <a:lstStyle/>
          <a:p>
            <a:endParaRPr dirty="0"/>
          </a:p>
        </p:txBody>
      </p:sp>
      <p:sp>
        <p:nvSpPr>
          <p:cNvPr id="4" name="object 4">
            <a:extLst>
              <a:ext uri="{FF2B5EF4-FFF2-40B4-BE49-F238E27FC236}">
                <a16:creationId xmlns:a16="http://schemas.microsoft.com/office/drawing/2014/main" id="{C3DEBE37-BC47-C343-9204-21F839DAA079}"/>
              </a:ext>
            </a:extLst>
          </p:cNvPr>
          <p:cNvSpPr txBox="1"/>
          <p:nvPr/>
        </p:nvSpPr>
        <p:spPr>
          <a:xfrm>
            <a:off x="6396205" y="3250208"/>
            <a:ext cx="2525334" cy="2144177"/>
          </a:xfrm>
          <a:prstGeom prst="rect">
            <a:avLst/>
          </a:prstGeom>
        </p:spPr>
        <p:txBody>
          <a:bodyPr vert="horz" wrap="square" lIns="0" tIns="12700" rIns="0" bIns="0" rtlCol="0">
            <a:spAutoFit/>
          </a:bodyPr>
          <a:lstStyle/>
          <a:p>
            <a:pPr marL="12700" marR="5080">
              <a:spcBef>
                <a:spcPts val="100"/>
              </a:spcBef>
              <a:tabLst>
                <a:tab pos="774065" algn="l"/>
              </a:tabLst>
            </a:pPr>
            <a:r>
              <a:rPr sz="1200" b="1" dirty="0">
                <a:latin typeface="Yu Gothic" panose="020B0400000000000000" pitchFamily="34" charset="-128"/>
                <a:ea typeface="Yu Gothic" panose="020B0400000000000000" pitchFamily="34" charset="-128"/>
                <a:cs typeface="Noto Sans CJK JP Regular"/>
              </a:rPr>
              <a:t>妊婦マークのようにステッカーだけでなくキーホルダー</a:t>
            </a:r>
            <a:r>
              <a:rPr lang="ja-JP" altLang="en-US" sz="1200" b="1" dirty="0">
                <a:latin typeface="Yu Gothic" panose="020B0400000000000000" pitchFamily="34" charset="-128"/>
                <a:ea typeface="Yu Gothic" panose="020B0400000000000000" pitchFamily="34" charset="-128"/>
                <a:cs typeface="Noto Sans CJK JP Regular"/>
              </a:rPr>
              <a:t>や、　缶バッジを作って欲しい。</a:t>
            </a:r>
            <a:r>
              <a:rPr sz="1200" b="1" dirty="0">
                <a:latin typeface="Yu Gothic" panose="020B0400000000000000" pitchFamily="34" charset="-128"/>
                <a:ea typeface="Yu Gothic" panose="020B0400000000000000" pitchFamily="34" charset="-128"/>
                <a:cs typeface="Noto Sans CJK JP Regular"/>
              </a:rPr>
              <a:t> </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tabLst>
                <a:tab pos="774065" algn="l"/>
              </a:tabLst>
            </a:pPr>
            <a:r>
              <a:rPr sz="1200" b="1" dirty="0">
                <a:latin typeface="Yu Gothic" panose="020B0400000000000000" pitchFamily="34" charset="-128"/>
                <a:ea typeface="Yu Gothic" panose="020B0400000000000000" pitchFamily="34" charset="-128"/>
                <a:cs typeface="Noto Sans CJK JP Regular"/>
              </a:rPr>
              <a:t>データを配布してグッズをいろんな賛同企業に自由に作れるようにしてもらっても良いのでは？</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tabLst>
                <a:tab pos="774065" algn="l"/>
              </a:tabLst>
            </a:pPr>
            <a:r>
              <a:rPr sz="1200" b="1" dirty="0">
                <a:latin typeface="Yu Gothic" panose="020B0400000000000000" pitchFamily="34" charset="-128"/>
                <a:ea typeface="Yu Gothic" panose="020B0400000000000000" pitchFamily="34" charset="-128"/>
                <a:cs typeface="Noto Sans CJK JP Regular"/>
              </a:rPr>
              <a:t>手作りで自分なり の</a:t>
            </a:r>
            <a:r>
              <a:rPr sz="1200" b="1" spc="-140" dirty="0">
                <a:latin typeface="Yu Gothic" panose="020B0400000000000000" pitchFamily="34" charset="-128"/>
                <a:ea typeface="Yu Gothic" panose="020B0400000000000000" pitchFamily="34" charset="-128"/>
                <a:cs typeface="Arial"/>
              </a:rPr>
              <a:t>W</a:t>
            </a:r>
            <a:r>
              <a:rPr lang="en-US" sz="1200" b="1" spc="-140" dirty="0">
                <a:latin typeface="Yu Gothic" panose="020B0400000000000000" pitchFamily="34" charset="-128"/>
                <a:ea typeface="Yu Gothic" panose="020B0400000000000000" pitchFamily="34" charset="-128"/>
                <a:cs typeface="Arial"/>
              </a:rPr>
              <a:t> </a:t>
            </a:r>
            <a:r>
              <a:rPr sz="1200" b="1" spc="-140" dirty="0">
                <a:latin typeface="Yu Gothic" panose="020B0400000000000000" pitchFamily="34" charset="-128"/>
                <a:ea typeface="Yu Gothic" panose="020B0400000000000000" pitchFamily="34" charset="-128"/>
                <a:cs typeface="Arial"/>
              </a:rPr>
              <a:t>E</a:t>
            </a:r>
            <a:r>
              <a:rPr sz="1200" b="1" dirty="0">
                <a:latin typeface="Yu Gothic" panose="020B0400000000000000" pitchFamily="34" charset="-128"/>
                <a:ea typeface="Yu Gothic" panose="020B0400000000000000" pitchFamily="34" charset="-128"/>
                <a:cs typeface="Noto Sans CJK JP Regular"/>
              </a:rPr>
              <a:t>ラブグッズを作りたい 人もいるかも。</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tabLst>
                <a:tab pos="774065" algn="l"/>
              </a:tabLst>
            </a:pPr>
            <a:endParaRPr sz="400" b="1" dirty="0">
              <a:latin typeface="Yu Gothic" panose="020B0400000000000000" pitchFamily="34" charset="-128"/>
              <a:ea typeface="Yu Gothic" panose="020B0400000000000000" pitchFamily="34" charset="-128"/>
              <a:cs typeface="Noto Sans CJK JP Regular"/>
            </a:endParaRPr>
          </a:p>
          <a:p>
            <a:pPr marL="12700" marR="93345"/>
            <a:r>
              <a:rPr sz="1200" b="1" spc="-110" dirty="0">
                <a:solidFill>
                  <a:srgbClr val="FF0000"/>
                </a:solidFill>
                <a:latin typeface="Yu Gothic" panose="020B0400000000000000" pitchFamily="34" charset="-128"/>
                <a:ea typeface="Yu Gothic" panose="020B0400000000000000" pitchFamily="34" charset="-128"/>
                <a:cs typeface="Arial"/>
              </a:rPr>
              <a:t>←</a:t>
            </a:r>
            <a:r>
              <a:rPr lang="ja-JP" altLang="en-US" sz="1200" b="1" spc="-110" dirty="0">
                <a:solidFill>
                  <a:srgbClr val="FF0000"/>
                </a:solidFill>
                <a:latin typeface="Yu Gothic" panose="020B0400000000000000" pitchFamily="34" charset="-128"/>
                <a:ea typeface="Yu Gothic" panose="020B0400000000000000" pitchFamily="34" charset="-128"/>
                <a:cs typeface="Arial"/>
              </a:rPr>
              <a:t>２</a:t>
            </a:r>
            <a:r>
              <a:rPr sz="1200" b="1" dirty="0">
                <a:solidFill>
                  <a:srgbClr val="FF0000"/>
                </a:solidFill>
                <a:latin typeface="Yu Gothic" panose="020B0400000000000000" pitchFamily="34" charset="-128"/>
                <a:ea typeface="Yu Gothic" panose="020B0400000000000000" pitchFamily="34" charset="-128"/>
                <a:cs typeface="Noto Sans CJK JP Regular"/>
              </a:rPr>
              <a:t>万人賛同記念でキーホルダーを</a:t>
            </a:r>
            <a:r>
              <a:rPr lang="ja-JP" altLang="en-US" sz="1200" b="1" dirty="0">
                <a:solidFill>
                  <a:srgbClr val="FF0000"/>
                </a:solidFill>
                <a:latin typeface="Yu Gothic" panose="020B0400000000000000" pitchFamily="34" charset="-128"/>
                <a:ea typeface="Yu Gothic" panose="020B0400000000000000" pitchFamily="34" charset="-128"/>
                <a:cs typeface="Noto Sans CJK JP Regular"/>
              </a:rPr>
              <a:t>、　　</a:t>
            </a:r>
            <a:endParaRPr lang="en-US" altLang="ja-JP" sz="1200" b="1" dirty="0">
              <a:solidFill>
                <a:srgbClr val="FF0000"/>
              </a:solidFill>
              <a:latin typeface="Yu Gothic" panose="020B0400000000000000" pitchFamily="34" charset="-128"/>
              <a:ea typeface="Yu Gothic" panose="020B0400000000000000" pitchFamily="34" charset="-128"/>
              <a:cs typeface="Noto Sans CJK JP Regular"/>
            </a:endParaRPr>
          </a:p>
          <a:p>
            <a:pPr marL="12700" marR="93345"/>
            <a:r>
              <a:rPr lang="en-US" altLang="ja-JP" sz="1200" b="1" dirty="0">
                <a:solidFill>
                  <a:srgbClr val="FF0000"/>
                </a:solidFill>
                <a:latin typeface="Yu Gothic" panose="020B0400000000000000" pitchFamily="34" charset="-128"/>
                <a:ea typeface="Yu Gothic" panose="020B0400000000000000" pitchFamily="34" charset="-128"/>
                <a:cs typeface="Noto Sans CJK JP Regular"/>
              </a:rPr>
              <a:t>   </a:t>
            </a:r>
            <a:r>
              <a:rPr lang="ja-JP" altLang="en-US" sz="1200" b="1" dirty="0">
                <a:solidFill>
                  <a:srgbClr val="FF0000"/>
                </a:solidFill>
                <a:latin typeface="Yu Gothic" panose="020B0400000000000000" pitchFamily="34" charset="-128"/>
                <a:ea typeface="Yu Gothic" panose="020B0400000000000000" pitchFamily="34" charset="-128"/>
                <a:cs typeface="Noto Sans CJK JP Regular"/>
              </a:rPr>
              <a:t>３万人賛同記念で缶バッジを</a:t>
            </a:r>
            <a:endParaRPr lang="en-US" altLang="ja-JP" sz="1200" b="1" dirty="0">
              <a:solidFill>
                <a:srgbClr val="FF0000"/>
              </a:solidFill>
              <a:latin typeface="Yu Gothic" panose="020B0400000000000000" pitchFamily="34" charset="-128"/>
              <a:ea typeface="Yu Gothic" panose="020B0400000000000000" pitchFamily="34" charset="-128"/>
              <a:cs typeface="Noto Sans CJK JP Regular"/>
            </a:endParaRPr>
          </a:p>
          <a:p>
            <a:pPr marL="12700" marR="93345"/>
            <a:r>
              <a:rPr lang="ja-JP" altLang="en-US" sz="1200" b="1" dirty="0">
                <a:solidFill>
                  <a:srgbClr val="FF0000"/>
                </a:solidFill>
                <a:latin typeface="Yu Gothic" panose="020B0400000000000000" pitchFamily="34" charset="-128"/>
                <a:ea typeface="Yu Gothic" panose="020B0400000000000000" pitchFamily="34" charset="-128"/>
                <a:cs typeface="Noto Sans CJK JP Regular"/>
              </a:rPr>
              <a:t>　</a:t>
            </a:r>
            <a:r>
              <a:rPr sz="1200" b="1" dirty="0">
                <a:solidFill>
                  <a:srgbClr val="FF0000"/>
                </a:solidFill>
                <a:latin typeface="Yu Gothic" panose="020B0400000000000000" pitchFamily="34" charset="-128"/>
                <a:ea typeface="Yu Gothic" panose="020B0400000000000000" pitchFamily="34" charset="-128"/>
                <a:cs typeface="Noto Sans CJK JP Regular"/>
              </a:rPr>
              <a:t>限定で作りました！</a:t>
            </a:r>
            <a:endParaRPr sz="1200" b="1" dirty="0">
              <a:latin typeface="Yu Gothic" panose="020B0400000000000000" pitchFamily="34" charset="-128"/>
              <a:ea typeface="Yu Gothic" panose="020B0400000000000000" pitchFamily="34" charset="-128"/>
              <a:cs typeface="Noto Sans CJK JP Regular"/>
            </a:endParaRPr>
          </a:p>
        </p:txBody>
      </p:sp>
      <p:sp>
        <p:nvSpPr>
          <p:cNvPr id="5" name="object 5">
            <a:extLst>
              <a:ext uri="{FF2B5EF4-FFF2-40B4-BE49-F238E27FC236}">
                <a16:creationId xmlns:a16="http://schemas.microsoft.com/office/drawing/2014/main" id="{96DAB790-4B86-2843-B62F-A76E2B086538}"/>
              </a:ext>
            </a:extLst>
          </p:cNvPr>
          <p:cNvSpPr/>
          <p:nvPr/>
        </p:nvSpPr>
        <p:spPr>
          <a:xfrm>
            <a:off x="3186685" y="778765"/>
            <a:ext cx="3279775" cy="3279775"/>
          </a:xfrm>
          <a:custGeom>
            <a:avLst/>
            <a:gdLst/>
            <a:ahLst/>
            <a:cxnLst/>
            <a:rect l="l" t="t" r="r" b="b"/>
            <a:pathLst>
              <a:path w="3279775" h="3279775">
                <a:moveTo>
                  <a:pt x="1639824" y="0"/>
                </a:moveTo>
                <a:lnTo>
                  <a:pt x="1591474" y="699"/>
                </a:lnTo>
                <a:lnTo>
                  <a:pt x="1543473" y="2783"/>
                </a:lnTo>
                <a:lnTo>
                  <a:pt x="1495837" y="6234"/>
                </a:lnTo>
                <a:lnTo>
                  <a:pt x="1448588" y="11032"/>
                </a:lnTo>
                <a:lnTo>
                  <a:pt x="1401743" y="17158"/>
                </a:lnTo>
                <a:lnTo>
                  <a:pt x="1355323" y="24592"/>
                </a:lnTo>
                <a:lnTo>
                  <a:pt x="1309345" y="33315"/>
                </a:lnTo>
                <a:lnTo>
                  <a:pt x="1263831" y="43309"/>
                </a:lnTo>
                <a:lnTo>
                  <a:pt x="1218798" y="54554"/>
                </a:lnTo>
                <a:lnTo>
                  <a:pt x="1174267" y="67030"/>
                </a:lnTo>
                <a:lnTo>
                  <a:pt x="1130255" y="80719"/>
                </a:lnTo>
                <a:lnTo>
                  <a:pt x="1086784" y="95600"/>
                </a:lnTo>
                <a:lnTo>
                  <a:pt x="1043870" y="111656"/>
                </a:lnTo>
                <a:lnTo>
                  <a:pt x="1001535" y="128867"/>
                </a:lnTo>
                <a:lnTo>
                  <a:pt x="959797" y="147213"/>
                </a:lnTo>
                <a:lnTo>
                  <a:pt x="918676" y="166675"/>
                </a:lnTo>
                <a:lnTo>
                  <a:pt x="878190" y="187235"/>
                </a:lnTo>
                <a:lnTo>
                  <a:pt x="838359" y="208872"/>
                </a:lnTo>
                <a:lnTo>
                  <a:pt x="799202" y="231568"/>
                </a:lnTo>
                <a:lnTo>
                  <a:pt x="760739" y="255304"/>
                </a:lnTo>
                <a:lnTo>
                  <a:pt x="722988" y="280059"/>
                </a:lnTo>
                <a:lnTo>
                  <a:pt x="685969" y="305816"/>
                </a:lnTo>
                <a:lnTo>
                  <a:pt x="649701" y="332554"/>
                </a:lnTo>
                <a:lnTo>
                  <a:pt x="614203" y="360254"/>
                </a:lnTo>
                <a:lnTo>
                  <a:pt x="579494" y="388898"/>
                </a:lnTo>
                <a:lnTo>
                  <a:pt x="545594" y="418466"/>
                </a:lnTo>
                <a:lnTo>
                  <a:pt x="512522" y="448939"/>
                </a:lnTo>
                <a:lnTo>
                  <a:pt x="480298" y="480298"/>
                </a:lnTo>
                <a:lnTo>
                  <a:pt x="448939" y="512522"/>
                </a:lnTo>
                <a:lnTo>
                  <a:pt x="418466" y="545594"/>
                </a:lnTo>
                <a:lnTo>
                  <a:pt x="388898" y="579494"/>
                </a:lnTo>
                <a:lnTo>
                  <a:pt x="360254" y="614203"/>
                </a:lnTo>
                <a:lnTo>
                  <a:pt x="332554" y="649701"/>
                </a:lnTo>
                <a:lnTo>
                  <a:pt x="305816" y="685969"/>
                </a:lnTo>
                <a:lnTo>
                  <a:pt x="280059" y="722988"/>
                </a:lnTo>
                <a:lnTo>
                  <a:pt x="255304" y="760739"/>
                </a:lnTo>
                <a:lnTo>
                  <a:pt x="231568" y="799202"/>
                </a:lnTo>
                <a:lnTo>
                  <a:pt x="208872" y="838359"/>
                </a:lnTo>
                <a:lnTo>
                  <a:pt x="187235" y="878190"/>
                </a:lnTo>
                <a:lnTo>
                  <a:pt x="166675" y="918676"/>
                </a:lnTo>
                <a:lnTo>
                  <a:pt x="147213" y="959797"/>
                </a:lnTo>
                <a:lnTo>
                  <a:pt x="128867" y="1001535"/>
                </a:lnTo>
                <a:lnTo>
                  <a:pt x="111656" y="1043870"/>
                </a:lnTo>
                <a:lnTo>
                  <a:pt x="95600" y="1086784"/>
                </a:lnTo>
                <a:lnTo>
                  <a:pt x="80719" y="1130255"/>
                </a:lnTo>
                <a:lnTo>
                  <a:pt x="67030" y="1174267"/>
                </a:lnTo>
                <a:lnTo>
                  <a:pt x="54554" y="1218798"/>
                </a:lnTo>
                <a:lnTo>
                  <a:pt x="43309" y="1263831"/>
                </a:lnTo>
                <a:lnTo>
                  <a:pt x="33315" y="1309345"/>
                </a:lnTo>
                <a:lnTo>
                  <a:pt x="24592" y="1355323"/>
                </a:lnTo>
                <a:lnTo>
                  <a:pt x="17158" y="1401743"/>
                </a:lnTo>
                <a:lnTo>
                  <a:pt x="11032" y="1448588"/>
                </a:lnTo>
                <a:lnTo>
                  <a:pt x="6234" y="1495837"/>
                </a:lnTo>
                <a:lnTo>
                  <a:pt x="2783" y="1543473"/>
                </a:lnTo>
                <a:lnTo>
                  <a:pt x="699" y="1591474"/>
                </a:lnTo>
                <a:lnTo>
                  <a:pt x="0" y="1639824"/>
                </a:lnTo>
                <a:lnTo>
                  <a:pt x="699" y="1688173"/>
                </a:lnTo>
                <a:lnTo>
                  <a:pt x="2783" y="1736174"/>
                </a:lnTo>
                <a:lnTo>
                  <a:pt x="6234" y="1783810"/>
                </a:lnTo>
                <a:lnTo>
                  <a:pt x="11032" y="1831059"/>
                </a:lnTo>
                <a:lnTo>
                  <a:pt x="17158" y="1877904"/>
                </a:lnTo>
                <a:lnTo>
                  <a:pt x="24592" y="1924324"/>
                </a:lnTo>
                <a:lnTo>
                  <a:pt x="33315" y="1970302"/>
                </a:lnTo>
                <a:lnTo>
                  <a:pt x="43309" y="2015816"/>
                </a:lnTo>
                <a:lnTo>
                  <a:pt x="54554" y="2060849"/>
                </a:lnTo>
                <a:lnTo>
                  <a:pt x="67030" y="2105380"/>
                </a:lnTo>
                <a:lnTo>
                  <a:pt x="80719" y="2149392"/>
                </a:lnTo>
                <a:lnTo>
                  <a:pt x="95600" y="2192863"/>
                </a:lnTo>
                <a:lnTo>
                  <a:pt x="111656" y="2235777"/>
                </a:lnTo>
                <a:lnTo>
                  <a:pt x="128867" y="2278112"/>
                </a:lnTo>
                <a:lnTo>
                  <a:pt x="147213" y="2319850"/>
                </a:lnTo>
                <a:lnTo>
                  <a:pt x="166675" y="2360971"/>
                </a:lnTo>
                <a:lnTo>
                  <a:pt x="187235" y="2401457"/>
                </a:lnTo>
                <a:lnTo>
                  <a:pt x="208872" y="2441288"/>
                </a:lnTo>
                <a:lnTo>
                  <a:pt x="231568" y="2480445"/>
                </a:lnTo>
                <a:lnTo>
                  <a:pt x="255304" y="2518908"/>
                </a:lnTo>
                <a:lnTo>
                  <a:pt x="280059" y="2556659"/>
                </a:lnTo>
                <a:lnTo>
                  <a:pt x="305816" y="2593678"/>
                </a:lnTo>
                <a:lnTo>
                  <a:pt x="332554" y="2629946"/>
                </a:lnTo>
                <a:lnTo>
                  <a:pt x="360254" y="2665444"/>
                </a:lnTo>
                <a:lnTo>
                  <a:pt x="388898" y="2700153"/>
                </a:lnTo>
                <a:lnTo>
                  <a:pt x="418466" y="2734053"/>
                </a:lnTo>
                <a:lnTo>
                  <a:pt x="448939" y="2767125"/>
                </a:lnTo>
                <a:lnTo>
                  <a:pt x="480298" y="2799349"/>
                </a:lnTo>
                <a:lnTo>
                  <a:pt x="512522" y="2830708"/>
                </a:lnTo>
                <a:lnTo>
                  <a:pt x="545594" y="2861181"/>
                </a:lnTo>
                <a:lnTo>
                  <a:pt x="579494" y="2890749"/>
                </a:lnTo>
                <a:lnTo>
                  <a:pt x="614203" y="2919393"/>
                </a:lnTo>
                <a:lnTo>
                  <a:pt x="649701" y="2947093"/>
                </a:lnTo>
                <a:lnTo>
                  <a:pt x="685969" y="2973831"/>
                </a:lnTo>
                <a:lnTo>
                  <a:pt x="722988" y="2999588"/>
                </a:lnTo>
                <a:lnTo>
                  <a:pt x="760739" y="3024343"/>
                </a:lnTo>
                <a:lnTo>
                  <a:pt x="799202" y="3048079"/>
                </a:lnTo>
                <a:lnTo>
                  <a:pt x="838359" y="3070775"/>
                </a:lnTo>
                <a:lnTo>
                  <a:pt x="878190" y="3092412"/>
                </a:lnTo>
                <a:lnTo>
                  <a:pt x="918676" y="3112972"/>
                </a:lnTo>
                <a:lnTo>
                  <a:pt x="959797" y="3132434"/>
                </a:lnTo>
                <a:lnTo>
                  <a:pt x="1001535" y="3150780"/>
                </a:lnTo>
                <a:lnTo>
                  <a:pt x="1043870" y="3167991"/>
                </a:lnTo>
                <a:lnTo>
                  <a:pt x="1086784" y="3184047"/>
                </a:lnTo>
                <a:lnTo>
                  <a:pt x="1130255" y="3198928"/>
                </a:lnTo>
                <a:lnTo>
                  <a:pt x="1174267" y="3212617"/>
                </a:lnTo>
                <a:lnTo>
                  <a:pt x="1218798" y="3225093"/>
                </a:lnTo>
                <a:lnTo>
                  <a:pt x="1263831" y="3236338"/>
                </a:lnTo>
                <a:lnTo>
                  <a:pt x="1309345" y="3246332"/>
                </a:lnTo>
                <a:lnTo>
                  <a:pt x="1355323" y="3255055"/>
                </a:lnTo>
                <a:lnTo>
                  <a:pt x="1401743" y="3262489"/>
                </a:lnTo>
                <a:lnTo>
                  <a:pt x="1448588" y="3268615"/>
                </a:lnTo>
                <a:lnTo>
                  <a:pt x="1495837" y="3273413"/>
                </a:lnTo>
                <a:lnTo>
                  <a:pt x="1543473" y="3276864"/>
                </a:lnTo>
                <a:lnTo>
                  <a:pt x="1591474" y="3278948"/>
                </a:lnTo>
                <a:lnTo>
                  <a:pt x="1639824" y="3279648"/>
                </a:lnTo>
                <a:lnTo>
                  <a:pt x="1688173" y="3278948"/>
                </a:lnTo>
                <a:lnTo>
                  <a:pt x="1736174" y="3276864"/>
                </a:lnTo>
                <a:lnTo>
                  <a:pt x="1783810" y="3273413"/>
                </a:lnTo>
                <a:lnTo>
                  <a:pt x="1831059" y="3268615"/>
                </a:lnTo>
                <a:lnTo>
                  <a:pt x="1877904" y="3262489"/>
                </a:lnTo>
                <a:lnTo>
                  <a:pt x="1924324" y="3255055"/>
                </a:lnTo>
                <a:lnTo>
                  <a:pt x="1970302" y="3246332"/>
                </a:lnTo>
                <a:lnTo>
                  <a:pt x="2015816" y="3236338"/>
                </a:lnTo>
                <a:lnTo>
                  <a:pt x="2060849" y="3225093"/>
                </a:lnTo>
                <a:lnTo>
                  <a:pt x="2105380" y="3212617"/>
                </a:lnTo>
                <a:lnTo>
                  <a:pt x="2149392" y="3198928"/>
                </a:lnTo>
                <a:lnTo>
                  <a:pt x="2192863" y="3184047"/>
                </a:lnTo>
                <a:lnTo>
                  <a:pt x="2235777" y="3167991"/>
                </a:lnTo>
                <a:lnTo>
                  <a:pt x="2278112" y="3150780"/>
                </a:lnTo>
                <a:lnTo>
                  <a:pt x="2319850" y="3132434"/>
                </a:lnTo>
                <a:lnTo>
                  <a:pt x="2360971" y="3112972"/>
                </a:lnTo>
                <a:lnTo>
                  <a:pt x="2401457" y="3092412"/>
                </a:lnTo>
                <a:lnTo>
                  <a:pt x="2441288" y="3070775"/>
                </a:lnTo>
                <a:lnTo>
                  <a:pt x="2480445" y="3048079"/>
                </a:lnTo>
                <a:lnTo>
                  <a:pt x="2518908" y="3024343"/>
                </a:lnTo>
                <a:lnTo>
                  <a:pt x="2556659" y="2999588"/>
                </a:lnTo>
                <a:lnTo>
                  <a:pt x="2593678" y="2973831"/>
                </a:lnTo>
                <a:lnTo>
                  <a:pt x="2629946" y="2947093"/>
                </a:lnTo>
                <a:lnTo>
                  <a:pt x="2665444" y="2919393"/>
                </a:lnTo>
                <a:lnTo>
                  <a:pt x="2700153" y="2890749"/>
                </a:lnTo>
                <a:lnTo>
                  <a:pt x="2734053" y="2861181"/>
                </a:lnTo>
                <a:lnTo>
                  <a:pt x="2767125" y="2830708"/>
                </a:lnTo>
                <a:lnTo>
                  <a:pt x="2799349" y="2799349"/>
                </a:lnTo>
                <a:lnTo>
                  <a:pt x="2830708" y="2767125"/>
                </a:lnTo>
                <a:lnTo>
                  <a:pt x="2861181" y="2734053"/>
                </a:lnTo>
                <a:lnTo>
                  <a:pt x="2890749" y="2700153"/>
                </a:lnTo>
                <a:lnTo>
                  <a:pt x="2919393" y="2665444"/>
                </a:lnTo>
                <a:lnTo>
                  <a:pt x="2947093" y="2629946"/>
                </a:lnTo>
                <a:lnTo>
                  <a:pt x="2973831" y="2593678"/>
                </a:lnTo>
                <a:lnTo>
                  <a:pt x="2999588" y="2556659"/>
                </a:lnTo>
                <a:lnTo>
                  <a:pt x="3024343" y="2518908"/>
                </a:lnTo>
                <a:lnTo>
                  <a:pt x="3048079" y="2480445"/>
                </a:lnTo>
                <a:lnTo>
                  <a:pt x="3070775" y="2441288"/>
                </a:lnTo>
                <a:lnTo>
                  <a:pt x="3092412" y="2401457"/>
                </a:lnTo>
                <a:lnTo>
                  <a:pt x="3112972" y="2360971"/>
                </a:lnTo>
                <a:lnTo>
                  <a:pt x="3132434" y="2319850"/>
                </a:lnTo>
                <a:lnTo>
                  <a:pt x="3150780" y="2278112"/>
                </a:lnTo>
                <a:lnTo>
                  <a:pt x="3167991" y="2235777"/>
                </a:lnTo>
                <a:lnTo>
                  <a:pt x="3184047" y="2192863"/>
                </a:lnTo>
                <a:lnTo>
                  <a:pt x="3198928" y="2149392"/>
                </a:lnTo>
                <a:lnTo>
                  <a:pt x="3212617" y="2105380"/>
                </a:lnTo>
                <a:lnTo>
                  <a:pt x="3225093" y="2060849"/>
                </a:lnTo>
                <a:lnTo>
                  <a:pt x="3236338" y="2015816"/>
                </a:lnTo>
                <a:lnTo>
                  <a:pt x="3246332" y="1970302"/>
                </a:lnTo>
                <a:lnTo>
                  <a:pt x="3255055" y="1924324"/>
                </a:lnTo>
                <a:lnTo>
                  <a:pt x="3262489" y="1877904"/>
                </a:lnTo>
                <a:lnTo>
                  <a:pt x="3268615" y="1831059"/>
                </a:lnTo>
                <a:lnTo>
                  <a:pt x="3273413" y="1783810"/>
                </a:lnTo>
                <a:lnTo>
                  <a:pt x="3276864" y="1736174"/>
                </a:lnTo>
                <a:lnTo>
                  <a:pt x="3278948" y="1688173"/>
                </a:lnTo>
                <a:lnTo>
                  <a:pt x="3279648" y="1639824"/>
                </a:lnTo>
                <a:lnTo>
                  <a:pt x="3278948" y="1591474"/>
                </a:lnTo>
                <a:lnTo>
                  <a:pt x="3276864" y="1543473"/>
                </a:lnTo>
                <a:lnTo>
                  <a:pt x="3273413" y="1495837"/>
                </a:lnTo>
                <a:lnTo>
                  <a:pt x="3268615" y="1448588"/>
                </a:lnTo>
                <a:lnTo>
                  <a:pt x="3262489" y="1401743"/>
                </a:lnTo>
                <a:lnTo>
                  <a:pt x="3255055" y="1355323"/>
                </a:lnTo>
                <a:lnTo>
                  <a:pt x="3246332" y="1309345"/>
                </a:lnTo>
                <a:lnTo>
                  <a:pt x="3236338" y="1263831"/>
                </a:lnTo>
                <a:lnTo>
                  <a:pt x="3225093" y="1218798"/>
                </a:lnTo>
                <a:lnTo>
                  <a:pt x="3212617" y="1174267"/>
                </a:lnTo>
                <a:lnTo>
                  <a:pt x="3198928" y="1130255"/>
                </a:lnTo>
                <a:lnTo>
                  <a:pt x="3184047" y="1086784"/>
                </a:lnTo>
                <a:lnTo>
                  <a:pt x="3167991" y="1043870"/>
                </a:lnTo>
                <a:lnTo>
                  <a:pt x="3150780" y="1001535"/>
                </a:lnTo>
                <a:lnTo>
                  <a:pt x="3132434" y="959797"/>
                </a:lnTo>
                <a:lnTo>
                  <a:pt x="3112972" y="918676"/>
                </a:lnTo>
                <a:lnTo>
                  <a:pt x="3092412" y="878190"/>
                </a:lnTo>
                <a:lnTo>
                  <a:pt x="3070775" y="838359"/>
                </a:lnTo>
                <a:lnTo>
                  <a:pt x="3048079" y="799202"/>
                </a:lnTo>
                <a:lnTo>
                  <a:pt x="3024343" y="760739"/>
                </a:lnTo>
                <a:lnTo>
                  <a:pt x="2999588" y="722988"/>
                </a:lnTo>
                <a:lnTo>
                  <a:pt x="2973831" y="685969"/>
                </a:lnTo>
                <a:lnTo>
                  <a:pt x="2947093" y="649701"/>
                </a:lnTo>
                <a:lnTo>
                  <a:pt x="2919393" y="614203"/>
                </a:lnTo>
                <a:lnTo>
                  <a:pt x="2890749" y="579494"/>
                </a:lnTo>
                <a:lnTo>
                  <a:pt x="2861181" y="545594"/>
                </a:lnTo>
                <a:lnTo>
                  <a:pt x="2830708" y="512522"/>
                </a:lnTo>
                <a:lnTo>
                  <a:pt x="2799349" y="480298"/>
                </a:lnTo>
                <a:lnTo>
                  <a:pt x="2767125" y="448939"/>
                </a:lnTo>
                <a:lnTo>
                  <a:pt x="2734053" y="418466"/>
                </a:lnTo>
                <a:lnTo>
                  <a:pt x="2700153" y="388898"/>
                </a:lnTo>
                <a:lnTo>
                  <a:pt x="2665444" y="360254"/>
                </a:lnTo>
                <a:lnTo>
                  <a:pt x="2629946" y="332554"/>
                </a:lnTo>
                <a:lnTo>
                  <a:pt x="2593678" y="305816"/>
                </a:lnTo>
                <a:lnTo>
                  <a:pt x="2556659" y="280059"/>
                </a:lnTo>
                <a:lnTo>
                  <a:pt x="2518908" y="255304"/>
                </a:lnTo>
                <a:lnTo>
                  <a:pt x="2480445" y="231568"/>
                </a:lnTo>
                <a:lnTo>
                  <a:pt x="2441288" y="208872"/>
                </a:lnTo>
                <a:lnTo>
                  <a:pt x="2401457" y="187235"/>
                </a:lnTo>
                <a:lnTo>
                  <a:pt x="2360971" y="166675"/>
                </a:lnTo>
                <a:lnTo>
                  <a:pt x="2319850" y="147213"/>
                </a:lnTo>
                <a:lnTo>
                  <a:pt x="2278112" y="128867"/>
                </a:lnTo>
                <a:lnTo>
                  <a:pt x="2235777" y="111656"/>
                </a:lnTo>
                <a:lnTo>
                  <a:pt x="2192863" y="95600"/>
                </a:lnTo>
                <a:lnTo>
                  <a:pt x="2149392" y="80719"/>
                </a:lnTo>
                <a:lnTo>
                  <a:pt x="2105380" y="67030"/>
                </a:lnTo>
                <a:lnTo>
                  <a:pt x="2060849" y="54554"/>
                </a:lnTo>
                <a:lnTo>
                  <a:pt x="2015816" y="43309"/>
                </a:lnTo>
                <a:lnTo>
                  <a:pt x="1970302" y="33315"/>
                </a:lnTo>
                <a:lnTo>
                  <a:pt x="1924324" y="24592"/>
                </a:lnTo>
                <a:lnTo>
                  <a:pt x="1877904" y="17158"/>
                </a:lnTo>
                <a:lnTo>
                  <a:pt x="1831059" y="11032"/>
                </a:lnTo>
                <a:lnTo>
                  <a:pt x="1783810" y="6234"/>
                </a:lnTo>
                <a:lnTo>
                  <a:pt x="1736174" y="2783"/>
                </a:lnTo>
                <a:lnTo>
                  <a:pt x="1688173" y="699"/>
                </a:lnTo>
                <a:lnTo>
                  <a:pt x="1639824" y="0"/>
                </a:lnTo>
                <a:close/>
              </a:path>
            </a:pathLst>
          </a:custGeom>
          <a:solidFill>
            <a:srgbClr val="F4B083">
              <a:alpha val="80000"/>
            </a:srgbClr>
          </a:solidFill>
        </p:spPr>
        <p:txBody>
          <a:bodyPr wrap="square" lIns="0" tIns="0" rIns="0" bIns="0" rtlCol="0"/>
          <a:lstStyle/>
          <a:p>
            <a:endParaRPr/>
          </a:p>
        </p:txBody>
      </p:sp>
      <p:sp>
        <p:nvSpPr>
          <p:cNvPr id="6" name="object 6">
            <a:extLst>
              <a:ext uri="{FF2B5EF4-FFF2-40B4-BE49-F238E27FC236}">
                <a16:creationId xmlns:a16="http://schemas.microsoft.com/office/drawing/2014/main" id="{4050913B-9D98-9C43-AFF4-E68B68F654A5}"/>
              </a:ext>
            </a:extLst>
          </p:cNvPr>
          <p:cNvSpPr txBox="1"/>
          <p:nvPr/>
        </p:nvSpPr>
        <p:spPr>
          <a:xfrm>
            <a:off x="3584129" y="1295674"/>
            <a:ext cx="2525334" cy="2254463"/>
          </a:xfrm>
          <a:prstGeom prst="rect">
            <a:avLst/>
          </a:prstGeom>
        </p:spPr>
        <p:txBody>
          <a:bodyPr vert="horz" wrap="square" lIns="0" tIns="12700" rIns="0" bIns="0" rtlCol="0">
            <a:spAutoFit/>
          </a:bodyPr>
          <a:lstStyle/>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バッグにつけられるようなスカーフはどうでしょう。</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同じものをつけてるのを見つけた時、とても暖かい気持ちになれると思います。お母さんが大変な時</a:t>
            </a:r>
            <a:r>
              <a:rPr sz="1200" b="1" spc="-5" dirty="0">
                <a:latin typeface="Yu Gothic" panose="020B0400000000000000" pitchFamily="34" charset="-128"/>
                <a:ea typeface="Yu Gothic" panose="020B0400000000000000" pitchFamily="34" charset="-128"/>
                <a:cs typeface="Noto Sans CJK JP Regular"/>
              </a:rPr>
              <a:t>にまわりの人たちの暖かい目っ</a:t>
            </a:r>
            <a:r>
              <a:rPr sz="1200" b="1" dirty="0">
                <a:latin typeface="Yu Gothic" panose="020B0400000000000000" pitchFamily="34" charset="-128"/>
                <a:ea typeface="Yu Gothic" panose="020B0400000000000000" pitchFamily="34" charset="-128"/>
                <a:cs typeface="Noto Sans CJK JP Regular"/>
              </a:rPr>
              <a:t>て本当に助かりますよね。</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一言声をかけてくれるだけでお母さんの気持ちも少し和らぐものです。お母さんは世界共通</a:t>
            </a:r>
            <a:r>
              <a:rPr lang="ja-JP" altLang="en-US" sz="1200" b="1" dirty="0">
                <a:latin typeface="Yu Gothic" panose="020B0400000000000000" pitchFamily="34" charset="-128"/>
                <a:ea typeface="Yu Gothic" panose="020B0400000000000000" pitchFamily="34" charset="-128"/>
                <a:cs typeface="Noto Sans CJK JP Regular"/>
              </a:rPr>
              <a:t>。</a:t>
            </a:r>
            <a:r>
              <a:rPr sz="1200" b="1" dirty="0">
                <a:latin typeface="Yu Gothic" panose="020B0400000000000000" pitchFamily="34" charset="-128"/>
                <a:ea typeface="Yu Gothic" panose="020B0400000000000000" pitchFamily="34" charset="-128"/>
                <a:cs typeface="Noto Sans CJK JP Regular"/>
              </a:rPr>
              <a:t>知らない人でも助け合えることはたくさんあると思います。</a:t>
            </a:r>
          </a:p>
        </p:txBody>
      </p:sp>
      <p:sp>
        <p:nvSpPr>
          <p:cNvPr id="8" name="object 8">
            <a:extLst>
              <a:ext uri="{FF2B5EF4-FFF2-40B4-BE49-F238E27FC236}">
                <a16:creationId xmlns:a16="http://schemas.microsoft.com/office/drawing/2014/main" id="{5C13728D-FBED-7C4A-A3F3-79F5A6318E31}"/>
              </a:ext>
            </a:extLst>
          </p:cNvPr>
          <p:cNvSpPr/>
          <p:nvPr/>
        </p:nvSpPr>
        <p:spPr>
          <a:xfrm>
            <a:off x="312420" y="2973323"/>
            <a:ext cx="2692908" cy="1799844"/>
          </a:xfrm>
          <a:prstGeom prst="rect">
            <a:avLst/>
          </a:prstGeom>
          <a:blipFill>
            <a:blip r:embed="rId2" cstate="print"/>
            <a:stretch>
              <a:fillRect/>
            </a:stretch>
          </a:blipFill>
        </p:spPr>
        <p:txBody>
          <a:bodyPr wrap="square" lIns="0" tIns="0" rIns="0" bIns="0" rtlCol="0"/>
          <a:lstStyle/>
          <a:p>
            <a:endParaRPr/>
          </a:p>
        </p:txBody>
      </p:sp>
      <p:sp>
        <p:nvSpPr>
          <p:cNvPr id="9" name="object 9">
            <a:extLst>
              <a:ext uri="{FF2B5EF4-FFF2-40B4-BE49-F238E27FC236}">
                <a16:creationId xmlns:a16="http://schemas.microsoft.com/office/drawing/2014/main" id="{9703F1B0-BDC6-6F48-9625-11D46CB17A97}"/>
              </a:ext>
            </a:extLst>
          </p:cNvPr>
          <p:cNvSpPr/>
          <p:nvPr/>
        </p:nvSpPr>
        <p:spPr>
          <a:xfrm>
            <a:off x="2697860" y="4773167"/>
            <a:ext cx="3055620" cy="2042160"/>
          </a:xfrm>
          <a:prstGeom prst="rect">
            <a:avLst/>
          </a:prstGeom>
          <a:blipFill>
            <a:blip r:embed="rId3" cstate="print"/>
            <a:stretch>
              <a:fillRect/>
            </a:stretch>
          </a:blipFill>
        </p:spPr>
        <p:txBody>
          <a:bodyPr wrap="square" lIns="0" tIns="0" rIns="0" bIns="0" rtlCol="0"/>
          <a:lstStyle/>
          <a:p>
            <a:endParaRPr/>
          </a:p>
        </p:txBody>
      </p:sp>
      <p:sp>
        <p:nvSpPr>
          <p:cNvPr id="10" name="object 10">
            <a:extLst>
              <a:ext uri="{FF2B5EF4-FFF2-40B4-BE49-F238E27FC236}">
                <a16:creationId xmlns:a16="http://schemas.microsoft.com/office/drawing/2014/main" id="{502ACDB8-C20A-F641-9FD5-2EFC83B92210}"/>
              </a:ext>
            </a:extLst>
          </p:cNvPr>
          <p:cNvSpPr/>
          <p:nvPr/>
        </p:nvSpPr>
        <p:spPr>
          <a:xfrm>
            <a:off x="2316481" y="3418334"/>
            <a:ext cx="2060575" cy="2059305"/>
          </a:xfrm>
          <a:custGeom>
            <a:avLst/>
            <a:gdLst/>
            <a:ahLst/>
            <a:cxnLst/>
            <a:rect l="l" t="t" r="r" b="b"/>
            <a:pathLst>
              <a:path w="2060575" h="2059304">
                <a:moveTo>
                  <a:pt x="1030223" y="0"/>
                </a:moveTo>
                <a:lnTo>
                  <a:pt x="981727" y="1120"/>
                </a:lnTo>
                <a:lnTo>
                  <a:pt x="933808" y="4448"/>
                </a:lnTo>
                <a:lnTo>
                  <a:pt x="886516" y="9935"/>
                </a:lnTo>
                <a:lnTo>
                  <a:pt x="839899" y="17531"/>
                </a:lnTo>
                <a:lnTo>
                  <a:pt x="794008" y="27187"/>
                </a:lnTo>
                <a:lnTo>
                  <a:pt x="748892" y="38853"/>
                </a:lnTo>
                <a:lnTo>
                  <a:pt x="704600" y="52480"/>
                </a:lnTo>
                <a:lnTo>
                  <a:pt x="661181" y="68018"/>
                </a:lnTo>
                <a:lnTo>
                  <a:pt x="618687" y="85418"/>
                </a:lnTo>
                <a:lnTo>
                  <a:pt x="577165" y="104631"/>
                </a:lnTo>
                <a:lnTo>
                  <a:pt x="536665" y="125607"/>
                </a:lnTo>
                <a:lnTo>
                  <a:pt x="497237" y="148297"/>
                </a:lnTo>
                <a:lnTo>
                  <a:pt x="458930" y="172651"/>
                </a:lnTo>
                <a:lnTo>
                  <a:pt x="421794" y="198619"/>
                </a:lnTo>
                <a:lnTo>
                  <a:pt x="385878" y="226154"/>
                </a:lnTo>
                <a:lnTo>
                  <a:pt x="351232" y="255204"/>
                </a:lnTo>
                <a:lnTo>
                  <a:pt x="317905" y="285720"/>
                </a:lnTo>
                <a:lnTo>
                  <a:pt x="285946" y="317654"/>
                </a:lnTo>
                <a:lnTo>
                  <a:pt x="255406" y="350956"/>
                </a:lnTo>
                <a:lnTo>
                  <a:pt x="226333" y="385576"/>
                </a:lnTo>
                <a:lnTo>
                  <a:pt x="198778" y="421465"/>
                </a:lnTo>
                <a:lnTo>
                  <a:pt x="172789" y="458573"/>
                </a:lnTo>
                <a:lnTo>
                  <a:pt x="148416" y="496851"/>
                </a:lnTo>
                <a:lnTo>
                  <a:pt x="125708" y="536250"/>
                </a:lnTo>
                <a:lnTo>
                  <a:pt x="104716" y="576720"/>
                </a:lnTo>
                <a:lnTo>
                  <a:pt x="85488" y="618212"/>
                </a:lnTo>
                <a:lnTo>
                  <a:pt x="68073" y="660676"/>
                </a:lnTo>
                <a:lnTo>
                  <a:pt x="52523" y="704063"/>
                </a:lnTo>
                <a:lnTo>
                  <a:pt x="38885" y="748324"/>
                </a:lnTo>
                <a:lnTo>
                  <a:pt x="27209" y="793408"/>
                </a:lnTo>
                <a:lnTo>
                  <a:pt x="17546" y="839267"/>
                </a:lnTo>
                <a:lnTo>
                  <a:pt x="9943" y="885852"/>
                </a:lnTo>
                <a:lnTo>
                  <a:pt x="4452" y="933112"/>
                </a:lnTo>
                <a:lnTo>
                  <a:pt x="1121" y="980998"/>
                </a:lnTo>
                <a:lnTo>
                  <a:pt x="0" y="1029461"/>
                </a:lnTo>
                <a:lnTo>
                  <a:pt x="1121" y="1077925"/>
                </a:lnTo>
                <a:lnTo>
                  <a:pt x="4452" y="1125811"/>
                </a:lnTo>
                <a:lnTo>
                  <a:pt x="9943" y="1173071"/>
                </a:lnTo>
                <a:lnTo>
                  <a:pt x="17546" y="1219656"/>
                </a:lnTo>
                <a:lnTo>
                  <a:pt x="27209" y="1265515"/>
                </a:lnTo>
                <a:lnTo>
                  <a:pt x="38885" y="1310599"/>
                </a:lnTo>
                <a:lnTo>
                  <a:pt x="52523" y="1354860"/>
                </a:lnTo>
                <a:lnTo>
                  <a:pt x="68073" y="1398247"/>
                </a:lnTo>
                <a:lnTo>
                  <a:pt x="85488" y="1440711"/>
                </a:lnTo>
                <a:lnTo>
                  <a:pt x="104716" y="1482203"/>
                </a:lnTo>
                <a:lnTo>
                  <a:pt x="125708" y="1522673"/>
                </a:lnTo>
                <a:lnTo>
                  <a:pt x="148416" y="1562072"/>
                </a:lnTo>
                <a:lnTo>
                  <a:pt x="172789" y="1600350"/>
                </a:lnTo>
                <a:lnTo>
                  <a:pt x="198778" y="1637458"/>
                </a:lnTo>
                <a:lnTo>
                  <a:pt x="226333" y="1673347"/>
                </a:lnTo>
                <a:lnTo>
                  <a:pt x="255406" y="1707967"/>
                </a:lnTo>
                <a:lnTo>
                  <a:pt x="285946" y="1741269"/>
                </a:lnTo>
                <a:lnTo>
                  <a:pt x="317905" y="1773203"/>
                </a:lnTo>
                <a:lnTo>
                  <a:pt x="351232" y="1803719"/>
                </a:lnTo>
                <a:lnTo>
                  <a:pt x="385878" y="1832769"/>
                </a:lnTo>
                <a:lnTo>
                  <a:pt x="421794" y="1860304"/>
                </a:lnTo>
                <a:lnTo>
                  <a:pt x="458930" y="1886272"/>
                </a:lnTo>
                <a:lnTo>
                  <a:pt x="497237" y="1910626"/>
                </a:lnTo>
                <a:lnTo>
                  <a:pt x="536665" y="1933316"/>
                </a:lnTo>
                <a:lnTo>
                  <a:pt x="577165" y="1954292"/>
                </a:lnTo>
                <a:lnTo>
                  <a:pt x="618687" y="1973505"/>
                </a:lnTo>
                <a:lnTo>
                  <a:pt x="661181" y="1990905"/>
                </a:lnTo>
                <a:lnTo>
                  <a:pt x="704600" y="2006443"/>
                </a:lnTo>
                <a:lnTo>
                  <a:pt x="748892" y="2020070"/>
                </a:lnTo>
                <a:lnTo>
                  <a:pt x="794008" y="2031736"/>
                </a:lnTo>
                <a:lnTo>
                  <a:pt x="839899" y="2041392"/>
                </a:lnTo>
                <a:lnTo>
                  <a:pt x="886516" y="2048988"/>
                </a:lnTo>
                <a:lnTo>
                  <a:pt x="933808" y="2054475"/>
                </a:lnTo>
                <a:lnTo>
                  <a:pt x="981727" y="2057803"/>
                </a:lnTo>
                <a:lnTo>
                  <a:pt x="1030223" y="2058923"/>
                </a:lnTo>
                <a:lnTo>
                  <a:pt x="1078720" y="2057803"/>
                </a:lnTo>
                <a:lnTo>
                  <a:pt x="1126639" y="2054475"/>
                </a:lnTo>
                <a:lnTo>
                  <a:pt x="1173931" y="2048988"/>
                </a:lnTo>
                <a:lnTo>
                  <a:pt x="1220548" y="2041392"/>
                </a:lnTo>
                <a:lnTo>
                  <a:pt x="1266439" y="2031736"/>
                </a:lnTo>
                <a:lnTo>
                  <a:pt x="1311555" y="2020070"/>
                </a:lnTo>
                <a:lnTo>
                  <a:pt x="1355847" y="2006443"/>
                </a:lnTo>
                <a:lnTo>
                  <a:pt x="1399266" y="1990905"/>
                </a:lnTo>
                <a:lnTo>
                  <a:pt x="1441760" y="1973505"/>
                </a:lnTo>
                <a:lnTo>
                  <a:pt x="1483282" y="1954292"/>
                </a:lnTo>
                <a:lnTo>
                  <a:pt x="1523782" y="1933316"/>
                </a:lnTo>
                <a:lnTo>
                  <a:pt x="1563210" y="1910626"/>
                </a:lnTo>
                <a:lnTo>
                  <a:pt x="1601517" y="1886272"/>
                </a:lnTo>
                <a:lnTo>
                  <a:pt x="1638653" y="1860304"/>
                </a:lnTo>
                <a:lnTo>
                  <a:pt x="1674569" y="1832769"/>
                </a:lnTo>
                <a:lnTo>
                  <a:pt x="1709215" y="1803719"/>
                </a:lnTo>
                <a:lnTo>
                  <a:pt x="1742542" y="1773203"/>
                </a:lnTo>
                <a:lnTo>
                  <a:pt x="1774501" y="1741269"/>
                </a:lnTo>
                <a:lnTo>
                  <a:pt x="1805041" y="1707967"/>
                </a:lnTo>
                <a:lnTo>
                  <a:pt x="1834114" y="1673347"/>
                </a:lnTo>
                <a:lnTo>
                  <a:pt x="1861669" y="1637458"/>
                </a:lnTo>
                <a:lnTo>
                  <a:pt x="1887658" y="1600350"/>
                </a:lnTo>
                <a:lnTo>
                  <a:pt x="1912031" y="1562072"/>
                </a:lnTo>
                <a:lnTo>
                  <a:pt x="1934739" y="1522673"/>
                </a:lnTo>
                <a:lnTo>
                  <a:pt x="1955731" y="1482203"/>
                </a:lnTo>
                <a:lnTo>
                  <a:pt x="1974959" y="1440711"/>
                </a:lnTo>
                <a:lnTo>
                  <a:pt x="1992374" y="1398247"/>
                </a:lnTo>
                <a:lnTo>
                  <a:pt x="2007924" y="1354860"/>
                </a:lnTo>
                <a:lnTo>
                  <a:pt x="2021562" y="1310599"/>
                </a:lnTo>
                <a:lnTo>
                  <a:pt x="2033238" y="1265515"/>
                </a:lnTo>
                <a:lnTo>
                  <a:pt x="2042901" y="1219656"/>
                </a:lnTo>
                <a:lnTo>
                  <a:pt x="2050504" y="1173071"/>
                </a:lnTo>
                <a:lnTo>
                  <a:pt x="2055995" y="1125811"/>
                </a:lnTo>
                <a:lnTo>
                  <a:pt x="2059326" y="1077925"/>
                </a:lnTo>
                <a:lnTo>
                  <a:pt x="2060447" y="1029461"/>
                </a:lnTo>
                <a:lnTo>
                  <a:pt x="2059326" y="980998"/>
                </a:lnTo>
                <a:lnTo>
                  <a:pt x="2055995" y="933112"/>
                </a:lnTo>
                <a:lnTo>
                  <a:pt x="2050504" y="885852"/>
                </a:lnTo>
                <a:lnTo>
                  <a:pt x="2042901" y="839267"/>
                </a:lnTo>
                <a:lnTo>
                  <a:pt x="2033238" y="793408"/>
                </a:lnTo>
                <a:lnTo>
                  <a:pt x="2021562" y="748324"/>
                </a:lnTo>
                <a:lnTo>
                  <a:pt x="2007924" y="704063"/>
                </a:lnTo>
                <a:lnTo>
                  <a:pt x="1992374" y="660676"/>
                </a:lnTo>
                <a:lnTo>
                  <a:pt x="1974959" y="618212"/>
                </a:lnTo>
                <a:lnTo>
                  <a:pt x="1955731" y="576720"/>
                </a:lnTo>
                <a:lnTo>
                  <a:pt x="1934739" y="536250"/>
                </a:lnTo>
                <a:lnTo>
                  <a:pt x="1912031" y="496851"/>
                </a:lnTo>
                <a:lnTo>
                  <a:pt x="1887658" y="458573"/>
                </a:lnTo>
                <a:lnTo>
                  <a:pt x="1861669" y="421465"/>
                </a:lnTo>
                <a:lnTo>
                  <a:pt x="1834114" y="385576"/>
                </a:lnTo>
                <a:lnTo>
                  <a:pt x="1805041" y="350956"/>
                </a:lnTo>
                <a:lnTo>
                  <a:pt x="1774501" y="317654"/>
                </a:lnTo>
                <a:lnTo>
                  <a:pt x="1742542" y="285720"/>
                </a:lnTo>
                <a:lnTo>
                  <a:pt x="1709215" y="255204"/>
                </a:lnTo>
                <a:lnTo>
                  <a:pt x="1674569" y="226154"/>
                </a:lnTo>
                <a:lnTo>
                  <a:pt x="1638653" y="198619"/>
                </a:lnTo>
                <a:lnTo>
                  <a:pt x="1601517" y="172651"/>
                </a:lnTo>
                <a:lnTo>
                  <a:pt x="1563210" y="148297"/>
                </a:lnTo>
                <a:lnTo>
                  <a:pt x="1523782" y="125607"/>
                </a:lnTo>
                <a:lnTo>
                  <a:pt x="1483282" y="104631"/>
                </a:lnTo>
                <a:lnTo>
                  <a:pt x="1441760" y="85418"/>
                </a:lnTo>
                <a:lnTo>
                  <a:pt x="1399266" y="68018"/>
                </a:lnTo>
                <a:lnTo>
                  <a:pt x="1355847" y="52480"/>
                </a:lnTo>
                <a:lnTo>
                  <a:pt x="1311555" y="38853"/>
                </a:lnTo>
                <a:lnTo>
                  <a:pt x="1266439" y="27187"/>
                </a:lnTo>
                <a:lnTo>
                  <a:pt x="1220548" y="17531"/>
                </a:lnTo>
                <a:lnTo>
                  <a:pt x="1173931" y="9935"/>
                </a:lnTo>
                <a:lnTo>
                  <a:pt x="1126639" y="4448"/>
                </a:lnTo>
                <a:lnTo>
                  <a:pt x="1078720" y="1120"/>
                </a:lnTo>
                <a:lnTo>
                  <a:pt x="1030223" y="0"/>
                </a:lnTo>
                <a:close/>
              </a:path>
            </a:pathLst>
          </a:custGeom>
          <a:solidFill>
            <a:srgbClr val="FAE4D5">
              <a:alpha val="79608"/>
            </a:srgbClr>
          </a:solidFill>
        </p:spPr>
        <p:txBody>
          <a:bodyPr wrap="square" lIns="0" tIns="0" rIns="0" bIns="0" rtlCol="0"/>
          <a:lstStyle/>
          <a:p>
            <a:endParaRPr/>
          </a:p>
        </p:txBody>
      </p:sp>
      <p:sp>
        <p:nvSpPr>
          <p:cNvPr id="11" name="object 11">
            <a:extLst>
              <a:ext uri="{FF2B5EF4-FFF2-40B4-BE49-F238E27FC236}">
                <a16:creationId xmlns:a16="http://schemas.microsoft.com/office/drawing/2014/main" id="{055C0CFD-A3A6-204F-8219-ADEC17049863}"/>
              </a:ext>
            </a:extLst>
          </p:cNvPr>
          <p:cNvSpPr txBox="1"/>
          <p:nvPr/>
        </p:nvSpPr>
        <p:spPr>
          <a:xfrm>
            <a:off x="2411741" y="4058540"/>
            <a:ext cx="1905918" cy="961802"/>
          </a:xfrm>
          <a:prstGeom prst="rect">
            <a:avLst/>
          </a:prstGeom>
        </p:spPr>
        <p:txBody>
          <a:bodyPr vert="horz" wrap="square" lIns="0" tIns="12700" rIns="0" bIns="0" rtlCol="0">
            <a:spAutoFit/>
          </a:bodyPr>
          <a:lstStyle/>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泣いてもいいよステッカーをもっと多くの人に広めた</a:t>
            </a:r>
            <a:r>
              <a:rPr sz="1200" b="1" spc="-5" dirty="0">
                <a:latin typeface="Yu Gothic" panose="020B0400000000000000" pitchFamily="34" charset="-128"/>
                <a:ea typeface="Yu Gothic" panose="020B0400000000000000" pitchFamily="34" charset="-128"/>
                <a:cs typeface="Noto Sans CJK JP Regular"/>
              </a:rPr>
              <a:t>いので</a:t>
            </a:r>
            <a:r>
              <a:rPr lang="ja-JP" altLang="en-US" sz="1200" b="1" spc="-5" dirty="0">
                <a:latin typeface="Yu Gothic" panose="020B0400000000000000" pitchFamily="34" charset="-128"/>
                <a:ea typeface="Yu Gothic" panose="020B0400000000000000" pitchFamily="34" charset="-128"/>
                <a:cs typeface="Noto Sans CJK JP Regular"/>
              </a:rPr>
              <a:t>、</a:t>
            </a:r>
            <a:endParaRPr lang="en-US" altLang="ja-JP" sz="1200" b="1" spc="-5" dirty="0">
              <a:latin typeface="Yu Gothic" panose="020B0400000000000000" pitchFamily="34" charset="-128"/>
              <a:ea typeface="Yu Gothic" panose="020B0400000000000000" pitchFamily="34" charset="-128"/>
              <a:cs typeface="Noto Sans CJK JP Regular"/>
            </a:endParaRPr>
          </a:p>
          <a:p>
            <a:pPr marL="12700" marR="5080">
              <a:spcBef>
                <a:spcPts val="100"/>
              </a:spcBef>
            </a:pPr>
            <a:r>
              <a:rPr sz="1200" b="1" spc="-5" dirty="0">
                <a:latin typeface="Yu Gothic" panose="020B0400000000000000" pitchFamily="34" charset="-128"/>
                <a:ea typeface="Yu Gothic" panose="020B0400000000000000" pitchFamily="34" charset="-128"/>
                <a:cs typeface="Noto Sans CJK JP Regular"/>
              </a:rPr>
              <a:t>自動車に貼</a:t>
            </a:r>
            <a:r>
              <a:rPr sz="1200" b="1" dirty="0">
                <a:latin typeface="Yu Gothic" panose="020B0400000000000000" pitchFamily="34" charset="-128"/>
                <a:ea typeface="Yu Gothic" panose="020B0400000000000000" pitchFamily="34" charset="-128"/>
                <a:cs typeface="Noto Sans CJK JP Regular"/>
              </a:rPr>
              <a:t>る大きめの</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ステッカーも欲しいです！</a:t>
            </a:r>
          </a:p>
        </p:txBody>
      </p:sp>
      <p:sp>
        <p:nvSpPr>
          <p:cNvPr id="12" name="object 12">
            <a:extLst>
              <a:ext uri="{FF2B5EF4-FFF2-40B4-BE49-F238E27FC236}">
                <a16:creationId xmlns:a16="http://schemas.microsoft.com/office/drawing/2014/main" id="{BED5C536-7517-974C-8909-364FA94ED6ED}"/>
              </a:ext>
            </a:extLst>
          </p:cNvPr>
          <p:cNvSpPr/>
          <p:nvPr/>
        </p:nvSpPr>
        <p:spPr>
          <a:xfrm>
            <a:off x="96011" y="4329658"/>
            <a:ext cx="2429510" cy="2428012"/>
          </a:xfrm>
          <a:custGeom>
            <a:avLst/>
            <a:gdLst/>
            <a:ahLst/>
            <a:cxnLst/>
            <a:rect l="l" t="t" r="r" b="b"/>
            <a:pathLst>
              <a:path w="2429510" h="2254250">
                <a:moveTo>
                  <a:pt x="1214628" y="0"/>
                </a:moveTo>
                <a:lnTo>
                  <a:pt x="1164560" y="940"/>
                </a:lnTo>
                <a:lnTo>
                  <a:pt x="1115008" y="3735"/>
                </a:lnTo>
                <a:lnTo>
                  <a:pt x="1066011" y="8351"/>
                </a:lnTo>
                <a:lnTo>
                  <a:pt x="1017607" y="14750"/>
                </a:lnTo>
                <a:lnTo>
                  <a:pt x="969836" y="22896"/>
                </a:lnTo>
                <a:lnTo>
                  <a:pt x="922736" y="32753"/>
                </a:lnTo>
                <a:lnTo>
                  <a:pt x="876348" y="44284"/>
                </a:lnTo>
                <a:lnTo>
                  <a:pt x="830709" y="57454"/>
                </a:lnTo>
                <a:lnTo>
                  <a:pt x="785859" y="72226"/>
                </a:lnTo>
                <a:lnTo>
                  <a:pt x="741837" y="88564"/>
                </a:lnTo>
                <a:lnTo>
                  <a:pt x="698682" y="106432"/>
                </a:lnTo>
                <a:lnTo>
                  <a:pt x="656433" y="125792"/>
                </a:lnTo>
                <a:lnTo>
                  <a:pt x="615130" y="146610"/>
                </a:lnTo>
                <a:lnTo>
                  <a:pt x="574811" y="168849"/>
                </a:lnTo>
                <a:lnTo>
                  <a:pt x="535515" y="192472"/>
                </a:lnTo>
                <a:lnTo>
                  <a:pt x="497281" y="217444"/>
                </a:lnTo>
                <a:lnTo>
                  <a:pt x="460149" y="243727"/>
                </a:lnTo>
                <a:lnTo>
                  <a:pt x="424158" y="271287"/>
                </a:lnTo>
                <a:lnTo>
                  <a:pt x="389346" y="300086"/>
                </a:lnTo>
                <a:lnTo>
                  <a:pt x="355753" y="330088"/>
                </a:lnTo>
                <a:lnTo>
                  <a:pt x="323418" y="361258"/>
                </a:lnTo>
                <a:lnTo>
                  <a:pt x="292380" y="393558"/>
                </a:lnTo>
                <a:lnTo>
                  <a:pt x="262678" y="426953"/>
                </a:lnTo>
                <a:lnTo>
                  <a:pt x="234350" y="461406"/>
                </a:lnTo>
                <a:lnTo>
                  <a:pt x="207437" y="496881"/>
                </a:lnTo>
                <a:lnTo>
                  <a:pt x="181977" y="533342"/>
                </a:lnTo>
                <a:lnTo>
                  <a:pt x="158009" y="570752"/>
                </a:lnTo>
                <a:lnTo>
                  <a:pt x="135573" y="609076"/>
                </a:lnTo>
                <a:lnTo>
                  <a:pt x="114707" y="648276"/>
                </a:lnTo>
                <a:lnTo>
                  <a:pt x="95450" y="688318"/>
                </a:lnTo>
                <a:lnTo>
                  <a:pt x="77842" y="729164"/>
                </a:lnTo>
                <a:lnTo>
                  <a:pt x="61921" y="770778"/>
                </a:lnTo>
                <a:lnTo>
                  <a:pt x="47728" y="813124"/>
                </a:lnTo>
                <a:lnTo>
                  <a:pt x="35299" y="856166"/>
                </a:lnTo>
                <a:lnTo>
                  <a:pt x="24676" y="899867"/>
                </a:lnTo>
                <a:lnTo>
                  <a:pt x="15897" y="944192"/>
                </a:lnTo>
                <a:lnTo>
                  <a:pt x="9000" y="989103"/>
                </a:lnTo>
                <a:lnTo>
                  <a:pt x="4026" y="1034566"/>
                </a:lnTo>
                <a:lnTo>
                  <a:pt x="1013" y="1080542"/>
                </a:lnTo>
                <a:lnTo>
                  <a:pt x="0" y="1126997"/>
                </a:lnTo>
                <a:lnTo>
                  <a:pt x="1013" y="1173453"/>
                </a:lnTo>
                <a:lnTo>
                  <a:pt x="4026" y="1219429"/>
                </a:lnTo>
                <a:lnTo>
                  <a:pt x="9000" y="1264892"/>
                </a:lnTo>
                <a:lnTo>
                  <a:pt x="15897" y="1309803"/>
                </a:lnTo>
                <a:lnTo>
                  <a:pt x="24676" y="1354128"/>
                </a:lnTo>
                <a:lnTo>
                  <a:pt x="35299" y="1397829"/>
                </a:lnTo>
                <a:lnTo>
                  <a:pt x="47728" y="1440871"/>
                </a:lnTo>
                <a:lnTo>
                  <a:pt x="61921" y="1483217"/>
                </a:lnTo>
                <a:lnTo>
                  <a:pt x="77842" y="1524831"/>
                </a:lnTo>
                <a:lnTo>
                  <a:pt x="95450" y="1565677"/>
                </a:lnTo>
                <a:lnTo>
                  <a:pt x="114707" y="1605719"/>
                </a:lnTo>
                <a:lnTo>
                  <a:pt x="135573" y="1644919"/>
                </a:lnTo>
                <a:lnTo>
                  <a:pt x="158009" y="1683243"/>
                </a:lnTo>
                <a:lnTo>
                  <a:pt x="181977" y="1720653"/>
                </a:lnTo>
                <a:lnTo>
                  <a:pt x="207437" y="1757114"/>
                </a:lnTo>
                <a:lnTo>
                  <a:pt x="234350" y="1792589"/>
                </a:lnTo>
                <a:lnTo>
                  <a:pt x="262678" y="1827042"/>
                </a:lnTo>
                <a:lnTo>
                  <a:pt x="292380" y="1860437"/>
                </a:lnTo>
                <a:lnTo>
                  <a:pt x="323418" y="1892737"/>
                </a:lnTo>
                <a:lnTo>
                  <a:pt x="355753" y="1923907"/>
                </a:lnTo>
                <a:lnTo>
                  <a:pt x="389346" y="1953909"/>
                </a:lnTo>
                <a:lnTo>
                  <a:pt x="424158" y="1982708"/>
                </a:lnTo>
                <a:lnTo>
                  <a:pt x="460149" y="2010268"/>
                </a:lnTo>
                <a:lnTo>
                  <a:pt x="497281" y="2036551"/>
                </a:lnTo>
                <a:lnTo>
                  <a:pt x="535515" y="2061523"/>
                </a:lnTo>
                <a:lnTo>
                  <a:pt x="574811" y="2085146"/>
                </a:lnTo>
                <a:lnTo>
                  <a:pt x="615130" y="2107385"/>
                </a:lnTo>
                <a:lnTo>
                  <a:pt x="656433" y="2128203"/>
                </a:lnTo>
                <a:lnTo>
                  <a:pt x="698682" y="2147563"/>
                </a:lnTo>
                <a:lnTo>
                  <a:pt x="741837" y="2165431"/>
                </a:lnTo>
                <a:lnTo>
                  <a:pt x="785859" y="2181769"/>
                </a:lnTo>
                <a:lnTo>
                  <a:pt x="830709" y="2196541"/>
                </a:lnTo>
                <a:lnTo>
                  <a:pt x="876348" y="2209711"/>
                </a:lnTo>
                <a:lnTo>
                  <a:pt x="922736" y="2221242"/>
                </a:lnTo>
                <a:lnTo>
                  <a:pt x="969836" y="2231099"/>
                </a:lnTo>
                <a:lnTo>
                  <a:pt x="1017607" y="2239245"/>
                </a:lnTo>
                <a:lnTo>
                  <a:pt x="1066011" y="2245644"/>
                </a:lnTo>
                <a:lnTo>
                  <a:pt x="1115008" y="2250260"/>
                </a:lnTo>
                <a:lnTo>
                  <a:pt x="1164560" y="2253055"/>
                </a:lnTo>
                <a:lnTo>
                  <a:pt x="1214628" y="2253996"/>
                </a:lnTo>
                <a:lnTo>
                  <a:pt x="1264694" y="2253055"/>
                </a:lnTo>
                <a:lnTo>
                  <a:pt x="1314245" y="2250260"/>
                </a:lnTo>
                <a:lnTo>
                  <a:pt x="1363242" y="2245644"/>
                </a:lnTo>
                <a:lnTo>
                  <a:pt x="1411645" y="2239245"/>
                </a:lnTo>
                <a:lnTo>
                  <a:pt x="1459416" y="2231099"/>
                </a:lnTo>
                <a:lnTo>
                  <a:pt x="1506515" y="2221242"/>
                </a:lnTo>
                <a:lnTo>
                  <a:pt x="1552903" y="2209711"/>
                </a:lnTo>
                <a:lnTo>
                  <a:pt x="1598541" y="2196541"/>
                </a:lnTo>
                <a:lnTo>
                  <a:pt x="1643391" y="2181769"/>
                </a:lnTo>
                <a:lnTo>
                  <a:pt x="1687413" y="2165431"/>
                </a:lnTo>
                <a:lnTo>
                  <a:pt x="1730567" y="2147563"/>
                </a:lnTo>
                <a:lnTo>
                  <a:pt x="1772816" y="2128203"/>
                </a:lnTo>
                <a:lnTo>
                  <a:pt x="1814120" y="2107385"/>
                </a:lnTo>
                <a:lnTo>
                  <a:pt x="1854439" y="2085146"/>
                </a:lnTo>
                <a:lnTo>
                  <a:pt x="1893735" y="2061523"/>
                </a:lnTo>
                <a:lnTo>
                  <a:pt x="1931968" y="2036551"/>
                </a:lnTo>
                <a:lnTo>
                  <a:pt x="1969100" y="2010268"/>
                </a:lnTo>
                <a:lnTo>
                  <a:pt x="2005092" y="1982708"/>
                </a:lnTo>
                <a:lnTo>
                  <a:pt x="2039904" y="1953909"/>
                </a:lnTo>
                <a:lnTo>
                  <a:pt x="2073497" y="1923907"/>
                </a:lnTo>
                <a:lnTo>
                  <a:pt x="2105832" y="1892737"/>
                </a:lnTo>
                <a:lnTo>
                  <a:pt x="2136871" y="1860437"/>
                </a:lnTo>
                <a:lnTo>
                  <a:pt x="2166573" y="1827042"/>
                </a:lnTo>
                <a:lnTo>
                  <a:pt x="2194901" y="1792589"/>
                </a:lnTo>
                <a:lnTo>
                  <a:pt x="2221814" y="1757114"/>
                </a:lnTo>
                <a:lnTo>
                  <a:pt x="2247275" y="1720653"/>
                </a:lnTo>
                <a:lnTo>
                  <a:pt x="2271243" y="1683243"/>
                </a:lnTo>
                <a:lnTo>
                  <a:pt x="2293680" y="1644919"/>
                </a:lnTo>
                <a:lnTo>
                  <a:pt x="2314546" y="1605719"/>
                </a:lnTo>
                <a:lnTo>
                  <a:pt x="2333803" y="1565677"/>
                </a:lnTo>
                <a:lnTo>
                  <a:pt x="2351412" y="1524831"/>
                </a:lnTo>
                <a:lnTo>
                  <a:pt x="2367332" y="1483217"/>
                </a:lnTo>
                <a:lnTo>
                  <a:pt x="2381526" y="1440871"/>
                </a:lnTo>
                <a:lnTo>
                  <a:pt x="2393955" y="1397829"/>
                </a:lnTo>
                <a:lnTo>
                  <a:pt x="2404578" y="1354128"/>
                </a:lnTo>
                <a:lnTo>
                  <a:pt x="2413358" y="1309803"/>
                </a:lnTo>
                <a:lnTo>
                  <a:pt x="2420254" y="1264892"/>
                </a:lnTo>
                <a:lnTo>
                  <a:pt x="2425229" y="1219429"/>
                </a:lnTo>
                <a:lnTo>
                  <a:pt x="2428242" y="1173453"/>
                </a:lnTo>
                <a:lnTo>
                  <a:pt x="2429256" y="1126997"/>
                </a:lnTo>
                <a:lnTo>
                  <a:pt x="2428242" y="1080542"/>
                </a:lnTo>
                <a:lnTo>
                  <a:pt x="2425229" y="1034566"/>
                </a:lnTo>
                <a:lnTo>
                  <a:pt x="2420254" y="989103"/>
                </a:lnTo>
                <a:lnTo>
                  <a:pt x="2413358" y="944192"/>
                </a:lnTo>
                <a:lnTo>
                  <a:pt x="2404578" y="899867"/>
                </a:lnTo>
                <a:lnTo>
                  <a:pt x="2393955" y="856166"/>
                </a:lnTo>
                <a:lnTo>
                  <a:pt x="2381526" y="813124"/>
                </a:lnTo>
                <a:lnTo>
                  <a:pt x="2367332" y="770778"/>
                </a:lnTo>
                <a:lnTo>
                  <a:pt x="2351412" y="729164"/>
                </a:lnTo>
                <a:lnTo>
                  <a:pt x="2333803" y="688318"/>
                </a:lnTo>
                <a:lnTo>
                  <a:pt x="2314546" y="648276"/>
                </a:lnTo>
                <a:lnTo>
                  <a:pt x="2293680" y="609076"/>
                </a:lnTo>
                <a:lnTo>
                  <a:pt x="2271243" y="570752"/>
                </a:lnTo>
                <a:lnTo>
                  <a:pt x="2247275" y="533342"/>
                </a:lnTo>
                <a:lnTo>
                  <a:pt x="2221814" y="496881"/>
                </a:lnTo>
                <a:lnTo>
                  <a:pt x="2194901" y="461406"/>
                </a:lnTo>
                <a:lnTo>
                  <a:pt x="2166573" y="426953"/>
                </a:lnTo>
                <a:lnTo>
                  <a:pt x="2136871" y="393558"/>
                </a:lnTo>
                <a:lnTo>
                  <a:pt x="2105832" y="361258"/>
                </a:lnTo>
                <a:lnTo>
                  <a:pt x="2073497" y="330088"/>
                </a:lnTo>
                <a:lnTo>
                  <a:pt x="2039904" y="300086"/>
                </a:lnTo>
                <a:lnTo>
                  <a:pt x="2005092" y="271287"/>
                </a:lnTo>
                <a:lnTo>
                  <a:pt x="1969100" y="243727"/>
                </a:lnTo>
                <a:lnTo>
                  <a:pt x="1931968" y="217444"/>
                </a:lnTo>
                <a:lnTo>
                  <a:pt x="1893735" y="192472"/>
                </a:lnTo>
                <a:lnTo>
                  <a:pt x="1854439" y="168849"/>
                </a:lnTo>
                <a:lnTo>
                  <a:pt x="1814120" y="146610"/>
                </a:lnTo>
                <a:lnTo>
                  <a:pt x="1772816" y="125792"/>
                </a:lnTo>
                <a:lnTo>
                  <a:pt x="1730567" y="106432"/>
                </a:lnTo>
                <a:lnTo>
                  <a:pt x="1687413" y="88564"/>
                </a:lnTo>
                <a:lnTo>
                  <a:pt x="1643391" y="72226"/>
                </a:lnTo>
                <a:lnTo>
                  <a:pt x="1598541" y="57454"/>
                </a:lnTo>
                <a:lnTo>
                  <a:pt x="1552903" y="44284"/>
                </a:lnTo>
                <a:lnTo>
                  <a:pt x="1506515" y="32753"/>
                </a:lnTo>
                <a:lnTo>
                  <a:pt x="1459416" y="22896"/>
                </a:lnTo>
                <a:lnTo>
                  <a:pt x="1411645" y="14750"/>
                </a:lnTo>
                <a:lnTo>
                  <a:pt x="1363242" y="8351"/>
                </a:lnTo>
                <a:lnTo>
                  <a:pt x="1314245" y="3735"/>
                </a:lnTo>
                <a:lnTo>
                  <a:pt x="1264694" y="940"/>
                </a:lnTo>
                <a:lnTo>
                  <a:pt x="1214628" y="0"/>
                </a:lnTo>
                <a:close/>
              </a:path>
            </a:pathLst>
          </a:custGeom>
          <a:solidFill>
            <a:srgbClr val="FFE699">
              <a:alpha val="80392"/>
            </a:srgbClr>
          </a:solidFill>
        </p:spPr>
        <p:txBody>
          <a:bodyPr wrap="square" lIns="0" tIns="0" rIns="0" bIns="0" rtlCol="0"/>
          <a:lstStyle/>
          <a:p>
            <a:endParaRPr/>
          </a:p>
        </p:txBody>
      </p:sp>
      <p:sp>
        <p:nvSpPr>
          <p:cNvPr id="13" name="object 13">
            <a:extLst>
              <a:ext uri="{FF2B5EF4-FFF2-40B4-BE49-F238E27FC236}">
                <a16:creationId xmlns:a16="http://schemas.microsoft.com/office/drawing/2014/main" id="{868997F9-E965-8644-8E25-DD28F6B8B67F}"/>
              </a:ext>
            </a:extLst>
          </p:cNvPr>
          <p:cNvSpPr txBox="1"/>
          <p:nvPr/>
        </p:nvSpPr>
        <p:spPr>
          <a:xfrm>
            <a:off x="413256" y="4875659"/>
            <a:ext cx="1819302" cy="1502976"/>
          </a:xfrm>
          <a:prstGeom prst="rect">
            <a:avLst/>
          </a:prstGeom>
        </p:spPr>
        <p:txBody>
          <a:bodyPr vert="horz" wrap="square" lIns="0" tIns="12700" rIns="0" bIns="0" rtlCol="0">
            <a:spAutoFit/>
          </a:bodyPr>
          <a:lstStyle/>
          <a:p>
            <a:pPr marL="12700">
              <a:spcBef>
                <a:spcPts val="100"/>
              </a:spcBef>
            </a:pPr>
            <a:r>
              <a:rPr sz="1200" b="1" dirty="0">
                <a:latin typeface="Yu Gothic" panose="020B0400000000000000" pitchFamily="34" charset="-128"/>
                <a:ea typeface="Yu Gothic" panose="020B0400000000000000" pitchFamily="34" charset="-128"/>
                <a:cs typeface="Noto Sans CJK JP Regular"/>
              </a:rPr>
              <a:t>子連れ</a:t>
            </a:r>
            <a:r>
              <a:rPr lang="en-US" altLang="ja-JP" sz="1200" b="1" spc="-165" dirty="0">
                <a:latin typeface="Yu Gothic" panose="020B0400000000000000" pitchFamily="34" charset="-128"/>
                <a:ea typeface="Yu Gothic" panose="020B0400000000000000" pitchFamily="34" charset="-128"/>
                <a:cs typeface="Arial"/>
              </a:rPr>
              <a:t>O K</a:t>
            </a:r>
            <a:r>
              <a:rPr sz="1200" b="1" dirty="0">
                <a:latin typeface="Yu Gothic" panose="020B0400000000000000" pitchFamily="34" charset="-128"/>
                <a:ea typeface="Yu Gothic" panose="020B0400000000000000" pitchFamily="34" charset="-128"/>
                <a:cs typeface="Noto Sans CJK JP Regular"/>
              </a:rPr>
              <a:t>なレストランは増えてきてるけど、 </a:t>
            </a:r>
            <a:endParaRPr lang="en-US" sz="1200" b="1" dirty="0">
              <a:latin typeface="Yu Gothic" panose="020B0400000000000000" pitchFamily="34" charset="-128"/>
              <a:ea typeface="Yu Gothic" panose="020B0400000000000000" pitchFamily="34" charset="-128"/>
              <a:cs typeface="Noto Sans CJK JP Regular"/>
            </a:endParaRPr>
          </a:p>
          <a:p>
            <a:pPr marL="12700">
              <a:spcBef>
                <a:spcPts val="100"/>
              </a:spcBef>
            </a:pPr>
            <a:r>
              <a:rPr sz="1200" b="1" dirty="0">
                <a:latin typeface="Yu Gothic" panose="020B0400000000000000" pitchFamily="34" charset="-128"/>
                <a:ea typeface="Yu Gothic" panose="020B0400000000000000" pitchFamily="34" charset="-128"/>
                <a:cs typeface="Noto Sans CJK JP Regular"/>
              </a:rPr>
              <a:t>やっぱり周りの人には 気を使うので、</a:t>
            </a:r>
            <a:endParaRPr lang="en-US" sz="1200" b="1" dirty="0">
              <a:latin typeface="Yu Gothic" panose="020B0400000000000000" pitchFamily="34" charset="-128"/>
              <a:ea typeface="Yu Gothic" panose="020B0400000000000000" pitchFamily="34" charset="-128"/>
              <a:cs typeface="Noto Sans CJK JP Regular"/>
            </a:endParaRPr>
          </a:p>
          <a:p>
            <a:pPr marL="12700" marR="5080"/>
            <a:r>
              <a:rPr sz="1200" b="1" dirty="0">
                <a:latin typeface="Yu Gothic" panose="020B0400000000000000" pitchFamily="34" charset="-128"/>
                <a:ea typeface="Yu Gothic" panose="020B0400000000000000" pitchFamily="34" charset="-128"/>
                <a:cs typeface="Noto Sans CJK JP Regular"/>
              </a:rPr>
              <a:t>席を</a:t>
            </a:r>
            <a:r>
              <a:rPr sz="1200" b="1" spc="-5" dirty="0">
                <a:latin typeface="Yu Gothic" panose="020B0400000000000000" pitchFamily="34" charset="-128"/>
                <a:ea typeface="Yu Gothic" panose="020B0400000000000000" pitchFamily="34" charset="-128"/>
                <a:cs typeface="Noto Sans CJK JP Regular"/>
              </a:rPr>
              <a:t>「分煙」のように</a:t>
            </a:r>
            <a:r>
              <a:rPr lang="en-US" sz="1200" b="1" spc="-5" dirty="0">
                <a:latin typeface="Yu Gothic" panose="020B0400000000000000" pitchFamily="34" charset="-128"/>
                <a:ea typeface="Yu Gothic" panose="020B0400000000000000" pitchFamily="34" charset="-128"/>
                <a:cs typeface="Noto Sans CJK JP Regular"/>
              </a:rPr>
              <a:t>、</a:t>
            </a:r>
          </a:p>
          <a:p>
            <a:pPr marL="12700" marR="5080"/>
            <a:r>
              <a:rPr sz="1200" b="1" spc="-5" dirty="0">
                <a:latin typeface="Yu Gothic" panose="020B0400000000000000" pitchFamily="34" charset="-128"/>
                <a:ea typeface="Yu Gothic" panose="020B0400000000000000" pitchFamily="34" charset="-128"/>
                <a:cs typeface="Noto Sans CJK JP Regular"/>
              </a:rPr>
              <a:t>「子</a:t>
            </a:r>
            <a:r>
              <a:rPr sz="1200" b="1" dirty="0">
                <a:latin typeface="Yu Gothic" panose="020B0400000000000000" pitchFamily="34" charset="-128"/>
                <a:ea typeface="Yu Gothic" panose="020B0400000000000000" pitchFamily="34" charset="-128"/>
                <a:cs typeface="Noto Sans CJK JP Regular"/>
              </a:rPr>
              <a:t>連れ席」と「そうでない人の席」とで分けて欲しい。</a:t>
            </a:r>
          </a:p>
        </p:txBody>
      </p:sp>
      <p:sp>
        <p:nvSpPr>
          <p:cNvPr id="14" name="object 14">
            <a:extLst>
              <a:ext uri="{FF2B5EF4-FFF2-40B4-BE49-F238E27FC236}">
                <a16:creationId xmlns:a16="http://schemas.microsoft.com/office/drawing/2014/main" id="{752BC832-58A4-144A-A19F-CB038F4F348B}"/>
              </a:ext>
            </a:extLst>
          </p:cNvPr>
          <p:cNvSpPr/>
          <p:nvPr/>
        </p:nvSpPr>
        <p:spPr>
          <a:xfrm>
            <a:off x="6569331" y="827211"/>
            <a:ext cx="2467610" cy="2362200"/>
          </a:xfrm>
          <a:custGeom>
            <a:avLst/>
            <a:gdLst/>
            <a:ahLst/>
            <a:cxnLst/>
            <a:rect l="l" t="t" r="r" b="b"/>
            <a:pathLst>
              <a:path w="2467609" h="2362200">
                <a:moveTo>
                  <a:pt x="1233677" y="0"/>
                </a:moveTo>
                <a:lnTo>
                  <a:pt x="1184059" y="937"/>
                </a:lnTo>
                <a:lnTo>
                  <a:pt x="1134937" y="3728"/>
                </a:lnTo>
                <a:lnTo>
                  <a:pt x="1086350" y="8335"/>
                </a:lnTo>
                <a:lnTo>
                  <a:pt x="1038334" y="14723"/>
                </a:lnTo>
                <a:lnTo>
                  <a:pt x="990926" y="22859"/>
                </a:lnTo>
                <a:lnTo>
                  <a:pt x="944163" y="32705"/>
                </a:lnTo>
                <a:lnTo>
                  <a:pt x="898081" y="44227"/>
                </a:lnTo>
                <a:lnTo>
                  <a:pt x="852718" y="57390"/>
                </a:lnTo>
                <a:lnTo>
                  <a:pt x="808110" y="72157"/>
                </a:lnTo>
                <a:lnTo>
                  <a:pt x="764294" y="88495"/>
                </a:lnTo>
                <a:lnTo>
                  <a:pt x="721308" y="106367"/>
                </a:lnTo>
                <a:lnTo>
                  <a:pt x="679187" y="125739"/>
                </a:lnTo>
                <a:lnTo>
                  <a:pt x="637969" y="146575"/>
                </a:lnTo>
                <a:lnTo>
                  <a:pt x="597691" y="168839"/>
                </a:lnTo>
                <a:lnTo>
                  <a:pt x="558389" y="192497"/>
                </a:lnTo>
                <a:lnTo>
                  <a:pt x="520101" y="217514"/>
                </a:lnTo>
                <a:lnTo>
                  <a:pt x="482863" y="243853"/>
                </a:lnTo>
                <a:lnTo>
                  <a:pt x="446711" y="271479"/>
                </a:lnTo>
                <a:lnTo>
                  <a:pt x="411684" y="300358"/>
                </a:lnTo>
                <a:lnTo>
                  <a:pt x="377817" y="330454"/>
                </a:lnTo>
                <a:lnTo>
                  <a:pt x="345148" y="361732"/>
                </a:lnTo>
                <a:lnTo>
                  <a:pt x="313713" y="394156"/>
                </a:lnTo>
                <a:lnTo>
                  <a:pt x="283549" y="427691"/>
                </a:lnTo>
                <a:lnTo>
                  <a:pt x="254694" y="462302"/>
                </a:lnTo>
                <a:lnTo>
                  <a:pt x="227183" y="497954"/>
                </a:lnTo>
                <a:lnTo>
                  <a:pt x="201055" y="534611"/>
                </a:lnTo>
                <a:lnTo>
                  <a:pt x="176345" y="572238"/>
                </a:lnTo>
                <a:lnTo>
                  <a:pt x="153090" y="610800"/>
                </a:lnTo>
                <a:lnTo>
                  <a:pt x="131328" y="650261"/>
                </a:lnTo>
                <a:lnTo>
                  <a:pt x="111095" y="690586"/>
                </a:lnTo>
                <a:lnTo>
                  <a:pt x="92428" y="731740"/>
                </a:lnTo>
                <a:lnTo>
                  <a:pt x="75364" y="773687"/>
                </a:lnTo>
                <a:lnTo>
                  <a:pt x="59940" y="816393"/>
                </a:lnTo>
                <a:lnTo>
                  <a:pt x="46192" y="859821"/>
                </a:lnTo>
                <a:lnTo>
                  <a:pt x="34158" y="903938"/>
                </a:lnTo>
                <a:lnTo>
                  <a:pt x="23874" y="948706"/>
                </a:lnTo>
                <a:lnTo>
                  <a:pt x="15378" y="994092"/>
                </a:lnTo>
                <a:lnTo>
                  <a:pt x="8705" y="1040059"/>
                </a:lnTo>
                <a:lnTo>
                  <a:pt x="3893" y="1086573"/>
                </a:lnTo>
                <a:lnTo>
                  <a:pt x="979" y="1133598"/>
                </a:lnTo>
                <a:lnTo>
                  <a:pt x="0" y="1181100"/>
                </a:lnTo>
                <a:lnTo>
                  <a:pt x="979" y="1228601"/>
                </a:lnTo>
                <a:lnTo>
                  <a:pt x="3893" y="1275626"/>
                </a:lnTo>
                <a:lnTo>
                  <a:pt x="8705" y="1322140"/>
                </a:lnTo>
                <a:lnTo>
                  <a:pt x="15378" y="1368107"/>
                </a:lnTo>
                <a:lnTo>
                  <a:pt x="23874" y="1413493"/>
                </a:lnTo>
                <a:lnTo>
                  <a:pt x="34158" y="1458261"/>
                </a:lnTo>
                <a:lnTo>
                  <a:pt x="46192" y="1502378"/>
                </a:lnTo>
                <a:lnTo>
                  <a:pt x="59940" y="1545806"/>
                </a:lnTo>
                <a:lnTo>
                  <a:pt x="75364" y="1588512"/>
                </a:lnTo>
                <a:lnTo>
                  <a:pt x="92428" y="1630459"/>
                </a:lnTo>
                <a:lnTo>
                  <a:pt x="111095" y="1671613"/>
                </a:lnTo>
                <a:lnTo>
                  <a:pt x="131328" y="1711938"/>
                </a:lnTo>
                <a:lnTo>
                  <a:pt x="153090" y="1751399"/>
                </a:lnTo>
                <a:lnTo>
                  <a:pt x="176345" y="1789961"/>
                </a:lnTo>
                <a:lnTo>
                  <a:pt x="201055" y="1827588"/>
                </a:lnTo>
                <a:lnTo>
                  <a:pt x="227183" y="1864245"/>
                </a:lnTo>
                <a:lnTo>
                  <a:pt x="254694" y="1899897"/>
                </a:lnTo>
                <a:lnTo>
                  <a:pt x="283549" y="1934508"/>
                </a:lnTo>
                <a:lnTo>
                  <a:pt x="313713" y="1968043"/>
                </a:lnTo>
                <a:lnTo>
                  <a:pt x="345148" y="2000467"/>
                </a:lnTo>
                <a:lnTo>
                  <a:pt x="377817" y="2031745"/>
                </a:lnTo>
                <a:lnTo>
                  <a:pt x="411684" y="2061841"/>
                </a:lnTo>
                <a:lnTo>
                  <a:pt x="446711" y="2090720"/>
                </a:lnTo>
                <a:lnTo>
                  <a:pt x="482863" y="2118346"/>
                </a:lnTo>
                <a:lnTo>
                  <a:pt x="520101" y="2144685"/>
                </a:lnTo>
                <a:lnTo>
                  <a:pt x="558389" y="2169702"/>
                </a:lnTo>
                <a:lnTo>
                  <a:pt x="597691" y="2193360"/>
                </a:lnTo>
                <a:lnTo>
                  <a:pt x="637969" y="2215624"/>
                </a:lnTo>
                <a:lnTo>
                  <a:pt x="679187" y="2236460"/>
                </a:lnTo>
                <a:lnTo>
                  <a:pt x="721308" y="2255832"/>
                </a:lnTo>
                <a:lnTo>
                  <a:pt x="764294" y="2273704"/>
                </a:lnTo>
                <a:lnTo>
                  <a:pt x="808110" y="2290042"/>
                </a:lnTo>
                <a:lnTo>
                  <a:pt x="852718" y="2304809"/>
                </a:lnTo>
                <a:lnTo>
                  <a:pt x="898081" y="2317972"/>
                </a:lnTo>
                <a:lnTo>
                  <a:pt x="944163" y="2329494"/>
                </a:lnTo>
                <a:lnTo>
                  <a:pt x="990926" y="2339340"/>
                </a:lnTo>
                <a:lnTo>
                  <a:pt x="1038334" y="2347476"/>
                </a:lnTo>
                <a:lnTo>
                  <a:pt x="1086350" y="2353864"/>
                </a:lnTo>
                <a:lnTo>
                  <a:pt x="1134937" y="2358471"/>
                </a:lnTo>
                <a:lnTo>
                  <a:pt x="1184059" y="2361262"/>
                </a:lnTo>
                <a:lnTo>
                  <a:pt x="1233677" y="2362200"/>
                </a:lnTo>
                <a:lnTo>
                  <a:pt x="1283296" y="2361262"/>
                </a:lnTo>
                <a:lnTo>
                  <a:pt x="1332418" y="2358471"/>
                </a:lnTo>
                <a:lnTo>
                  <a:pt x="1381005" y="2353864"/>
                </a:lnTo>
                <a:lnTo>
                  <a:pt x="1429021" y="2347476"/>
                </a:lnTo>
                <a:lnTo>
                  <a:pt x="1476429" y="2339340"/>
                </a:lnTo>
                <a:lnTo>
                  <a:pt x="1523192" y="2329494"/>
                </a:lnTo>
                <a:lnTo>
                  <a:pt x="1569274" y="2317972"/>
                </a:lnTo>
                <a:lnTo>
                  <a:pt x="1614637" y="2304809"/>
                </a:lnTo>
                <a:lnTo>
                  <a:pt x="1659245" y="2290042"/>
                </a:lnTo>
                <a:lnTo>
                  <a:pt x="1703061" y="2273704"/>
                </a:lnTo>
                <a:lnTo>
                  <a:pt x="1746047" y="2255832"/>
                </a:lnTo>
                <a:lnTo>
                  <a:pt x="1788168" y="2236460"/>
                </a:lnTo>
                <a:lnTo>
                  <a:pt x="1829386" y="2215624"/>
                </a:lnTo>
                <a:lnTo>
                  <a:pt x="1869664" y="2193360"/>
                </a:lnTo>
                <a:lnTo>
                  <a:pt x="1908966" y="2169702"/>
                </a:lnTo>
                <a:lnTo>
                  <a:pt x="1947254" y="2144685"/>
                </a:lnTo>
                <a:lnTo>
                  <a:pt x="1984492" y="2118346"/>
                </a:lnTo>
                <a:lnTo>
                  <a:pt x="2020644" y="2090720"/>
                </a:lnTo>
                <a:lnTo>
                  <a:pt x="2055671" y="2061841"/>
                </a:lnTo>
                <a:lnTo>
                  <a:pt x="2089538" y="2031745"/>
                </a:lnTo>
                <a:lnTo>
                  <a:pt x="2122207" y="2000467"/>
                </a:lnTo>
                <a:lnTo>
                  <a:pt x="2153642" y="1968043"/>
                </a:lnTo>
                <a:lnTo>
                  <a:pt x="2183806" y="1934508"/>
                </a:lnTo>
                <a:lnTo>
                  <a:pt x="2212661" y="1899897"/>
                </a:lnTo>
                <a:lnTo>
                  <a:pt x="2240172" y="1864245"/>
                </a:lnTo>
                <a:lnTo>
                  <a:pt x="2266300" y="1827588"/>
                </a:lnTo>
                <a:lnTo>
                  <a:pt x="2291010" y="1789961"/>
                </a:lnTo>
                <a:lnTo>
                  <a:pt x="2314265" y="1751399"/>
                </a:lnTo>
                <a:lnTo>
                  <a:pt x="2336027" y="1711938"/>
                </a:lnTo>
                <a:lnTo>
                  <a:pt x="2356260" y="1671613"/>
                </a:lnTo>
                <a:lnTo>
                  <a:pt x="2374927" y="1630459"/>
                </a:lnTo>
                <a:lnTo>
                  <a:pt x="2391991" y="1588512"/>
                </a:lnTo>
                <a:lnTo>
                  <a:pt x="2407415" y="1545806"/>
                </a:lnTo>
                <a:lnTo>
                  <a:pt x="2421163" y="1502378"/>
                </a:lnTo>
                <a:lnTo>
                  <a:pt x="2433197" y="1458261"/>
                </a:lnTo>
                <a:lnTo>
                  <a:pt x="2443481" y="1413493"/>
                </a:lnTo>
                <a:lnTo>
                  <a:pt x="2451977" y="1368107"/>
                </a:lnTo>
                <a:lnTo>
                  <a:pt x="2458650" y="1322140"/>
                </a:lnTo>
                <a:lnTo>
                  <a:pt x="2463462" y="1275626"/>
                </a:lnTo>
                <a:lnTo>
                  <a:pt x="2466376" y="1228601"/>
                </a:lnTo>
                <a:lnTo>
                  <a:pt x="2467355" y="1181100"/>
                </a:lnTo>
                <a:lnTo>
                  <a:pt x="2466376" y="1133598"/>
                </a:lnTo>
                <a:lnTo>
                  <a:pt x="2463462" y="1086573"/>
                </a:lnTo>
                <a:lnTo>
                  <a:pt x="2458650" y="1040059"/>
                </a:lnTo>
                <a:lnTo>
                  <a:pt x="2451977" y="994092"/>
                </a:lnTo>
                <a:lnTo>
                  <a:pt x="2443481" y="948706"/>
                </a:lnTo>
                <a:lnTo>
                  <a:pt x="2433197" y="903938"/>
                </a:lnTo>
                <a:lnTo>
                  <a:pt x="2421163" y="859821"/>
                </a:lnTo>
                <a:lnTo>
                  <a:pt x="2407415" y="816393"/>
                </a:lnTo>
                <a:lnTo>
                  <a:pt x="2391991" y="773687"/>
                </a:lnTo>
                <a:lnTo>
                  <a:pt x="2374927" y="731740"/>
                </a:lnTo>
                <a:lnTo>
                  <a:pt x="2356260" y="690586"/>
                </a:lnTo>
                <a:lnTo>
                  <a:pt x="2336027" y="650261"/>
                </a:lnTo>
                <a:lnTo>
                  <a:pt x="2314265" y="610800"/>
                </a:lnTo>
                <a:lnTo>
                  <a:pt x="2291010" y="572238"/>
                </a:lnTo>
                <a:lnTo>
                  <a:pt x="2266300" y="534611"/>
                </a:lnTo>
                <a:lnTo>
                  <a:pt x="2240172" y="497954"/>
                </a:lnTo>
                <a:lnTo>
                  <a:pt x="2212661" y="462302"/>
                </a:lnTo>
                <a:lnTo>
                  <a:pt x="2183806" y="427691"/>
                </a:lnTo>
                <a:lnTo>
                  <a:pt x="2153642" y="394156"/>
                </a:lnTo>
                <a:lnTo>
                  <a:pt x="2122207" y="361732"/>
                </a:lnTo>
                <a:lnTo>
                  <a:pt x="2089538" y="330454"/>
                </a:lnTo>
                <a:lnTo>
                  <a:pt x="2055671" y="300358"/>
                </a:lnTo>
                <a:lnTo>
                  <a:pt x="2020644" y="271479"/>
                </a:lnTo>
                <a:lnTo>
                  <a:pt x="1984492" y="243853"/>
                </a:lnTo>
                <a:lnTo>
                  <a:pt x="1947254" y="217514"/>
                </a:lnTo>
                <a:lnTo>
                  <a:pt x="1908966" y="192497"/>
                </a:lnTo>
                <a:lnTo>
                  <a:pt x="1869664" y="168839"/>
                </a:lnTo>
                <a:lnTo>
                  <a:pt x="1829386" y="146575"/>
                </a:lnTo>
                <a:lnTo>
                  <a:pt x="1788168" y="125739"/>
                </a:lnTo>
                <a:lnTo>
                  <a:pt x="1746047" y="106367"/>
                </a:lnTo>
                <a:lnTo>
                  <a:pt x="1703061" y="88495"/>
                </a:lnTo>
                <a:lnTo>
                  <a:pt x="1659245" y="72157"/>
                </a:lnTo>
                <a:lnTo>
                  <a:pt x="1614637" y="57390"/>
                </a:lnTo>
                <a:lnTo>
                  <a:pt x="1569274" y="44227"/>
                </a:lnTo>
                <a:lnTo>
                  <a:pt x="1523192" y="32705"/>
                </a:lnTo>
                <a:lnTo>
                  <a:pt x="1476429" y="22859"/>
                </a:lnTo>
                <a:lnTo>
                  <a:pt x="1429021" y="14723"/>
                </a:lnTo>
                <a:lnTo>
                  <a:pt x="1381005" y="8335"/>
                </a:lnTo>
                <a:lnTo>
                  <a:pt x="1332418" y="3728"/>
                </a:lnTo>
                <a:lnTo>
                  <a:pt x="1283296" y="937"/>
                </a:lnTo>
                <a:lnTo>
                  <a:pt x="1233677" y="0"/>
                </a:lnTo>
                <a:close/>
              </a:path>
            </a:pathLst>
          </a:custGeom>
          <a:solidFill>
            <a:srgbClr val="E1EFD9">
              <a:alpha val="80392"/>
            </a:srgbClr>
          </a:solidFill>
        </p:spPr>
        <p:txBody>
          <a:bodyPr wrap="square" lIns="0" tIns="0" rIns="0" bIns="0" rtlCol="0"/>
          <a:lstStyle/>
          <a:p>
            <a:endParaRPr/>
          </a:p>
        </p:txBody>
      </p:sp>
      <p:sp>
        <p:nvSpPr>
          <p:cNvPr id="15" name="object 15">
            <a:extLst>
              <a:ext uri="{FF2B5EF4-FFF2-40B4-BE49-F238E27FC236}">
                <a16:creationId xmlns:a16="http://schemas.microsoft.com/office/drawing/2014/main" id="{CA39814B-0CF6-D145-ACB8-AF161F7112DF}"/>
              </a:ext>
            </a:extLst>
          </p:cNvPr>
          <p:cNvSpPr txBox="1"/>
          <p:nvPr/>
        </p:nvSpPr>
        <p:spPr>
          <a:xfrm>
            <a:off x="6761418" y="1317416"/>
            <a:ext cx="2083435" cy="1471557"/>
          </a:xfrm>
          <a:prstGeom prst="rect">
            <a:avLst/>
          </a:prstGeom>
        </p:spPr>
        <p:txBody>
          <a:bodyPr vert="horz" wrap="square" lIns="0" tIns="88265" rIns="0" bIns="0" rtlCol="0">
            <a:spAutoFit/>
          </a:bodyPr>
          <a:lstStyle/>
          <a:p>
            <a:pPr marL="12700">
              <a:spcBef>
                <a:spcPts val="695"/>
              </a:spcBef>
            </a:pPr>
            <a:r>
              <a:rPr sz="1200" b="1" dirty="0">
                <a:latin typeface="Yu Gothic" panose="020B0400000000000000" pitchFamily="34" charset="-128"/>
                <a:ea typeface="Yu Gothic" panose="020B0400000000000000" pitchFamily="34" charset="-128"/>
                <a:cs typeface="Noto Sans CJK JP Regular"/>
              </a:rPr>
              <a:t>赤ちゃん連れで食事しやすいお店を探すのが</a:t>
            </a:r>
            <a:r>
              <a:rPr sz="1200" b="1" spc="-5" dirty="0">
                <a:latin typeface="Yu Gothic" panose="020B0400000000000000" pitchFamily="34" charset="-128"/>
                <a:ea typeface="Yu Gothic" panose="020B0400000000000000" pitchFamily="34" charset="-128"/>
                <a:cs typeface="Noto Sans CJK JP Regular"/>
              </a:rPr>
              <a:t>結構大変なので、</a:t>
            </a:r>
            <a:r>
              <a:rPr sz="1200" b="1" spc="-145" dirty="0">
                <a:latin typeface="Yu Gothic" panose="020B0400000000000000" pitchFamily="34" charset="-128"/>
                <a:ea typeface="Yu Gothic" panose="020B0400000000000000" pitchFamily="34" charset="-128"/>
                <a:cs typeface="Arial"/>
              </a:rPr>
              <a:t>W</a:t>
            </a:r>
            <a:r>
              <a:rPr lang="en-US" sz="1200" b="1" spc="-145" dirty="0">
                <a:latin typeface="Yu Gothic" panose="020B0400000000000000" pitchFamily="34" charset="-128"/>
                <a:ea typeface="Yu Gothic" panose="020B0400000000000000" pitchFamily="34" charset="-128"/>
                <a:cs typeface="Arial"/>
              </a:rPr>
              <a:t> </a:t>
            </a:r>
            <a:r>
              <a:rPr sz="1200" b="1" spc="-145" dirty="0">
                <a:latin typeface="Yu Gothic" panose="020B0400000000000000" pitchFamily="34" charset="-128"/>
                <a:ea typeface="Yu Gothic" panose="020B0400000000000000" pitchFamily="34" charset="-128"/>
                <a:cs typeface="Arial"/>
              </a:rPr>
              <a:t>E </a:t>
            </a:r>
            <a:r>
              <a:rPr sz="1200" b="1" dirty="0">
                <a:latin typeface="Yu Gothic" panose="020B0400000000000000" pitchFamily="34" charset="-128"/>
                <a:ea typeface="Yu Gothic" panose="020B0400000000000000" pitchFamily="34" charset="-128"/>
                <a:cs typeface="Noto Sans CJK JP Regular"/>
              </a:rPr>
              <a:t>ラブ赤ちゃん登録店舗が一目でわかる</a:t>
            </a:r>
            <a:r>
              <a:rPr sz="1200" b="1" spc="-165" dirty="0">
                <a:latin typeface="Yu Gothic" panose="020B0400000000000000" pitchFamily="34" charset="-128"/>
                <a:ea typeface="Yu Gothic" panose="020B0400000000000000" pitchFamily="34" charset="-128"/>
                <a:cs typeface="Arial"/>
              </a:rPr>
              <a:t>H</a:t>
            </a:r>
            <a:r>
              <a:rPr lang="en-US" sz="1200" b="1" spc="-165" dirty="0">
                <a:latin typeface="Yu Gothic" panose="020B0400000000000000" pitchFamily="34" charset="-128"/>
                <a:ea typeface="Yu Gothic" panose="020B0400000000000000" pitchFamily="34" charset="-128"/>
                <a:cs typeface="Arial"/>
              </a:rPr>
              <a:t> </a:t>
            </a:r>
            <a:r>
              <a:rPr sz="1200" b="1" spc="-140" dirty="0">
                <a:latin typeface="Yu Gothic" panose="020B0400000000000000" pitchFamily="34" charset="-128"/>
                <a:ea typeface="Yu Gothic" panose="020B0400000000000000" pitchFamily="34" charset="-128"/>
                <a:cs typeface="Arial"/>
              </a:rPr>
              <a:t>P</a:t>
            </a:r>
            <a:r>
              <a:rPr sz="1200" b="1" dirty="0">
                <a:latin typeface="Yu Gothic" panose="020B0400000000000000" pitchFamily="34" charset="-128"/>
                <a:ea typeface="Yu Gothic" panose="020B0400000000000000" pitchFamily="34" charset="-128"/>
                <a:cs typeface="Noto Sans CJK JP Regular"/>
              </a:rPr>
              <a:t>やアプリがあると嬉しい</a:t>
            </a:r>
            <a:r>
              <a:rPr lang="ja-JP" altLang="en-US" sz="1200" b="1" dirty="0">
                <a:latin typeface="Yu Gothic" panose="020B0400000000000000" pitchFamily="34" charset="-128"/>
                <a:ea typeface="Yu Gothic" panose="020B0400000000000000" pitchFamily="34" charset="-128"/>
                <a:cs typeface="Noto Sans CJK JP Regular"/>
              </a:rPr>
              <a:t>！</a:t>
            </a:r>
            <a:endParaRPr lang="en-US" altLang="ja-JP" sz="1200" b="1" dirty="0">
              <a:latin typeface="Yu Gothic" panose="020B0400000000000000" pitchFamily="34" charset="-128"/>
              <a:ea typeface="Yu Gothic" panose="020B0400000000000000" pitchFamily="34" charset="-128"/>
              <a:cs typeface="Noto Sans CJK JP Regular"/>
            </a:endParaRPr>
          </a:p>
          <a:p>
            <a:pPr marL="12700">
              <a:spcBef>
                <a:spcPts val="695"/>
              </a:spcBef>
            </a:pPr>
            <a:r>
              <a:rPr lang="en-US" altLang="ja-JP" sz="1200" b="1" spc="-45" dirty="0">
                <a:latin typeface="Yu Gothic" panose="020B0400000000000000" pitchFamily="34" charset="-128"/>
                <a:ea typeface="Yu Gothic" panose="020B0400000000000000" pitchFamily="34" charset="-128"/>
                <a:cs typeface="Arial"/>
              </a:rPr>
              <a:t>(</a:t>
            </a:r>
            <a:r>
              <a:rPr lang="ja-JP" altLang="en-US" sz="1200" b="1" dirty="0">
                <a:latin typeface="Yu Gothic" panose="020B0400000000000000" pitchFamily="34" charset="-128"/>
                <a:ea typeface="Yu Gothic" panose="020B0400000000000000" pitchFamily="34" charset="-128"/>
                <a:cs typeface="Noto Sans CJK JP Regular"/>
              </a:rPr>
              <a:t>座敷あり、禁煙、個室など検索できるとより嬉しい</a:t>
            </a:r>
            <a:r>
              <a:rPr lang="en-US" altLang="ja-JP" sz="1200" b="1" spc="-210" dirty="0">
                <a:latin typeface="Yu Gothic" panose="020B0400000000000000" pitchFamily="34" charset="-128"/>
                <a:ea typeface="Yu Gothic" panose="020B0400000000000000" pitchFamily="34" charset="-128"/>
                <a:cs typeface="Arial"/>
              </a:rPr>
              <a:t>…)</a:t>
            </a:r>
            <a:endParaRPr lang="ja-JP" altLang="en-US" sz="1200" b="1" dirty="0">
              <a:latin typeface="Yu Gothic" panose="020B0400000000000000" pitchFamily="34" charset="-128"/>
              <a:ea typeface="Yu Gothic" panose="020B0400000000000000" pitchFamily="34" charset="-128"/>
              <a:cs typeface="Arial"/>
            </a:endParaRPr>
          </a:p>
        </p:txBody>
      </p:sp>
      <p:sp>
        <p:nvSpPr>
          <p:cNvPr id="16" name="object 16">
            <a:extLst>
              <a:ext uri="{FF2B5EF4-FFF2-40B4-BE49-F238E27FC236}">
                <a16:creationId xmlns:a16="http://schemas.microsoft.com/office/drawing/2014/main" id="{44A44D83-6558-8945-B040-60F55D2175EA}"/>
              </a:ext>
            </a:extLst>
          </p:cNvPr>
          <p:cNvSpPr txBox="1"/>
          <p:nvPr/>
        </p:nvSpPr>
        <p:spPr>
          <a:xfrm>
            <a:off x="6894299" y="5855741"/>
            <a:ext cx="2083435" cy="349455"/>
          </a:xfrm>
          <a:prstGeom prst="rect">
            <a:avLst/>
          </a:prstGeom>
        </p:spPr>
        <p:txBody>
          <a:bodyPr vert="horz" wrap="square" lIns="0" tIns="13335" rIns="0" bIns="0" rtlCol="0">
            <a:spAutoFit/>
          </a:bodyPr>
          <a:lstStyle/>
          <a:p>
            <a:pPr marL="12700">
              <a:spcBef>
                <a:spcPts val="105"/>
              </a:spcBef>
            </a:pPr>
            <a:r>
              <a:rPr sz="1050" spc="5" dirty="0">
                <a:latin typeface="Noto Sans CJK JP Regular"/>
                <a:cs typeface="Noto Sans CJK JP Regular"/>
              </a:rPr>
              <a:t>「</a:t>
            </a:r>
            <a:r>
              <a:rPr sz="1050" b="1" spc="-30" dirty="0">
                <a:latin typeface="Trebuchet MS"/>
                <a:cs typeface="Trebuchet MS"/>
              </a:rPr>
              <a:t>WE</a:t>
            </a:r>
            <a:r>
              <a:rPr sz="1050" spc="5" dirty="0">
                <a:latin typeface="Noto Sans CJK JP Regular"/>
                <a:cs typeface="Noto Sans CJK JP Regular"/>
              </a:rPr>
              <a:t>ラブ赤</a:t>
            </a:r>
            <a:r>
              <a:rPr sz="1050" spc="-10" dirty="0">
                <a:latin typeface="Noto Sans CJK JP Regular"/>
                <a:cs typeface="Noto Sans CJK JP Regular"/>
              </a:rPr>
              <a:t>ち</a:t>
            </a:r>
            <a:r>
              <a:rPr sz="1050" spc="5" dirty="0">
                <a:latin typeface="Noto Sans CJK JP Regular"/>
                <a:cs typeface="Noto Sans CJK JP Regular"/>
              </a:rPr>
              <a:t>ゃ</a:t>
            </a:r>
            <a:r>
              <a:rPr sz="1050" spc="-10" dirty="0">
                <a:latin typeface="Noto Sans CJK JP Regular"/>
                <a:cs typeface="Noto Sans CJK JP Regular"/>
              </a:rPr>
              <a:t>ん</a:t>
            </a:r>
            <a:r>
              <a:rPr sz="1050" spc="5" dirty="0">
                <a:latin typeface="Noto Sans CJK JP Regular"/>
                <a:cs typeface="Noto Sans CJK JP Regular"/>
              </a:rPr>
              <a:t>プ</a:t>
            </a:r>
            <a:r>
              <a:rPr sz="1050" spc="-10" dirty="0">
                <a:latin typeface="Noto Sans CJK JP Regular"/>
                <a:cs typeface="Noto Sans CJK JP Regular"/>
              </a:rPr>
              <a:t>ロ</a:t>
            </a:r>
            <a:r>
              <a:rPr sz="1050" spc="5" dirty="0">
                <a:latin typeface="Noto Sans CJK JP Regular"/>
                <a:cs typeface="Noto Sans CJK JP Regular"/>
              </a:rPr>
              <a:t>ジ</a:t>
            </a:r>
            <a:r>
              <a:rPr sz="1050" spc="-10" dirty="0">
                <a:latin typeface="Noto Sans CJK JP Regular"/>
                <a:cs typeface="Noto Sans CJK JP Regular"/>
              </a:rPr>
              <a:t>ェ</a:t>
            </a:r>
            <a:r>
              <a:rPr sz="1050" spc="5" dirty="0">
                <a:latin typeface="Noto Sans CJK JP Regular"/>
                <a:cs typeface="Noto Sans CJK JP Regular"/>
              </a:rPr>
              <a:t>ク</a:t>
            </a:r>
            <a:r>
              <a:rPr sz="1050" spc="-10" dirty="0">
                <a:latin typeface="Noto Sans CJK JP Regular"/>
                <a:cs typeface="Noto Sans CJK JP Regular"/>
              </a:rPr>
              <a:t>ト</a:t>
            </a:r>
            <a:r>
              <a:rPr sz="1050" spc="5" dirty="0">
                <a:latin typeface="Noto Sans CJK JP Regular"/>
                <a:cs typeface="Noto Sans CJK JP Regular"/>
              </a:rPr>
              <a:t>」</a:t>
            </a:r>
            <a:endParaRPr lang="en-US" sz="1050" spc="5" dirty="0">
              <a:latin typeface="Noto Sans CJK JP Regular"/>
              <a:cs typeface="Noto Sans CJK JP Regular"/>
            </a:endParaRPr>
          </a:p>
          <a:p>
            <a:pPr marL="12700">
              <a:spcBef>
                <a:spcPts val="105"/>
              </a:spcBef>
            </a:pPr>
            <a:r>
              <a:rPr lang="ja-JP" altLang="en-US" sz="1050" spc="5" dirty="0">
                <a:latin typeface="Noto Sans CJK JP Regular"/>
                <a:cs typeface="Noto Sans CJK JP Regular"/>
              </a:rPr>
              <a:t>キッズデザイン</a:t>
            </a:r>
            <a:r>
              <a:rPr lang="ja-JP" altLang="en-US" sz="1050" spc="-10" dirty="0">
                <a:latin typeface="Noto Sans CJK JP Regular"/>
                <a:cs typeface="Noto Sans CJK JP Regular"/>
              </a:rPr>
              <a:t>賞</a:t>
            </a:r>
            <a:r>
              <a:rPr lang="en-US" altLang="ja-JP" sz="1050" b="1" spc="-80" dirty="0">
                <a:latin typeface="Trebuchet MS"/>
                <a:cs typeface="Trebuchet MS"/>
              </a:rPr>
              <a:t>2018</a:t>
            </a:r>
            <a:r>
              <a:rPr lang="ja-JP" altLang="en-US" sz="1050" spc="-10" dirty="0">
                <a:latin typeface="Noto Sans CJK JP Regular"/>
                <a:cs typeface="Noto Sans CJK JP Regular"/>
              </a:rPr>
              <a:t>受</a:t>
            </a:r>
            <a:r>
              <a:rPr lang="ja-JP" altLang="en-US" sz="1050" spc="5" dirty="0">
                <a:latin typeface="Noto Sans CJK JP Regular"/>
                <a:cs typeface="Noto Sans CJK JP Regular"/>
              </a:rPr>
              <a:t>賞！</a:t>
            </a:r>
            <a:endParaRPr lang="ja-JP" altLang="en-US" sz="1050" dirty="0">
              <a:latin typeface="Noto Sans CJK JP Regular"/>
              <a:cs typeface="Noto Sans CJK JP Regular"/>
            </a:endParaRPr>
          </a:p>
        </p:txBody>
      </p:sp>
      <p:pic>
        <p:nvPicPr>
          <p:cNvPr id="18" name="Picture 2" descr="【賛同数3万突破記念】「泣いてもいいよ！」ステッカー＆缶バッチプレゼント">
            <a:extLst>
              <a:ext uri="{FF2B5EF4-FFF2-40B4-BE49-F238E27FC236}">
                <a16:creationId xmlns:a16="http://schemas.microsoft.com/office/drawing/2014/main" id="{84547A1F-5703-764A-B8C4-F95133062D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7714" y="3646427"/>
            <a:ext cx="1762251" cy="1321689"/>
          </a:xfrm>
          <a:prstGeom prst="rect">
            <a:avLst/>
          </a:prstGeom>
          <a:noFill/>
          <a:extLst>
            <a:ext uri="{909E8E84-426E-40DD-AFC4-6F175D3DCCD1}">
              <a14:hiddenFill xmlns:a14="http://schemas.microsoft.com/office/drawing/2010/main">
                <a:solidFill>
                  <a:srgbClr val="FFFFFF"/>
                </a:solidFill>
              </a14:hiddenFill>
            </a:ext>
          </a:extLst>
        </p:spPr>
      </p:pic>
      <p:sp>
        <p:nvSpPr>
          <p:cNvPr id="19" name="object 10">
            <a:extLst>
              <a:ext uri="{FF2B5EF4-FFF2-40B4-BE49-F238E27FC236}">
                <a16:creationId xmlns:a16="http://schemas.microsoft.com/office/drawing/2014/main" id="{F7396597-0245-BD4D-8275-FCB56462EADD}"/>
              </a:ext>
            </a:extLst>
          </p:cNvPr>
          <p:cNvSpPr>
            <a:spLocks noChangeAspect="1"/>
          </p:cNvSpPr>
          <p:nvPr/>
        </p:nvSpPr>
        <p:spPr>
          <a:xfrm>
            <a:off x="131063" y="852884"/>
            <a:ext cx="2429510" cy="2428012"/>
          </a:xfrm>
          <a:custGeom>
            <a:avLst/>
            <a:gdLst/>
            <a:ahLst/>
            <a:cxnLst/>
            <a:rect l="l" t="t" r="r" b="b"/>
            <a:pathLst>
              <a:path w="2060575" h="2059304">
                <a:moveTo>
                  <a:pt x="1030223" y="0"/>
                </a:moveTo>
                <a:lnTo>
                  <a:pt x="981727" y="1120"/>
                </a:lnTo>
                <a:lnTo>
                  <a:pt x="933808" y="4448"/>
                </a:lnTo>
                <a:lnTo>
                  <a:pt x="886516" y="9935"/>
                </a:lnTo>
                <a:lnTo>
                  <a:pt x="839899" y="17531"/>
                </a:lnTo>
                <a:lnTo>
                  <a:pt x="794008" y="27187"/>
                </a:lnTo>
                <a:lnTo>
                  <a:pt x="748892" y="38853"/>
                </a:lnTo>
                <a:lnTo>
                  <a:pt x="704600" y="52480"/>
                </a:lnTo>
                <a:lnTo>
                  <a:pt x="661181" y="68018"/>
                </a:lnTo>
                <a:lnTo>
                  <a:pt x="618687" y="85418"/>
                </a:lnTo>
                <a:lnTo>
                  <a:pt x="577165" y="104631"/>
                </a:lnTo>
                <a:lnTo>
                  <a:pt x="536665" y="125607"/>
                </a:lnTo>
                <a:lnTo>
                  <a:pt x="497237" y="148297"/>
                </a:lnTo>
                <a:lnTo>
                  <a:pt x="458930" y="172651"/>
                </a:lnTo>
                <a:lnTo>
                  <a:pt x="421794" y="198619"/>
                </a:lnTo>
                <a:lnTo>
                  <a:pt x="385878" y="226154"/>
                </a:lnTo>
                <a:lnTo>
                  <a:pt x="351232" y="255204"/>
                </a:lnTo>
                <a:lnTo>
                  <a:pt x="317905" y="285720"/>
                </a:lnTo>
                <a:lnTo>
                  <a:pt x="285946" y="317654"/>
                </a:lnTo>
                <a:lnTo>
                  <a:pt x="255406" y="350956"/>
                </a:lnTo>
                <a:lnTo>
                  <a:pt x="226333" y="385576"/>
                </a:lnTo>
                <a:lnTo>
                  <a:pt x="198778" y="421465"/>
                </a:lnTo>
                <a:lnTo>
                  <a:pt x="172789" y="458573"/>
                </a:lnTo>
                <a:lnTo>
                  <a:pt x="148416" y="496851"/>
                </a:lnTo>
                <a:lnTo>
                  <a:pt x="125708" y="536250"/>
                </a:lnTo>
                <a:lnTo>
                  <a:pt x="104716" y="576720"/>
                </a:lnTo>
                <a:lnTo>
                  <a:pt x="85488" y="618212"/>
                </a:lnTo>
                <a:lnTo>
                  <a:pt x="68073" y="660676"/>
                </a:lnTo>
                <a:lnTo>
                  <a:pt x="52523" y="704063"/>
                </a:lnTo>
                <a:lnTo>
                  <a:pt x="38885" y="748324"/>
                </a:lnTo>
                <a:lnTo>
                  <a:pt x="27209" y="793408"/>
                </a:lnTo>
                <a:lnTo>
                  <a:pt x="17546" y="839267"/>
                </a:lnTo>
                <a:lnTo>
                  <a:pt x="9943" y="885852"/>
                </a:lnTo>
                <a:lnTo>
                  <a:pt x="4452" y="933112"/>
                </a:lnTo>
                <a:lnTo>
                  <a:pt x="1121" y="980998"/>
                </a:lnTo>
                <a:lnTo>
                  <a:pt x="0" y="1029461"/>
                </a:lnTo>
                <a:lnTo>
                  <a:pt x="1121" y="1077925"/>
                </a:lnTo>
                <a:lnTo>
                  <a:pt x="4452" y="1125811"/>
                </a:lnTo>
                <a:lnTo>
                  <a:pt x="9943" y="1173071"/>
                </a:lnTo>
                <a:lnTo>
                  <a:pt x="17546" y="1219656"/>
                </a:lnTo>
                <a:lnTo>
                  <a:pt x="27209" y="1265515"/>
                </a:lnTo>
                <a:lnTo>
                  <a:pt x="38885" y="1310599"/>
                </a:lnTo>
                <a:lnTo>
                  <a:pt x="52523" y="1354860"/>
                </a:lnTo>
                <a:lnTo>
                  <a:pt x="68073" y="1398247"/>
                </a:lnTo>
                <a:lnTo>
                  <a:pt x="85488" y="1440711"/>
                </a:lnTo>
                <a:lnTo>
                  <a:pt x="104716" y="1482203"/>
                </a:lnTo>
                <a:lnTo>
                  <a:pt x="125708" y="1522673"/>
                </a:lnTo>
                <a:lnTo>
                  <a:pt x="148416" y="1562072"/>
                </a:lnTo>
                <a:lnTo>
                  <a:pt x="172789" y="1600350"/>
                </a:lnTo>
                <a:lnTo>
                  <a:pt x="198778" y="1637458"/>
                </a:lnTo>
                <a:lnTo>
                  <a:pt x="226333" y="1673347"/>
                </a:lnTo>
                <a:lnTo>
                  <a:pt x="255406" y="1707967"/>
                </a:lnTo>
                <a:lnTo>
                  <a:pt x="285946" y="1741269"/>
                </a:lnTo>
                <a:lnTo>
                  <a:pt x="317905" y="1773203"/>
                </a:lnTo>
                <a:lnTo>
                  <a:pt x="351232" y="1803719"/>
                </a:lnTo>
                <a:lnTo>
                  <a:pt x="385878" y="1832769"/>
                </a:lnTo>
                <a:lnTo>
                  <a:pt x="421794" y="1860304"/>
                </a:lnTo>
                <a:lnTo>
                  <a:pt x="458930" y="1886272"/>
                </a:lnTo>
                <a:lnTo>
                  <a:pt x="497237" y="1910626"/>
                </a:lnTo>
                <a:lnTo>
                  <a:pt x="536665" y="1933316"/>
                </a:lnTo>
                <a:lnTo>
                  <a:pt x="577165" y="1954292"/>
                </a:lnTo>
                <a:lnTo>
                  <a:pt x="618687" y="1973505"/>
                </a:lnTo>
                <a:lnTo>
                  <a:pt x="661181" y="1990905"/>
                </a:lnTo>
                <a:lnTo>
                  <a:pt x="704600" y="2006443"/>
                </a:lnTo>
                <a:lnTo>
                  <a:pt x="748892" y="2020070"/>
                </a:lnTo>
                <a:lnTo>
                  <a:pt x="794008" y="2031736"/>
                </a:lnTo>
                <a:lnTo>
                  <a:pt x="839899" y="2041392"/>
                </a:lnTo>
                <a:lnTo>
                  <a:pt x="886516" y="2048988"/>
                </a:lnTo>
                <a:lnTo>
                  <a:pt x="933808" y="2054475"/>
                </a:lnTo>
                <a:lnTo>
                  <a:pt x="981727" y="2057803"/>
                </a:lnTo>
                <a:lnTo>
                  <a:pt x="1030223" y="2058923"/>
                </a:lnTo>
                <a:lnTo>
                  <a:pt x="1078720" y="2057803"/>
                </a:lnTo>
                <a:lnTo>
                  <a:pt x="1126639" y="2054475"/>
                </a:lnTo>
                <a:lnTo>
                  <a:pt x="1173931" y="2048988"/>
                </a:lnTo>
                <a:lnTo>
                  <a:pt x="1220548" y="2041392"/>
                </a:lnTo>
                <a:lnTo>
                  <a:pt x="1266439" y="2031736"/>
                </a:lnTo>
                <a:lnTo>
                  <a:pt x="1311555" y="2020070"/>
                </a:lnTo>
                <a:lnTo>
                  <a:pt x="1355847" y="2006443"/>
                </a:lnTo>
                <a:lnTo>
                  <a:pt x="1399266" y="1990905"/>
                </a:lnTo>
                <a:lnTo>
                  <a:pt x="1441760" y="1973505"/>
                </a:lnTo>
                <a:lnTo>
                  <a:pt x="1483282" y="1954292"/>
                </a:lnTo>
                <a:lnTo>
                  <a:pt x="1523782" y="1933316"/>
                </a:lnTo>
                <a:lnTo>
                  <a:pt x="1563210" y="1910626"/>
                </a:lnTo>
                <a:lnTo>
                  <a:pt x="1601517" y="1886272"/>
                </a:lnTo>
                <a:lnTo>
                  <a:pt x="1638653" y="1860304"/>
                </a:lnTo>
                <a:lnTo>
                  <a:pt x="1674569" y="1832769"/>
                </a:lnTo>
                <a:lnTo>
                  <a:pt x="1709215" y="1803719"/>
                </a:lnTo>
                <a:lnTo>
                  <a:pt x="1742542" y="1773203"/>
                </a:lnTo>
                <a:lnTo>
                  <a:pt x="1774501" y="1741269"/>
                </a:lnTo>
                <a:lnTo>
                  <a:pt x="1805041" y="1707967"/>
                </a:lnTo>
                <a:lnTo>
                  <a:pt x="1834114" y="1673347"/>
                </a:lnTo>
                <a:lnTo>
                  <a:pt x="1861669" y="1637458"/>
                </a:lnTo>
                <a:lnTo>
                  <a:pt x="1887658" y="1600350"/>
                </a:lnTo>
                <a:lnTo>
                  <a:pt x="1912031" y="1562072"/>
                </a:lnTo>
                <a:lnTo>
                  <a:pt x="1934739" y="1522673"/>
                </a:lnTo>
                <a:lnTo>
                  <a:pt x="1955731" y="1482203"/>
                </a:lnTo>
                <a:lnTo>
                  <a:pt x="1974959" y="1440711"/>
                </a:lnTo>
                <a:lnTo>
                  <a:pt x="1992374" y="1398247"/>
                </a:lnTo>
                <a:lnTo>
                  <a:pt x="2007924" y="1354860"/>
                </a:lnTo>
                <a:lnTo>
                  <a:pt x="2021562" y="1310599"/>
                </a:lnTo>
                <a:lnTo>
                  <a:pt x="2033238" y="1265515"/>
                </a:lnTo>
                <a:lnTo>
                  <a:pt x="2042901" y="1219656"/>
                </a:lnTo>
                <a:lnTo>
                  <a:pt x="2050504" y="1173071"/>
                </a:lnTo>
                <a:lnTo>
                  <a:pt x="2055995" y="1125811"/>
                </a:lnTo>
                <a:lnTo>
                  <a:pt x="2059326" y="1077925"/>
                </a:lnTo>
                <a:lnTo>
                  <a:pt x="2060447" y="1029461"/>
                </a:lnTo>
                <a:lnTo>
                  <a:pt x="2059326" y="980998"/>
                </a:lnTo>
                <a:lnTo>
                  <a:pt x="2055995" y="933112"/>
                </a:lnTo>
                <a:lnTo>
                  <a:pt x="2050504" y="885852"/>
                </a:lnTo>
                <a:lnTo>
                  <a:pt x="2042901" y="839267"/>
                </a:lnTo>
                <a:lnTo>
                  <a:pt x="2033238" y="793408"/>
                </a:lnTo>
                <a:lnTo>
                  <a:pt x="2021562" y="748324"/>
                </a:lnTo>
                <a:lnTo>
                  <a:pt x="2007924" y="704063"/>
                </a:lnTo>
                <a:lnTo>
                  <a:pt x="1992374" y="660676"/>
                </a:lnTo>
                <a:lnTo>
                  <a:pt x="1974959" y="618212"/>
                </a:lnTo>
                <a:lnTo>
                  <a:pt x="1955731" y="576720"/>
                </a:lnTo>
                <a:lnTo>
                  <a:pt x="1934739" y="536250"/>
                </a:lnTo>
                <a:lnTo>
                  <a:pt x="1912031" y="496851"/>
                </a:lnTo>
                <a:lnTo>
                  <a:pt x="1887658" y="458573"/>
                </a:lnTo>
                <a:lnTo>
                  <a:pt x="1861669" y="421465"/>
                </a:lnTo>
                <a:lnTo>
                  <a:pt x="1834114" y="385576"/>
                </a:lnTo>
                <a:lnTo>
                  <a:pt x="1805041" y="350956"/>
                </a:lnTo>
                <a:lnTo>
                  <a:pt x="1774501" y="317654"/>
                </a:lnTo>
                <a:lnTo>
                  <a:pt x="1742542" y="285720"/>
                </a:lnTo>
                <a:lnTo>
                  <a:pt x="1709215" y="255204"/>
                </a:lnTo>
                <a:lnTo>
                  <a:pt x="1674569" y="226154"/>
                </a:lnTo>
                <a:lnTo>
                  <a:pt x="1638653" y="198619"/>
                </a:lnTo>
                <a:lnTo>
                  <a:pt x="1601517" y="172651"/>
                </a:lnTo>
                <a:lnTo>
                  <a:pt x="1563210" y="148297"/>
                </a:lnTo>
                <a:lnTo>
                  <a:pt x="1523782" y="125607"/>
                </a:lnTo>
                <a:lnTo>
                  <a:pt x="1483282" y="104631"/>
                </a:lnTo>
                <a:lnTo>
                  <a:pt x="1441760" y="85418"/>
                </a:lnTo>
                <a:lnTo>
                  <a:pt x="1399266" y="68018"/>
                </a:lnTo>
                <a:lnTo>
                  <a:pt x="1355847" y="52480"/>
                </a:lnTo>
                <a:lnTo>
                  <a:pt x="1311555" y="38853"/>
                </a:lnTo>
                <a:lnTo>
                  <a:pt x="1266439" y="27187"/>
                </a:lnTo>
                <a:lnTo>
                  <a:pt x="1220548" y="17531"/>
                </a:lnTo>
                <a:lnTo>
                  <a:pt x="1173931" y="9935"/>
                </a:lnTo>
                <a:lnTo>
                  <a:pt x="1126639" y="4448"/>
                </a:lnTo>
                <a:lnTo>
                  <a:pt x="1078720" y="1120"/>
                </a:lnTo>
                <a:lnTo>
                  <a:pt x="1030223" y="0"/>
                </a:lnTo>
                <a:close/>
              </a:path>
            </a:pathLst>
          </a:custGeom>
          <a:solidFill>
            <a:srgbClr val="D9D9D9">
              <a:alpha val="69804"/>
            </a:srgbClr>
          </a:solidFill>
        </p:spPr>
        <p:txBody>
          <a:bodyPr wrap="square" lIns="0" tIns="0" rIns="0" bIns="0" rtlCol="0"/>
          <a:lstStyle/>
          <a:p>
            <a:endParaRPr/>
          </a:p>
        </p:txBody>
      </p:sp>
      <p:sp>
        <p:nvSpPr>
          <p:cNvPr id="20" name="object 2">
            <a:extLst>
              <a:ext uri="{FF2B5EF4-FFF2-40B4-BE49-F238E27FC236}">
                <a16:creationId xmlns:a16="http://schemas.microsoft.com/office/drawing/2014/main" id="{500B202B-31F9-764E-8CA2-9E5E91E6441A}"/>
              </a:ext>
            </a:extLst>
          </p:cNvPr>
          <p:cNvSpPr txBox="1"/>
          <p:nvPr/>
        </p:nvSpPr>
        <p:spPr>
          <a:xfrm>
            <a:off x="358101" y="1371451"/>
            <a:ext cx="2047113" cy="1502976"/>
          </a:xfrm>
          <a:prstGeom prst="rect">
            <a:avLst/>
          </a:prstGeom>
        </p:spPr>
        <p:txBody>
          <a:bodyPr vert="horz" wrap="square" lIns="0" tIns="12700" rIns="0" bIns="0" rtlCol="0">
            <a:spAutoFit/>
          </a:bodyPr>
          <a:lstStyle/>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「赤ちゃんが泣くのは当たり前のこと」なのですがね</a:t>
            </a:r>
            <a:r>
              <a:rPr lang="en-US" sz="1200" b="1" dirty="0">
                <a:latin typeface="Yu Gothic" panose="020B0400000000000000" pitchFamily="34" charset="-128"/>
                <a:ea typeface="Yu Gothic" panose="020B0400000000000000" pitchFamily="34" charset="-128"/>
                <a:cs typeface="Noto Sans CJK JP Regular"/>
              </a:rPr>
              <a:t>ぇ</a:t>
            </a:r>
            <a:r>
              <a:rPr sz="1200" b="1" dirty="0">
                <a:latin typeface="Yu Gothic" panose="020B0400000000000000" pitchFamily="34" charset="-128"/>
                <a:ea typeface="Yu Gothic" panose="020B0400000000000000" pitchFamily="34" charset="-128"/>
                <a:cs typeface="Noto Sans CJK JP Regular"/>
              </a:rPr>
              <a:t>。</a:t>
            </a:r>
            <a:r>
              <a:rPr sz="1200" b="1" spc="-20" dirty="0">
                <a:latin typeface="Yu Gothic" panose="020B0400000000000000" pitchFamily="34" charset="-128"/>
                <a:ea typeface="Yu Gothic" panose="020B0400000000000000" pitchFamily="34" charset="-128"/>
                <a:cs typeface="Noto Sans CJK JP Regular"/>
              </a:rPr>
              <a:t> </a:t>
            </a:r>
            <a:r>
              <a:rPr sz="1200" b="1" dirty="0">
                <a:latin typeface="Yu Gothic" panose="020B0400000000000000" pitchFamily="34" charset="-128"/>
                <a:ea typeface="Yu Gothic" panose="020B0400000000000000" pitchFamily="34" charset="-128"/>
                <a:cs typeface="Noto Sans CJK JP Regular"/>
              </a:rPr>
              <a:t>絵もかわいいので、 ぜひ交通機関でポスター、 </a:t>
            </a:r>
            <a:r>
              <a:rPr sz="1200" b="1" spc="-5" dirty="0">
                <a:latin typeface="Yu Gothic" panose="020B0400000000000000" pitchFamily="34" charset="-128"/>
                <a:ea typeface="Yu Gothic" panose="020B0400000000000000" pitchFamily="34" charset="-128"/>
                <a:cs typeface="Noto Sans CJK JP Regular"/>
              </a:rPr>
              <a:t>ステッカーを貼りだしても</a:t>
            </a:r>
            <a:r>
              <a:rPr sz="1200" b="1" dirty="0">
                <a:latin typeface="Yu Gothic" panose="020B0400000000000000" pitchFamily="34" charset="-128"/>
                <a:ea typeface="Yu Gothic" panose="020B0400000000000000" pitchFamily="34" charset="-128"/>
                <a:cs typeface="Noto Sans CJK JP Regular"/>
              </a:rPr>
              <a:t>らいたいです</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pPr>
            <a:endParaRPr sz="1200" b="1" dirty="0">
              <a:latin typeface="Yu Gothic" panose="020B0400000000000000" pitchFamily="34" charset="-128"/>
              <a:ea typeface="Yu Gothic" panose="020B0400000000000000" pitchFamily="34" charset="-128"/>
              <a:cs typeface="Noto Sans CJK JP Regular"/>
            </a:endParaRPr>
          </a:p>
          <a:p>
            <a:pPr marL="12700" marR="18415"/>
            <a:r>
              <a:rPr lang="en-US" altLang="ja-JP" sz="1200" b="1" dirty="0">
                <a:solidFill>
                  <a:srgbClr val="FF0000"/>
                </a:solidFill>
                <a:latin typeface="Yu Gothic" panose="020B0400000000000000" pitchFamily="34" charset="-128"/>
                <a:ea typeface="Yu Gothic" panose="020B0400000000000000" pitchFamily="34" charset="-128"/>
                <a:cs typeface="Noto Sans CJK JP Regular"/>
              </a:rPr>
              <a:t>↓</a:t>
            </a:r>
            <a:r>
              <a:rPr sz="1200" b="1" dirty="0">
                <a:solidFill>
                  <a:srgbClr val="FF0000"/>
                </a:solidFill>
                <a:latin typeface="Yu Gothic" panose="020B0400000000000000" pitchFamily="34" charset="-128"/>
                <a:ea typeface="Yu Gothic" panose="020B0400000000000000" pitchFamily="34" charset="-128"/>
                <a:cs typeface="Noto Sans CJK JP Regular"/>
              </a:rPr>
              <a:t>賛同企業様に差し上げる</a:t>
            </a:r>
            <a:endParaRPr lang="en-US" sz="1200" b="1" dirty="0">
              <a:solidFill>
                <a:srgbClr val="FF0000"/>
              </a:solidFill>
              <a:latin typeface="Yu Gothic" panose="020B0400000000000000" pitchFamily="34" charset="-128"/>
              <a:ea typeface="Yu Gothic" panose="020B0400000000000000" pitchFamily="34" charset="-128"/>
              <a:cs typeface="Noto Sans CJK JP Regular"/>
            </a:endParaRPr>
          </a:p>
          <a:p>
            <a:pPr marL="12700" marR="18415"/>
            <a:r>
              <a:rPr lang="ja-JP" altLang="en-US" sz="1200" b="1" dirty="0">
                <a:solidFill>
                  <a:srgbClr val="FF0000"/>
                </a:solidFill>
                <a:latin typeface="Yu Gothic" panose="020B0400000000000000" pitchFamily="34" charset="-128"/>
                <a:ea typeface="Yu Gothic" panose="020B0400000000000000" pitchFamily="34" charset="-128"/>
                <a:cs typeface="Noto Sans CJK JP Regular"/>
              </a:rPr>
              <a:t>　</a:t>
            </a:r>
            <a:r>
              <a:rPr sz="1200" b="1" dirty="0">
                <a:solidFill>
                  <a:srgbClr val="FF0000"/>
                </a:solidFill>
                <a:latin typeface="Yu Gothic" panose="020B0400000000000000" pitchFamily="34" charset="-128"/>
                <a:ea typeface="Yu Gothic" panose="020B0400000000000000" pitchFamily="34" charset="-128"/>
                <a:cs typeface="Noto Sans CJK JP Regular"/>
              </a:rPr>
              <a:t>ポスターを作りました！</a:t>
            </a:r>
            <a:endParaRPr sz="1200" b="1" dirty="0">
              <a:latin typeface="Yu Gothic" panose="020B0400000000000000" pitchFamily="34" charset="-128"/>
              <a:ea typeface="Yu Gothic" panose="020B0400000000000000" pitchFamily="34" charset="-128"/>
              <a:cs typeface="Noto Sans CJK JP Regular"/>
            </a:endParaRPr>
          </a:p>
        </p:txBody>
      </p:sp>
      <p:sp>
        <p:nvSpPr>
          <p:cNvPr id="22" name="bk object 19">
            <a:extLst>
              <a:ext uri="{FF2B5EF4-FFF2-40B4-BE49-F238E27FC236}">
                <a16:creationId xmlns:a16="http://schemas.microsoft.com/office/drawing/2014/main" id="{2D7B35EC-1A4D-D04C-8E3C-8F30FCC0FC25}"/>
              </a:ext>
            </a:extLst>
          </p:cNvPr>
          <p:cNvSpPr/>
          <p:nvPr/>
        </p:nvSpPr>
        <p:spPr>
          <a:xfrm>
            <a:off x="842772" y="325948"/>
            <a:ext cx="5519928" cy="414528"/>
          </a:xfrm>
          <a:prstGeom prst="rect">
            <a:avLst/>
          </a:prstGeom>
          <a:blipFill>
            <a:blip r:embed="rId5" cstate="print"/>
            <a:stretch>
              <a:fillRect/>
            </a:stretch>
          </a:blipFill>
        </p:spPr>
        <p:txBody>
          <a:bodyPr wrap="square" lIns="0" tIns="0" rIns="0" bIns="0" rtlCol="0"/>
          <a:lstStyle/>
          <a:p>
            <a:endParaRPr sz="1800"/>
          </a:p>
        </p:txBody>
      </p:sp>
      <p:sp>
        <p:nvSpPr>
          <p:cNvPr id="23" name="bk object 16">
            <a:extLst>
              <a:ext uri="{FF2B5EF4-FFF2-40B4-BE49-F238E27FC236}">
                <a16:creationId xmlns:a16="http://schemas.microsoft.com/office/drawing/2014/main" id="{40F6F746-B1FF-E445-8794-6AD97C024219}"/>
              </a:ext>
            </a:extLst>
          </p:cNvPr>
          <p:cNvSpPr/>
          <p:nvPr/>
        </p:nvSpPr>
        <p:spPr>
          <a:xfrm>
            <a:off x="5963318" y="5627147"/>
            <a:ext cx="943356" cy="935985"/>
          </a:xfrm>
          <a:prstGeom prst="rect">
            <a:avLst/>
          </a:prstGeom>
          <a:blipFill>
            <a:blip r:embed="rId6" cstate="print"/>
            <a:stretch>
              <a:fillRect/>
            </a:stretch>
          </a:blipFill>
        </p:spPr>
        <p:txBody>
          <a:bodyPr wrap="square" lIns="0" tIns="0" rIns="0" bIns="0" rtlCol="0"/>
          <a:lstStyle/>
          <a:p>
            <a:endParaRPr sz="1800"/>
          </a:p>
        </p:txBody>
      </p:sp>
    </p:spTree>
    <p:extLst>
      <p:ext uri="{BB962C8B-B14F-4D97-AF65-F5344CB8AC3E}">
        <p14:creationId xmlns:p14="http://schemas.microsoft.com/office/powerpoint/2010/main" val="3056606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9E95A63C-644C-1F44-85DB-47DAECBD309D}"/>
              </a:ext>
            </a:extLst>
          </p:cNvPr>
          <p:cNvSpPr/>
          <p:nvPr/>
        </p:nvSpPr>
        <p:spPr>
          <a:xfrm>
            <a:off x="747738" y="1099885"/>
            <a:ext cx="4591140" cy="2182466"/>
          </a:xfrm>
          <a:prstGeom prst="rect">
            <a:avLst/>
          </a:prstGeom>
          <a:blipFill>
            <a:blip r:embed="rId2" cstate="print"/>
            <a:stretch>
              <a:fillRect/>
            </a:stretch>
          </a:blipFill>
        </p:spPr>
        <p:txBody>
          <a:bodyPr wrap="square" lIns="0" tIns="0" rIns="0" bIns="0" rtlCol="0"/>
          <a:lstStyle/>
          <a:p>
            <a:endParaRPr/>
          </a:p>
        </p:txBody>
      </p:sp>
      <p:sp>
        <p:nvSpPr>
          <p:cNvPr id="3" name="object 5">
            <a:extLst>
              <a:ext uri="{FF2B5EF4-FFF2-40B4-BE49-F238E27FC236}">
                <a16:creationId xmlns:a16="http://schemas.microsoft.com/office/drawing/2014/main" id="{1AA2F692-D8B5-B54D-9DBA-D44C77A4D42F}"/>
              </a:ext>
            </a:extLst>
          </p:cNvPr>
          <p:cNvSpPr/>
          <p:nvPr/>
        </p:nvSpPr>
        <p:spPr>
          <a:xfrm>
            <a:off x="468633" y="4114171"/>
            <a:ext cx="1417319" cy="1665557"/>
          </a:xfrm>
          <a:prstGeom prst="rect">
            <a:avLst/>
          </a:prstGeom>
          <a:blipFill>
            <a:blip r:embed="rId3" cstate="print"/>
            <a:stretch>
              <a:fillRect/>
            </a:stretch>
          </a:blipFill>
        </p:spPr>
        <p:txBody>
          <a:bodyPr wrap="square" lIns="0" tIns="0" rIns="0" bIns="0" rtlCol="0"/>
          <a:lstStyle/>
          <a:p>
            <a:endParaRPr/>
          </a:p>
        </p:txBody>
      </p:sp>
      <p:sp>
        <p:nvSpPr>
          <p:cNvPr id="4" name="object 6">
            <a:extLst>
              <a:ext uri="{FF2B5EF4-FFF2-40B4-BE49-F238E27FC236}">
                <a16:creationId xmlns:a16="http://schemas.microsoft.com/office/drawing/2014/main" id="{6A3AD56A-FCE9-C645-A7EA-C908FEF4649C}"/>
              </a:ext>
            </a:extLst>
          </p:cNvPr>
          <p:cNvSpPr/>
          <p:nvPr/>
        </p:nvSpPr>
        <p:spPr>
          <a:xfrm>
            <a:off x="2039689" y="4125441"/>
            <a:ext cx="1956948" cy="1749777"/>
          </a:xfrm>
          <a:prstGeom prst="rect">
            <a:avLst/>
          </a:prstGeom>
          <a:blipFill>
            <a:blip r:embed="rId4" cstate="print"/>
            <a:stretch>
              <a:fillRect/>
            </a:stretch>
          </a:blipFill>
        </p:spPr>
        <p:txBody>
          <a:bodyPr wrap="square" lIns="0" tIns="0" rIns="0" bIns="0" rtlCol="0"/>
          <a:lstStyle/>
          <a:p>
            <a:endParaRPr/>
          </a:p>
        </p:txBody>
      </p:sp>
      <p:sp>
        <p:nvSpPr>
          <p:cNvPr id="5" name="object 7">
            <a:extLst>
              <a:ext uri="{FF2B5EF4-FFF2-40B4-BE49-F238E27FC236}">
                <a16:creationId xmlns:a16="http://schemas.microsoft.com/office/drawing/2014/main" id="{4720BD28-5D2E-E74D-B8B5-70C607F35125}"/>
              </a:ext>
            </a:extLst>
          </p:cNvPr>
          <p:cNvSpPr/>
          <p:nvPr/>
        </p:nvSpPr>
        <p:spPr>
          <a:xfrm>
            <a:off x="6406818" y="4794177"/>
            <a:ext cx="2142725" cy="1154594"/>
          </a:xfrm>
          <a:prstGeom prst="rect">
            <a:avLst/>
          </a:prstGeom>
          <a:blipFill>
            <a:blip r:embed="rId5" cstate="print"/>
            <a:stretch>
              <a:fillRect/>
            </a:stretch>
          </a:blipFill>
        </p:spPr>
        <p:txBody>
          <a:bodyPr wrap="square" lIns="0" tIns="0" rIns="0" bIns="0" rtlCol="0"/>
          <a:lstStyle/>
          <a:p>
            <a:endParaRPr/>
          </a:p>
        </p:txBody>
      </p:sp>
      <p:sp>
        <p:nvSpPr>
          <p:cNvPr id="6" name="object 8">
            <a:extLst>
              <a:ext uri="{FF2B5EF4-FFF2-40B4-BE49-F238E27FC236}">
                <a16:creationId xmlns:a16="http://schemas.microsoft.com/office/drawing/2014/main" id="{8654F3F1-A49E-BA4A-B678-B9A258B768D2}"/>
              </a:ext>
            </a:extLst>
          </p:cNvPr>
          <p:cNvSpPr txBox="1"/>
          <p:nvPr/>
        </p:nvSpPr>
        <p:spPr>
          <a:xfrm>
            <a:off x="481999" y="6086043"/>
            <a:ext cx="1231265" cy="175048"/>
          </a:xfrm>
          <a:prstGeom prst="rect">
            <a:avLst/>
          </a:prstGeom>
        </p:spPr>
        <p:txBody>
          <a:bodyPr vert="horz" wrap="square" lIns="0" tIns="13335" rIns="0" bIns="0" rtlCol="0">
            <a:spAutoFit/>
          </a:bodyPr>
          <a:lstStyle/>
          <a:p>
            <a:pPr marL="12700">
              <a:spcBef>
                <a:spcPts val="105"/>
              </a:spcBef>
            </a:pPr>
            <a:r>
              <a:rPr sz="1050" spc="5" dirty="0">
                <a:solidFill>
                  <a:srgbClr val="2D75B6"/>
                </a:solidFill>
                <a:latin typeface="Noto Sans CJK JP Regular"/>
                <a:cs typeface="Noto Sans CJK JP Regular"/>
              </a:rPr>
              <a:t>▲ホリプロ保</a:t>
            </a:r>
            <a:r>
              <a:rPr sz="1050" spc="-10" dirty="0">
                <a:solidFill>
                  <a:srgbClr val="2D75B6"/>
                </a:solidFill>
                <a:latin typeface="Noto Sans CJK JP Regular"/>
                <a:cs typeface="Noto Sans CJK JP Regular"/>
              </a:rPr>
              <a:t>育</a:t>
            </a:r>
            <a:r>
              <a:rPr sz="1050" spc="5" dirty="0">
                <a:solidFill>
                  <a:srgbClr val="2D75B6"/>
                </a:solidFill>
                <a:latin typeface="Noto Sans CJK JP Regular"/>
                <a:cs typeface="Noto Sans CJK JP Regular"/>
              </a:rPr>
              <a:t>園様</a:t>
            </a:r>
            <a:endParaRPr sz="1050">
              <a:latin typeface="Noto Sans CJK JP Regular"/>
              <a:cs typeface="Noto Sans CJK JP Regular"/>
            </a:endParaRPr>
          </a:p>
        </p:txBody>
      </p:sp>
      <p:sp>
        <p:nvSpPr>
          <p:cNvPr id="7" name="object 9">
            <a:extLst>
              <a:ext uri="{FF2B5EF4-FFF2-40B4-BE49-F238E27FC236}">
                <a16:creationId xmlns:a16="http://schemas.microsoft.com/office/drawing/2014/main" id="{2F81842B-446A-B54B-8659-A4B280E7282C}"/>
              </a:ext>
            </a:extLst>
          </p:cNvPr>
          <p:cNvSpPr txBox="1"/>
          <p:nvPr/>
        </p:nvSpPr>
        <p:spPr>
          <a:xfrm>
            <a:off x="2261435" y="6094882"/>
            <a:ext cx="1630680" cy="175048"/>
          </a:xfrm>
          <a:prstGeom prst="rect">
            <a:avLst/>
          </a:prstGeom>
        </p:spPr>
        <p:txBody>
          <a:bodyPr vert="horz" wrap="square" lIns="0" tIns="13335" rIns="0" bIns="0" rtlCol="0">
            <a:spAutoFit/>
          </a:bodyPr>
          <a:lstStyle/>
          <a:p>
            <a:pPr marL="12700">
              <a:spcBef>
                <a:spcPts val="105"/>
              </a:spcBef>
            </a:pPr>
            <a:r>
              <a:rPr sz="1050" spc="5" dirty="0">
                <a:solidFill>
                  <a:srgbClr val="2D75B6"/>
                </a:solidFill>
                <a:latin typeface="Noto Sans CJK JP Regular"/>
                <a:cs typeface="Noto Sans CJK JP Regular"/>
              </a:rPr>
              <a:t>▲ゲンナイ製</a:t>
            </a:r>
            <a:r>
              <a:rPr sz="1050" spc="-10" dirty="0">
                <a:solidFill>
                  <a:srgbClr val="2D75B6"/>
                </a:solidFill>
                <a:latin typeface="Noto Sans CJK JP Regular"/>
                <a:cs typeface="Noto Sans CJK JP Regular"/>
              </a:rPr>
              <a:t>薬</a:t>
            </a:r>
            <a:r>
              <a:rPr sz="1050" spc="5" dirty="0">
                <a:solidFill>
                  <a:srgbClr val="2D75B6"/>
                </a:solidFill>
                <a:latin typeface="Noto Sans CJK JP Regular"/>
                <a:cs typeface="Noto Sans CJK JP Regular"/>
              </a:rPr>
              <a:t>株</a:t>
            </a:r>
            <a:r>
              <a:rPr sz="1050" spc="-10" dirty="0">
                <a:solidFill>
                  <a:srgbClr val="2D75B6"/>
                </a:solidFill>
                <a:latin typeface="Noto Sans CJK JP Regular"/>
                <a:cs typeface="Noto Sans CJK JP Regular"/>
              </a:rPr>
              <a:t>式</a:t>
            </a:r>
            <a:r>
              <a:rPr sz="1050" spc="5" dirty="0">
                <a:solidFill>
                  <a:srgbClr val="2D75B6"/>
                </a:solidFill>
                <a:latin typeface="Noto Sans CJK JP Regular"/>
                <a:cs typeface="Noto Sans CJK JP Regular"/>
              </a:rPr>
              <a:t>会</a:t>
            </a:r>
            <a:r>
              <a:rPr sz="1050" spc="-10" dirty="0">
                <a:solidFill>
                  <a:srgbClr val="2D75B6"/>
                </a:solidFill>
                <a:latin typeface="Noto Sans CJK JP Regular"/>
                <a:cs typeface="Noto Sans CJK JP Regular"/>
              </a:rPr>
              <a:t>社</a:t>
            </a:r>
            <a:r>
              <a:rPr sz="1050" spc="5" dirty="0">
                <a:solidFill>
                  <a:srgbClr val="2D75B6"/>
                </a:solidFill>
                <a:latin typeface="Noto Sans CJK JP Regular"/>
                <a:cs typeface="Noto Sans CJK JP Regular"/>
              </a:rPr>
              <a:t>様</a:t>
            </a:r>
            <a:endParaRPr sz="1050" dirty="0">
              <a:latin typeface="Noto Sans CJK JP Regular"/>
              <a:cs typeface="Noto Sans CJK JP Regular"/>
            </a:endParaRPr>
          </a:p>
        </p:txBody>
      </p:sp>
      <p:sp>
        <p:nvSpPr>
          <p:cNvPr id="8" name="object 10">
            <a:extLst>
              <a:ext uri="{FF2B5EF4-FFF2-40B4-BE49-F238E27FC236}">
                <a16:creationId xmlns:a16="http://schemas.microsoft.com/office/drawing/2014/main" id="{7E0D4093-25DD-034C-B868-B7ED149EA9AB}"/>
              </a:ext>
            </a:extLst>
          </p:cNvPr>
          <p:cNvSpPr txBox="1"/>
          <p:nvPr/>
        </p:nvSpPr>
        <p:spPr>
          <a:xfrm>
            <a:off x="6911604" y="6253378"/>
            <a:ext cx="964565" cy="175048"/>
          </a:xfrm>
          <a:prstGeom prst="rect">
            <a:avLst/>
          </a:prstGeom>
        </p:spPr>
        <p:txBody>
          <a:bodyPr vert="horz" wrap="square" lIns="0" tIns="13335" rIns="0" bIns="0" rtlCol="0">
            <a:spAutoFit/>
          </a:bodyPr>
          <a:lstStyle/>
          <a:p>
            <a:pPr marL="12700">
              <a:spcBef>
                <a:spcPts val="105"/>
              </a:spcBef>
            </a:pPr>
            <a:r>
              <a:rPr sz="1050" spc="5" dirty="0">
                <a:solidFill>
                  <a:srgbClr val="2D75B6"/>
                </a:solidFill>
                <a:latin typeface="Noto Sans CJK JP Regular"/>
                <a:cs typeface="Noto Sans CJK JP Regular"/>
              </a:rPr>
              <a:t>▲マムズラボ様</a:t>
            </a:r>
            <a:endParaRPr sz="1050">
              <a:latin typeface="Noto Sans CJK JP Regular"/>
              <a:cs typeface="Noto Sans CJK JP Regular"/>
            </a:endParaRPr>
          </a:p>
        </p:txBody>
      </p:sp>
      <p:sp>
        <p:nvSpPr>
          <p:cNvPr id="9" name="object 12">
            <a:extLst>
              <a:ext uri="{FF2B5EF4-FFF2-40B4-BE49-F238E27FC236}">
                <a16:creationId xmlns:a16="http://schemas.microsoft.com/office/drawing/2014/main" id="{7AD78436-4662-DB46-BC3D-6F03AF12E530}"/>
              </a:ext>
            </a:extLst>
          </p:cNvPr>
          <p:cNvSpPr/>
          <p:nvPr/>
        </p:nvSpPr>
        <p:spPr>
          <a:xfrm>
            <a:off x="6372224" y="4194098"/>
            <a:ext cx="2350008" cy="273731"/>
          </a:xfrm>
          <a:prstGeom prst="rect">
            <a:avLst/>
          </a:prstGeom>
          <a:blipFill>
            <a:blip r:embed="rId6" cstate="print"/>
            <a:stretch>
              <a:fillRect/>
            </a:stretch>
          </a:blipFill>
        </p:spPr>
        <p:txBody>
          <a:bodyPr wrap="square" lIns="0" tIns="0" rIns="0" bIns="0" rtlCol="0"/>
          <a:lstStyle/>
          <a:p>
            <a:endParaRPr/>
          </a:p>
        </p:txBody>
      </p:sp>
      <p:sp>
        <p:nvSpPr>
          <p:cNvPr id="10" name="object 13">
            <a:extLst>
              <a:ext uri="{FF2B5EF4-FFF2-40B4-BE49-F238E27FC236}">
                <a16:creationId xmlns:a16="http://schemas.microsoft.com/office/drawing/2014/main" id="{5A085F96-C658-3A4A-AD03-B808B1EA4506}"/>
              </a:ext>
            </a:extLst>
          </p:cNvPr>
          <p:cNvSpPr/>
          <p:nvPr/>
        </p:nvSpPr>
        <p:spPr>
          <a:xfrm>
            <a:off x="6849236" y="1286255"/>
            <a:ext cx="1485900" cy="855344"/>
          </a:xfrm>
          <a:custGeom>
            <a:avLst/>
            <a:gdLst/>
            <a:ahLst/>
            <a:cxnLst/>
            <a:rect l="l" t="t" r="r" b="b"/>
            <a:pathLst>
              <a:path w="1485900" h="855344">
                <a:moveTo>
                  <a:pt x="870839" y="0"/>
                </a:moveTo>
                <a:lnTo>
                  <a:pt x="815287" y="2019"/>
                </a:lnTo>
                <a:lnTo>
                  <a:pt x="761170" y="7426"/>
                </a:lnTo>
                <a:lnTo>
                  <a:pt x="708701" y="16069"/>
                </a:lnTo>
                <a:lnTo>
                  <a:pt x="658093" y="27794"/>
                </a:lnTo>
                <a:lnTo>
                  <a:pt x="609562" y="42451"/>
                </a:lnTo>
                <a:lnTo>
                  <a:pt x="563320" y="59887"/>
                </a:lnTo>
                <a:lnTo>
                  <a:pt x="519581" y="79950"/>
                </a:lnTo>
                <a:lnTo>
                  <a:pt x="478559" y="102488"/>
                </a:lnTo>
                <a:lnTo>
                  <a:pt x="440467" y="127349"/>
                </a:lnTo>
                <a:lnTo>
                  <a:pt x="405520" y="154380"/>
                </a:lnTo>
                <a:lnTo>
                  <a:pt x="373931" y="183430"/>
                </a:lnTo>
                <a:lnTo>
                  <a:pt x="345915" y="214347"/>
                </a:lnTo>
                <a:lnTo>
                  <a:pt x="321683" y="246979"/>
                </a:lnTo>
                <a:lnTo>
                  <a:pt x="301452" y="281172"/>
                </a:lnTo>
                <a:lnTo>
                  <a:pt x="285433" y="316776"/>
                </a:lnTo>
                <a:lnTo>
                  <a:pt x="273842" y="353639"/>
                </a:lnTo>
                <a:lnTo>
                  <a:pt x="266891" y="391607"/>
                </a:lnTo>
                <a:lnTo>
                  <a:pt x="264795" y="430530"/>
                </a:lnTo>
                <a:lnTo>
                  <a:pt x="0" y="551180"/>
                </a:lnTo>
                <a:lnTo>
                  <a:pt x="310896" y="590423"/>
                </a:lnTo>
                <a:lnTo>
                  <a:pt x="335049" y="626588"/>
                </a:lnTo>
                <a:lnTo>
                  <a:pt x="363529" y="660613"/>
                </a:lnTo>
                <a:lnTo>
                  <a:pt x="396046" y="692361"/>
                </a:lnTo>
                <a:lnTo>
                  <a:pt x="432311" y="721698"/>
                </a:lnTo>
                <a:lnTo>
                  <a:pt x="472033" y="748488"/>
                </a:lnTo>
                <a:lnTo>
                  <a:pt x="514922" y="772598"/>
                </a:lnTo>
                <a:lnTo>
                  <a:pt x="560688" y="793892"/>
                </a:lnTo>
                <a:lnTo>
                  <a:pt x="609042" y="812235"/>
                </a:lnTo>
                <a:lnTo>
                  <a:pt x="659694" y="827492"/>
                </a:lnTo>
                <a:lnTo>
                  <a:pt x="712353" y="839528"/>
                </a:lnTo>
                <a:lnTo>
                  <a:pt x="766729" y="848209"/>
                </a:lnTo>
                <a:lnTo>
                  <a:pt x="822533" y="853399"/>
                </a:lnTo>
                <a:lnTo>
                  <a:pt x="879475" y="854964"/>
                </a:lnTo>
                <a:lnTo>
                  <a:pt x="935026" y="852944"/>
                </a:lnTo>
                <a:lnTo>
                  <a:pt x="989143" y="847537"/>
                </a:lnTo>
                <a:lnTo>
                  <a:pt x="1041612" y="838894"/>
                </a:lnTo>
                <a:lnTo>
                  <a:pt x="1092220" y="827169"/>
                </a:lnTo>
                <a:lnTo>
                  <a:pt x="1140751" y="812512"/>
                </a:lnTo>
                <a:lnTo>
                  <a:pt x="1186993" y="795076"/>
                </a:lnTo>
                <a:lnTo>
                  <a:pt x="1230732" y="775013"/>
                </a:lnTo>
                <a:lnTo>
                  <a:pt x="1271754" y="752475"/>
                </a:lnTo>
                <a:lnTo>
                  <a:pt x="1309846" y="727614"/>
                </a:lnTo>
                <a:lnTo>
                  <a:pt x="1344793" y="700583"/>
                </a:lnTo>
                <a:lnTo>
                  <a:pt x="1376382" y="671533"/>
                </a:lnTo>
                <a:lnTo>
                  <a:pt x="1404398" y="640616"/>
                </a:lnTo>
                <a:lnTo>
                  <a:pt x="1428630" y="607984"/>
                </a:lnTo>
                <a:lnTo>
                  <a:pt x="1448861" y="573791"/>
                </a:lnTo>
                <a:lnTo>
                  <a:pt x="1464880" y="538187"/>
                </a:lnTo>
                <a:lnTo>
                  <a:pt x="1476471" y="501324"/>
                </a:lnTo>
                <a:lnTo>
                  <a:pt x="1483422" y="463356"/>
                </a:lnTo>
                <a:lnTo>
                  <a:pt x="1485519" y="424434"/>
                </a:lnTo>
                <a:lnTo>
                  <a:pt x="1482627" y="385536"/>
                </a:lnTo>
                <a:lnTo>
                  <a:pt x="1474900" y="347643"/>
                </a:lnTo>
                <a:lnTo>
                  <a:pt x="1462556" y="310903"/>
                </a:lnTo>
                <a:lnTo>
                  <a:pt x="1445811" y="275465"/>
                </a:lnTo>
                <a:lnTo>
                  <a:pt x="1424882" y="241480"/>
                </a:lnTo>
                <a:lnTo>
                  <a:pt x="1399986" y="209098"/>
                </a:lnTo>
                <a:lnTo>
                  <a:pt x="1371341" y="178468"/>
                </a:lnTo>
                <a:lnTo>
                  <a:pt x="1339164" y="149739"/>
                </a:lnTo>
                <a:lnTo>
                  <a:pt x="1303670" y="123062"/>
                </a:lnTo>
                <a:lnTo>
                  <a:pt x="1265079" y="98587"/>
                </a:lnTo>
                <a:lnTo>
                  <a:pt x="1223605" y="76463"/>
                </a:lnTo>
                <a:lnTo>
                  <a:pt x="1179467" y="56839"/>
                </a:lnTo>
                <a:lnTo>
                  <a:pt x="1132882" y="39866"/>
                </a:lnTo>
                <a:lnTo>
                  <a:pt x="1084066" y="25693"/>
                </a:lnTo>
                <a:lnTo>
                  <a:pt x="1033237" y="14470"/>
                </a:lnTo>
                <a:lnTo>
                  <a:pt x="980611" y="6347"/>
                </a:lnTo>
                <a:lnTo>
                  <a:pt x="926406" y="1474"/>
                </a:lnTo>
                <a:lnTo>
                  <a:pt x="870839" y="0"/>
                </a:lnTo>
                <a:close/>
              </a:path>
            </a:pathLst>
          </a:custGeom>
          <a:solidFill>
            <a:srgbClr val="BCD6ED"/>
          </a:solidFill>
        </p:spPr>
        <p:txBody>
          <a:bodyPr wrap="square" lIns="0" tIns="0" rIns="0" bIns="0" rtlCol="0"/>
          <a:lstStyle/>
          <a:p>
            <a:endParaRPr/>
          </a:p>
        </p:txBody>
      </p:sp>
      <p:sp>
        <p:nvSpPr>
          <p:cNvPr id="11" name="object 14">
            <a:extLst>
              <a:ext uri="{FF2B5EF4-FFF2-40B4-BE49-F238E27FC236}">
                <a16:creationId xmlns:a16="http://schemas.microsoft.com/office/drawing/2014/main" id="{0C7EF31C-0484-2E4E-A6F7-FEFCEB4D715B}"/>
              </a:ext>
            </a:extLst>
          </p:cNvPr>
          <p:cNvSpPr txBox="1"/>
          <p:nvPr/>
        </p:nvSpPr>
        <p:spPr>
          <a:xfrm>
            <a:off x="7319264" y="1536319"/>
            <a:ext cx="986536" cy="382156"/>
          </a:xfrm>
          <a:prstGeom prst="rect">
            <a:avLst/>
          </a:prstGeom>
        </p:spPr>
        <p:txBody>
          <a:bodyPr vert="horz" wrap="square" lIns="0" tIns="12700" rIns="0" bIns="0" rtlCol="0">
            <a:spAutoFit/>
          </a:bodyPr>
          <a:lstStyle/>
          <a:p>
            <a:pPr marL="12700" marR="5080">
              <a:spcBef>
                <a:spcPts val="100"/>
              </a:spcBef>
            </a:pPr>
            <a:r>
              <a:rPr lang="en-US" altLang="ja-JP" sz="1200" b="1" spc="-95" dirty="0">
                <a:solidFill>
                  <a:srgbClr val="FF0000"/>
                </a:solidFill>
                <a:latin typeface="Trebuchet MS"/>
                <a:cs typeface="Noto Sans CJK JP Regular"/>
              </a:rPr>
              <a:t>200</a:t>
            </a:r>
            <a:r>
              <a:rPr lang="ja-JP" altLang="en-US" sz="1200" b="1" spc="-95" dirty="0">
                <a:solidFill>
                  <a:srgbClr val="FF0000"/>
                </a:solidFill>
                <a:latin typeface="Trebuchet MS"/>
                <a:cs typeface="Noto Sans CJK JP Regular"/>
              </a:rPr>
              <a:t>超</a:t>
            </a:r>
            <a:r>
              <a:rPr sz="1200" spc="-95" dirty="0">
                <a:solidFill>
                  <a:srgbClr val="FF0000"/>
                </a:solidFill>
                <a:latin typeface="Noto Sans CJK JP Regular"/>
                <a:cs typeface="Noto Sans CJK JP Regular"/>
              </a:rPr>
              <a:t>の企業様 がご賛同！</a:t>
            </a:r>
            <a:endParaRPr sz="1200" dirty="0">
              <a:latin typeface="Noto Sans CJK JP Regular"/>
              <a:cs typeface="Noto Sans CJK JP Regular"/>
            </a:endParaRPr>
          </a:p>
        </p:txBody>
      </p:sp>
      <p:sp>
        <p:nvSpPr>
          <p:cNvPr id="12" name="object 15">
            <a:extLst>
              <a:ext uri="{FF2B5EF4-FFF2-40B4-BE49-F238E27FC236}">
                <a16:creationId xmlns:a16="http://schemas.microsoft.com/office/drawing/2014/main" id="{CD41CFD0-7006-F047-AA64-A716B534FE49}"/>
              </a:ext>
            </a:extLst>
          </p:cNvPr>
          <p:cNvSpPr/>
          <p:nvPr/>
        </p:nvSpPr>
        <p:spPr>
          <a:xfrm>
            <a:off x="6861431" y="2375996"/>
            <a:ext cx="1485265" cy="855344"/>
          </a:xfrm>
          <a:custGeom>
            <a:avLst/>
            <a:gdLst/>
            <a:ahLst/>
            <a:cxnLst/>
            <a:rect l="l" t="t" r="r" b="b"/>
            <a:pathLst>
              <a:path w="1485265" h="855344">
                <a:moveTo>
                  <a:pt x="0" y="154478"/>
                </a:moveTo>
                <a:lnTo>
                  <a:pt x="280416" y="331135"/>
                </a:lnTo>
                <a:lnTo>
                  <a:pt x="269570" y="373680"/>
                </a:lnTo>
                <a:lnTo>
                  <a:pt x="264932" y="416219"/>
                </a:lnTo>
                <a:lnTo>
                  <a:pt x="266342" y="458465"/>
                </a:lnTo>
                <a:lnTo>
                  <a:pt x="273642" y="500125"/>
                </a:lnTo>
                <a:lnTo>
                  <a:pt x="286673" y="540911"/>
                </a:lnTo>
                <a:lnTo>
                  <a:pt x="305276" y="580532"/>
                </a:lnTo>
                <a:lnTo>
                  <a:pt x="329292" y="618697"/>
                </a:lnTo>
                <a:lnTo>
                  <a:pt x="358563" y="655117"/>
                </a:lnTo>
                <a:lnTo>
                  <a:pt x="392930" y="689501"/>
                </a:lnTo>
                <a:lnTo>
                  <a:pt x="432233" y="721560"/>
                </a:lnTo>
                <a:lnTo>
                  <a:pt x="476316" y="751003"/>
                </a:lnTo>
                <a:lnTo>
                  <a:pt x="525018" y="777540"/>
                </a:lnTo>
                <a:lnTo>
                  <a:pt x="569438" y="797407"/>
                </a:lnTo>
                <a:lnTo>
                  <a:pt x="615340" y="814276"/>
                </a:lnTo>
                <a:lnTo>
                  <a:pt x="662470" y="828179"/>
                </a:lnTo>
                <a:lnTo>
                  <a:pt x="710571" y="839146"/>
                </a:lnTo>
                <a:lnTo>
                  <a:pt x="759388" y="847209"/>
                </a:lnTo>
                <a:lnTo>
                  <a:pt x="808667" y="852399"/>
                </a:lnTo>
                <a:lnTo>
                  <a:pt x="858152" y="854747"/>
                </a:lnTo>
                <a:lnTo>
                  <a:pt x="907587" y="854285"/>
                </a:lnTo>
                <a:lnTo>
                  <a:pt x="956719" y="851044"/>
                </a:lnTo>
                <a:lnTo>
                  <a:pt x="1005290" y="845054"/>
                </a:lnTo>
                <a:lnTo>
                  <a:pt x="1053048" y="836348"/>
                </a:lnTo>
                <a:lnTo>
                  <a:pt x="1099735" y="824956"/>
                </a:lnTo>
                <a:lnTo>
                  <a:pt x="1145097" y="810910"/>
                </a:lnTo>
                <a:lnTo>
                  <a:pt x="1188880" y="794240"/>
                </a:lnTo>
                <a:lnTo>
                  <a:pt x="1230826" y="774979"/>
                </a:lnTo>
                <a:lnTo>
                  <a:pt x="1270682" y="753157"/>
                </a:lnTo>
                <a:lnTo>
                  <a:pt x="1308193" y="728805"/>
                </a:lnTo>
                <a:lnTo>
                  <a:pt x="1343102" y="701955"/>
                </a:lnTo>
                <a:lnTo>
                  <a:pt x="1375155" y="672638"/>
                </a:lnTo>
                <a:lnTo>
                  <a:pt x="1406574" y="637787"/>
                </a:lnTo>
                <a:lnTo>
                  <a:pt x="1432650" y="601667"/>
                </a:lnTo>
                <a:lnTo>
                  <a:pt x="1453446" y="564528"/>
                </a:lnTo>
                <a:lnTo>
                  <a:pt x="1469025" y="526618"/>
                </a:lnTo>
                <a:lnTo>
                  <a:pt x="1479450" y="488188"/>
                </a:lnTo>
                <a:lnTo>
                  <a:pt x="1484782" y="449486"/>
                </a:lnTo>
                <a:lnTo>
                  <a:pt x="1485085" y="410764"/>
                </a:lnTo>
                <a:lnTo>
                  <a:pt x="1480422" y="372269"/>
                </a:lnTo>
                <a:lnTo>
                  <a:pt x="1470855" y="334253"/>
                </a:lnTo>
                <a:lnTo>
                  <a:pt x="1456446" y="296963"/>
                </a:lnTo>
                <a:lnTo>
                  <a:pt x="1437259" y="260650"/>
                </a:lnTo>
                <a:lnTo>
                  <a:pt x="1413356" y="225564"/>
                </a:lnTo>
                <a:lnTo>
                  <a:pt x="1384800" y="191954"/>
                </a:lnTo>
                <a:lnTo>
                  <a:pt x="1374623" y="182164"/>
                </a:lnTo>
                <a:lnTo>
                  <a:pt x="375157" y="182164"/>
                </a:lnTo>
                <a:lnTo>
                  <a:pt x="0" y="154478"/>
                </a:lnTo>
                <a:close/>
              </a:path>
              <a:path w="1485265" h="855344">
                <a:moveTo>
                  <a:pt x="892161" y="0"/>
                </a:moveTo>
                <a:lnTo>
                  <a:pt x="842726" y="464"/>
                </a:lnTo>
                <a:lnTo>
                  <a:pt x="793594" y="3709"/>
                </a:lnTo>
                <a:lnTo>
                  <a:pt x="745023" y="9703"/>
                </a:lnTo>
                <a:lnTo>
                  <a:pt x="697265" y="18416"/>
                </a:lnTo>
                <a:lnTo>
                  <a:pt x="650578" y="29814"/>
                </a:lnTo>
                <a:lnTo>
                  <a:pt x="605216" y="43867"/>
                </a:lnTo>
                <a:lnTo>
                  <a:pt x="561433" y="60543"/>
                </a:lnTo>
                <a:lnTo>
                  <a:pt x="519487" y="79810"/>
                </a:lnTo>
                <a:lnTo>
                  <a:pt x="479631" y="101638"/>
                </a:lnTo>
                <a:lnTo>
                  <a:pt x="442120" y="125994"/>
                </a:lnTo>
                <a:lnTo>
                  <a:pt x="407211" y="152846"/>
                </a:lnTo>
                <a:lnTo>
                  <a:pt x="375157" y="182164"/>
                </a:lnTo>
                <a:lnTo>
                  <a:pt x="1374623" y="182164"/>
                </a:lnTo>
                <a:lnTo>
                  <a:pt x="1313978" y="130159"/>
                </a:lnTo>
                <a:lnTo>
                  <a:pt x="1271838" y="102473"/>
                </a:lnTo>
                <a:lnTo>
                  <a:pt x="1225296" y="77262"/>
                </a:lnTo>
                <a:lnTo>
                  <a:pt x="1180875" y="57377"/>
                </a:lnTo>
                <a:lnTo>
                  <a:pt x="1134973" y="40494"/>
                </a:lnTo>
                <a:lnTo>
                  <a:pt x="1087843" y="26581"/>
                </a:lnTo>
                <a:lnTo>
                  <a:pt x="1039742" y="15607"/>
                </a:lnTo>
                <a:lnTo>
                  <a:pt x="990925" y="7539"/>
                </a:lnTo>
                <a:lnTo>
                  <a:pt x="941646" y="2348"/>
                </a:lnTo>
                <a:lnTo>
                  <a:pt x="892161" y="0"/>
                </a:lnTo>
                <a:close/>
              </a:path>
            </a:pathLst>
          </a:custGeom>
          <a:solidFill>
            <a:srgbClr val="BCD6ED"/>
          </a:solidFill>
        </p:spPr>
        <p:txBody>
          <a:bodyPr wrap="square" lIns="0" tIns="0" rIns="0" bIns="0" rtlCol="0"/>
          <a:lstStyle/>
          <a:p>
            <a:endParaRPr/>
          </a:p>
        </p:txBody>
      </p:sp>
      <p:sp>
        <p:nvSpPr>
          <p:cNvPr id="13" name="object 16">
            <a:extLst>
              <a:ext uri="{FF2B5EF4-FFF2-40B4-BE49-F238E27FC236}">
                <a16:creationId xmlns:a16="http://schemas.microsoft.com/office/drawing/2014/main" id="{2405FF9B-7666-A046-9FFE-D25D46E9CC28}"/>
              </a:ext>
            </a:extLst>
          </p:cNvPr>
          <p:cNvSpPr txBox="1"/>
          <p:nvPr/>
        </p:nvSpPr>
        <p:spPr>
          <a:xfrm>
            <a:off x="7363714" y="2583941"/>
            <a:ext cx="1032548" cy="382156"/>
          </a:xfrm>
          <a:prstGeom prst="rect">
            <a:avLst/>
          </a:prstGeom>
        </p:spPr>
        <p:txBody>
          <a:bodyPr vert="horz" wrap="square" lIns="0" tIns="12700" rIns="0" bIns="0" rtlCol="0">
            <a:spAutoFit/>
          </a:bodyPr>
          <a:lstStyle/>
          <a:p>
            <a:pPr marL="12700">
              <a:spcBef>
                <a:spcPts val="100"/>
              </a:spcBef>
            </a:pPr>
            <a:r>
              <a:rPr sz="1200" dirty="0">
                <a:solidFill>
                  <a:srgbClr val="FF0000"/>
                </a:solidFill>
                <a:latin typeface="Noto Sans CJK JP Regular"/>
                <a:cs typeface="Noto Sans CJK JP Regular"/>
              </a:rPr>
              <a:t>ステッカー</a:t>
            </a:r>
            <a:endParaRPr sz="1200" dirty="0">
              <a:latin typeface="Noto Sans CJK JP Regular"/>
              <a:cs typeface="Noto Sans CJK JP Regular"/>
            </a:endParaRPr>
          </a:p>
          <a:p>
            <a:pPr marL="12700"/>
            <a:r>
              <a:rPr lang="en-US" altLang="ja-JP" sz="1200" b="1" spc="-95" dirty="0">
                <a:solidFill>
                  <a:srgbClr val="FF0000"/>
                </a:solidFill>
                <a:latin typeface="Trebuchet MS"/>
                <a:cs typeface="Noto Sans CJK JP Regular"/>
              </a:rPr>
              <a:t>18</a:t>
            </a:r>
            <a:r>
              <a:rPr sz="1200" spc="-95" dirty="0">
                <a:solidFill>
                  <a:srgbClr val="FF0000"/>
                </a:solidFill>
                <a:latin typeface="Noto Sans CJK JP Regular"/>
                <a:cs typeface="Noto Sans CJK JP Regular"/>
              </a:rPr>
              <a:t>万枚</a:t>
            </a:r>
            <a:r>
              <a:rPr lang="ja-JP" altLang="en-US" sz="1200" spc="-95" dirty="0">
                <a:solidFill>
                  <a:srgbClr val="FF0000"/>
                </a:solidFill>
                <a:latin typeface="Noto Sans CJK JP Regular"/>
                <a:cs typeface="Noto Sans CJK JP Regular"/>
              </a:rPr>
              <a:t>作成</a:t>
            </a:r>
            <a:r>
              <a:rPr sz="1200" spc="-95" dirty="0">
                <a:solidFill>
                  <a:srgbClr val="FF0000"/>
                </a:solidFill>
                <a:latin typeface="Noto Sans CJK JP Regular"/>
                <a:cs typeface="Noto Sans CJK JP Regular"/>
              </a:rPr>
              <a:t>！</a:t>
            </a:r>
            <a:endParaRPr sz="1200" dirty="0">
              <a:latin typeface="Noto Sans CJK JP Regular"/>
              <a:cs typeface="Noto Sans CJK JP Regular"/>
            </a:endParaRPr>
          </a:p>
        </p:txBody>
      </p:sp>
      <p:sp>
        <p:nvSpPr>
          <p:cNvPr id="14" name="object 17">
            <a:extLst>
              <a:ext uri="{FF2B5EF4-FFF2-40B4-BE49-F238E27FC236}">
                <a16:creationId xmlns:a16="http://schemas.microsoft.com/office/drawing/2014/main" id="{E9F9A0BF-ECC8-EB4F-97CE-1C0ECB316BAA}"/>
              </a:ext>
            </a:extLst>
          </p:cNvPr>
          <p:cNvSpPr/>
          <p:nvPr/>
        </p:nvSpPr>
        <p:spPr>
          <a:xfrm>
            <a:off x="5736337" y="1676400"/>
            <a:ext cx="810767" cy="405384"/>
          </a:xfrm>
          <a:prstGeom prst="rect">
            <a:avLst/>
          </a:prstGeom>
          <a:blipFill>
            <a:blip r:embed="rId7" cstate="print"/>
            <a:stretch>
              <a:fillRect/>
            </a:stretch>
          </a:blipFill>
        </p:spPr>
        <p:txBody>
          <a:bodyPr wrap="square" lIns="0" tIns="0" rIns="0" bIns="0" rtlCol="0"/>
          <a:lstStyle/>
          <a:p>
            <a:endParaRPr/>
          </a:p>
        </p:txBody>
      </p:sp>
      <p:sp>
        <p:nvSpPr>
          <p:cNvPr id="15" name="object 18">
            <a:extLst>
              <a:ext uri="{FF2B5EF4-FFF2-40B4-BE49-F238E27FC236}">
                <a16:creationId xmlns:a16="http://schemas.microsoft.com/office/drawing/2014/main" id="{99ABCE50-4E0E-964F-8EA6-D26028B17AC3}"/>
              </a:ext>
            </a:extLst>
          </p:cNvPr>
          <p:cNvSpPr/>
          <p:nvPr/>
        </p:nvSpPr>
        <p:spPr>
          <a:xfrm>
            <a:off x="5644896" y="1141721"/>
            <a:ext cx="989076" cy="349623"/>
          </a:xfrm>
          <a:prstGeom prst="rect">
            <a:avLst/>
          </a:prstGeom>
          <a:blipFill>
            <a:blip r:embed="rId8" cstate="print"/>
            <a:stretch>
              <a:fillRect/>
            </a:stretch>
          </a:blipFill>
        </p:spPr>
        <p:txBody>
          <a:bodyPr wrap="square" lIns="0" tIns="0" rIns="0" bIns="0" rtlCol="0"/>
          <a:lstStyle/>
          <a:p>
            <a:endParaRPr/>
          </a:p>
        </p:txBody>
      </p:sp>
      <p:sp>
        <p:nvSpPr>
          <p:cNvPr id="16" name="object 19">
            <a:extLst>
              <a:ext uri="{FF2B5EF4-FFF2-40B4-BE49-F238E27FC236}">
                <a16:creationId xmlns:a16="http://schemas.microsoft.com/office/drawing/2014/main" id="{8B460C89-34F8-ED43-B28B-DE232F71AC18}"/>
              </a:ext>
            </a:extLst>
          </p:cNvPr>
          <p:cNvSpPr/>
          <p:nvPr/>
        </p:nvSpPr>
        <p:spPr>
          <a:xfrm>
            <a:off x="5628517" y="2333634"/>
            <a:ext cx="1039741" cy="171823"/>
          </a:xfrm>
          <a:prstGeom prst="rect">
            <a:avLst/>
          </a:prstGeom>
          <a:blipFill>
            <a:blip r:embed="rId9" cstate="print"/>
            <a:stretch>
              <a:fillRect/>
            </a:stretch>
          </a:blipFill>
        </p:spPr>
        <p:txBody>
          <a:bodyPr wrap="square" lIns="0" tIns="0" rIns="0" bIns="0" rtlCol="0"/>
          <a:lstStyle/>
          <a:p>
            <a:endParaRPr/>
          </a:p>
        </p:txBody>
      </p:sp>
      <p:sp>
        <p:nvSpPr>
          <p:cNvPr id="17" name="object 20">
            <a:extLst>
              <a:ext uri="{FF2B5EF4-FFF2-40B4-BE49-F238E27FC236}">
                <a16:creationId xmlns:a16="http://schemas.microsoft.com/office/drawing/2014/main" id="{F202CC46-4128-0E45-B49C-FD2DCBEA246D}"/>
              </a:ext>
            </a:extLst>
          </p:cNvPr>
          <p:cNvSpPr/>
          <p:nvPr/>
        </p:nvSpPr>
        <p:spPr>
          <a:xfrm>
            <a:off x="3489961" y="2724911"/>
            <a:ext cx="1152143" cy="576072"/>
          </a:xfrm>
          <a:prstGeom prst="rect">
            <a:avLst/>
          </a:prstGeom>
          <a:blipFill>
            <a:blip r:embed="rId10" cstate="print"/>
            <a:stretch>
              <a:fillRect/>
            </a:stretch>
          </a:blipFill>
        </p:spPr>
        <p:txBody>
          <a:bodyPr wrap="square" lIns="0" tIns="0" rIns="0" bIns="0" rtlCol="0"/>
          <a:lstStyle/>
          <a:p>
            <a:endParaRPr/>
          </a:p>
        </p:txBody>
      </p:sp>
      <p:sp>
        <p:nvSpPr>
          <p:cNvPr id="18" name="object 21">
            <a:extLst>
              <a:ext uri="{FF2B5EF4-FFF2-40B4-BE49-F238E27FC236}">
                <a16:creationId xmlns:a16="http://schemas.microsoft.com/office/drawing/2014/main" id="{8E21366D-E182-5341-AB53-B319B6857D7D}"/>
              </a:ext>
            </a:extLst>
          </p:cNvPr>
          <p:cNvSpPr/>
          <p:nvPr/>
        </p:nvSpPr>
        <p:spPr>
          <a:xfrm>
            <a:off x="4497323" y="2755392"/>
            <a:ext cx="1033272" cy="516636"/>
          </a:xfrm>
          <a:prstGeom prst="rect">
            <a:avLst/>
          </a:prstGeom>
          <a:blipFill>
            <a:blip r:embed="rId11" cstate="print"/>
            <a:stretch>
              <a:fillRect/>
            </a:stretch>
          </a:blipFill>
        </p:spPr>
        <p:txBody>
          <a:bodyPr wrap="square" lIns="0" tIns="0" rIns="0" bIns="0" rtlCol="0"/>
          <a:lstStyle/>
          <a:p>
            <a:endParaRPr/>
          </a:p>
        </p:txBody>
      </p:sp>
      <p:sp>
        <p:nvSpPr>
          <p:cNvPr id="19" name="object 22">
            <a:extLst>
              <a:ext uri="{FF2B5EF4-FFF2-40B4-BE49-F238E27FC236}">
                <a16:creationId xmlns:a16="http://schemas.microsoft.com/office/drawing/2014/main" id="{E31785D3-F1ED-5F4D-A826-ED09ACEF3D7D}"/>
              </a:ext>
            </a:extLst>
          </p:cNvPr>
          <p:cNvSpPr/>
          <p:nvPr/>
        </p:nvSpPr>
        <p:spPr>
          <a:xfrm>
            <a:off x="5718047" y="2808732"/>
            <a:ext cx="848868" cy="423672"/>
          </a:xfrm>
          <a:prstGeom prst="rect">
            <a:avLst/>
          </a:prstGeom>
          <a:blipFill>
            <a:blip r:embed="rId12" cstate="print"/>
            <a:stretch>
              <a:fillRect/>
            </a:stretch>
          </a:blipFill>
        </p:spPr>
        <p:txBody>
          <a:bodyPr wrap="square" lIns="0" tIns="0" rIns="0" bIns="0" rtlCol="0"/>
          <a:lstStyle/>
          <a:p>
            <a:endParaRPr/>
          </a:p>
        </p:txBody>
      </p:sp>
      <p:sp>
        <p:nvSpPr>
          <p:cNvPr id="20" name="object 24">
            <a:extLst>
              <a:ext uri="{FF2B5EF4-FFF2-40B4-BE49-F238E27FC236}">
                <a16:creationId xmlns:a16="http://schemas.microsoft.com/office/drawing/2014/main" id="{8280356D-297A-424F-B58E-BF0B3B86A01B}"/>
              </a:ext>
            </a:extLst>
          </p:cNvPr>
          <p:cNvSpPr txBox="1"/>
          <p:nvPr/>
        </p:nvSpPr>
        <p:spPr>
          <a:xfrm>
            <a:off x="534720" y="3430653"/>
            <a:ext cx="6630034" cy="513715"/>
          </a:xfrm>
          <a:prstGeom prst="rect">
            <a:avLst/>
          </a:prstGeom>
        </p:spPr>
        <p:txBody>
          <a:bodyPr vert="horz" wrap="square" lIns="0" tIns="13335" rIns="0" bIns="0" rtlCol="0">
            <a:spAutoFit/>
          </a:bodyPr>
          <a:lstStyle/>
          <a:p>
            <a:pPr marL="12700">
              <a:spcBef>
                <a:spcPts val="105"/>
              </a:spcBef>
            </a:pPr>
            <a:r>
              <a:rPr sz="4800" baseline="-8680" dirty="0">
                <a:solidFill>
                  <a:srgbClr val="FF0000"/>
                </a:solidFill>
                <a:latin typeface="Noto Sans CJK JP Regular"/>
                <a:cs typeface="Noto Sans CJK JP Regular"/>
              </a:rPr>
              <a:t>♥</a:t>
            </a:r>
            <a:r>
              <a:rPr sz="4800" spc="-15" baseline="-8680" dirty="0">
                <a:solidFill>
                  <a:srgbClr val="FF0000"/>
                </a:solidFill>
                <a:latin typeface="Noto Sans CJK JP Regular"/>
                <a:cs typeface="Noto Sans CJK JP Regular"/>
              </a:rPr>
              <a:t> </a:t>
            </a:r>
            <a:r>
              <a:rPr sz="2000" dirty="0">
                <a:solidFill>
                  <a:srgbClr val="49819D"/>
                </a:solidFill>
                <a:latin typeface="Noto Sans CJK JP Regular"/>
                <a:cs typeface="Noto Sans CJK JP Regular"/>
              </a:rPr>
              <a:t>数多くの企業様が賛同</a:t>
            </a:r>
            <a:r>
              <a:rPr sz="2000" spc="-10" dirty="0">
                <a:solidFill>
                  <a:srgbClr val="49819D"/>
                </a:solidFill>
                <a:latin typeface="Noto Sans CJK JP Regular"/>
                <a:cs typeface="Noto Sans CJK JP Regular"/>
              </a:rPr>
              <a:t>の</a:t>
            </a:r>
            <a:r>
              <a:rPr sz="2000" dirty="0">
                <a:solidFill>
                  <a:srgbClr val="49819D"/>
                </a:solidFill>
                <a:latin typeface="Noto Sans CJK JP Regular"/>
                <a:cs typeface="Noto Sans CJK JP Regular"/>
              </a:rPr>
              <a:t>声を</a:t>
            </a:r>
            <a:r>
              <a:rPr sz="2000" spc="-10" dirty="0">
                <a:solidFill>
                  <a:srgbClr val="49819D"/>
                </a:solidFill>
                <a:latin typeface="Noto Sans CJK JP Regular"/>
                <a:cs typeface="Noto Sans CJK JP Regular"/>
              </a:rPr>
              <a:t>あ</a:t>
            </a:r>
            <a:r>
              <a:rPr sz="2000" dirty="0">
                <a:solidFill>
                  <a:srgbClr val="49819D"/>
                </a:solidFill>
                <a:latin typeface="Noto Sans CJK JP Regular"/>
                <a:cs typeface="Noto Sans CJK JP Regular"/>
              </a:rPr>
              <a:t>げて</a:t>
            </a:r>
            <a:r>
              <a:rPr sz="2000" spc="-10" dirty="0">
                <a:solidFill>
                  <a:srgbClr val="49819D"/>
                </a:solidFill>
                <a:latin typeface="Noto Sans CJK JP Regular"/>
                <a:cs typeface="Noto Sans CJK JP Regular"/>
              </a:rPr>
              <a:t>く</a:t>
            </a:r>
            <a:r>
              <a:rPr sz="2000" dirty="0">
                <a:solidFill>
                  <a:srgbClr val="49819D"/>
                </a:solidFill>
                <a:latin typeface="Noto Sans CJK JP Regular"/>
                <a:cs typeface="Noto Sans CJK JP Regular"/>
              </a:rPr>
              <a:t>ださ</a:t>
            </a:r>
            <a:r>
              <a:rPr sz="2000" spc="-10" dirty="0">
                <a:solidFill>
                  <a:srgbClr val="49819D"/>
                </a:solidFill>
                <a:latin typeface="Noto Sans CJK JP Regular"/>
                <a:cs typeface="Noto Sans CJK JP Regular"/>
              </a:rPr>
              <a:t>い</a:t>
            </a:r>
            <a:r>
              <a:rPr sz="2000" dirty="0">
                <a:solidFill>
                  <a:srgbClr val="49819D"/>
                </a:solidFill>
                <a:latin typeface="Noto Sans CJK JP Regular"/>
                <a:cs typeface="Noto Sans CJK JP Regular"/>
              </a:rPr>
              <a:t>まし</a:t>
            </a:r>
            <a:r>
              <a:rPr sz="2000" spc="-10" dirty="0">
                <a:solidFill>
                  <a:srgbClr val="49819D"/>
                </a:solidFill>
                <a:latin typeface="Noto Sans CJK JP Regular"/>
                <a:cs typeface="Noto Sans CJK JP Regular"/>
              </a:rPr>
              <a:t>た</a:t>
            </a:r>
            <a:r>
              <a:rPr sz="2000" dirty="0">
                <a:solidFill>
                  <a:srgbClr val="49819D"/>
                </a:solidFill>
                <a:latin typeface="Noto Sans CJK JP Regular"/>
                <a:cs typeface="Noto Sans CJK JP Regular"/>
              </a:rPr>
              <a:t>。</a:t>
            </a:r>
            <a:endParaRPr sz="2000" dirty="0">
              <a:latin typeface="Noto Sans CJK JP Regular"/>
              <a:cs typeface="Noto Sans CJK JP Regular"/>
            </a:endParaRPr>
          </a:p>
        </p:txBody>
      </p:sp>
      <p:sp>
        <p:nvSpPr>
          <p:cNvPr id="21" name="object 25">
            <a:extLst>
              <a:ext uri="{FF2B5EF4-FFF2-40B4-BE49-F238E27FC236}">
                <a16:creationId xmlns:a16="http://schemas.microsoft.com/office/drawing/2014/main" id="{D7380EDE-CCAC-6E41-BBE5-2A6116A3F00E}"/>
              </a:ext>
            </a:extLst>
          </p:cNvPr>
          <p:cNvSpPr/>
          <p:nvPr/>
        </p:nvSpPr>
        <p:spPr>
          <a:xfrm>
            <a:off x="4378031" y="4083311"/>
            <a:ext cx="1681548" cy="2402832"/>
          </a:xfrm>
          <a:prstGeom prst="rect">
            <a:avLst/>
          </a:prstGeom>
          <a:blipFill>
            <a:blip r:embed="rId13" cstate="print"/>
            <a:stretch>
              <a:fillRect/>
            </a:stretch>
          </a:blipFill>
        </p:spPr>
        <p:txBody>
          <a:bodyPr wrap="square" lIns="0" tIns="0" rIns="0" bIns="0" rtlCol="0"/>
          <a:lstStyle/>
          <a:p>
            <a:endParaRPr/>
          </a:p>
        </p:txBody>
      </p:sp>
      <p:sp>
        <p:nvSpPr>
          <p:cNvPr id="22" name="object 26">
            <a:extLst>
              <a:ext uri="{FF2B5EF4-FFF2-40B4-BE49-F238E27FC236}">
                <a16:creationId xmlns:a16="http://schemas.microsoft.com/office/drawing/2014/main" id="{04090D24-F882-F341-B850-1816EB3C49C2}"/>
              </a:ext>
            </a:extLst>
          </p:cNvPr>
          <p:cNvSpPr/>
          <p:nvPr/>
        </p:nvSpPr>
        <p:spPr>
          <a:xfrm>
            <a:off x="393192" y="4043171"/>
            <a:ext cx="1567691" cy="1983202"/>
          </a:xfrm>
          <a:custGeom>
            <a:avLst/>
            <a:gdLst/>
            <a:ahLst/>
            <a:cxnLst/>
            <a:rect l="l" t="t" r="r" b="b"/>
            <a:pathLst>
              <a:path w="1633855" h="1978660">
                <a:moveTo>
                  <a:pt x="0" y="1978152"/>
                </a:moveTo>
                <a:lnTo>
                  <a:pt x="1633727" y="1978152"/>
                </a:lnTo>
                <a:lnTo>
                  <a:pt x="1633727" y="0"/>
                </a:lnTo>
                <a:lnTo>
                  <a:pt x="0" y="0"/>
                </a:lnTo>
                <a:lnTo>
                  <a:pt x="0" y="1978152"/>
                </a:lnTo>
                <a:close/>
              </a:path>
            </a:pathLst>
          </a:custGeom>
          <a:ln w="12192">
            <a:solidFill>
              <a:srgbClr val="D9D9D9"/>
            </a:solidFill>
          </a:ln>
        </p:spPr>
        <p:txBody>
          <a:bodyPr wrap="square" lIns="0" tIns="0" rIns="0" bIns="0" rtlCol="0"/>
          <a:lstStyle/>
          <a:p>
            <a:endParaRPr/>
          </a:p>
        </p:txBody>
      </p:sp>
      <p:sp>
        <p:nvSpPr>
          <p:cNvPr id="23" name="object 27">
            <a:extLst>
              <a:ext uri="{FF2B5EF4-FFF2-40B4-BE49-F238E27FC236}">
                <a16:creationId xmlns:a16="http://schemas.microsoft.com/office/drawing/2014/main" id="{39B928F4-920D-0844-875C-3814F1CCFD22}"/>
              </a:ext>
            </a:extLst>
          </p:cNvPr>
          <p:cNvSpPr/>
          <p:nvPr/>
        </p:nvSpPr>
        <p:spPr>
          <a:xfrm>
            <a:off x="1958533" y="4044696"/>
            <a:ext cx="2273935" cy="1981200"/>
          </a:xfrm>
          <a:custGeom>
            <a:avLst/>
            <a:gdLst/>
            <a:ahLst/>
            <a:cxnLst/>
            <a:rect l="l" t="t" r="r" b="b"/>
            <a:pathLst>
              <a:path w="2273935" h="1981200">
                <a:moveTo>
                  <a:pt x="0" y="1981200"/>
                </a:moveTo>
                <a:lnTo>
                  <a:pt x="2273808" y="1981200"/>
                </a:lnTo>
                <a:lnTo>
                  <a:pt x="2273808" y="0"/>
                </a:lnTo>
                <a:lnTo>
                  <a:pt x="0" y="0"/>
                </a:lnTo>
                <a:lnTo>
                  <a:pt x="0" y="1981200"/>
                </a:lnTo>
                <a:close/>
              </a:path>
            </a:pathLst>
          </a:custGeom>
          <a:ln w="12192">
            <a:solidFill>
              <a:srgbClr val="D9D9D9"/>
            </a:solidFill>
          </a:ln>
        </p:spPr>
        <p:txBody>
          <a:bodyPr wrap="square" lIns="0" tIns="0" rIns="0" bIns="0" rtlCol="0"/>
          <a:lstStyle/>
          <a:p>
            <a:endParaRPr/>
          </a:p>
        </p:txBody>
      </p:sp>
      <p:sp>
        <p:nvSpPr>
          <p:cNvPr id="24" name="object 28">
            <a:extLst>
              <a:ext uri="{FF2B5EF4-FFF2-40B4-BE49-F238E27FC236}">
                <a16:creationId xmlns:a16="http://schemas.microsoft.com/office/drawing/2014/main" id="{930B1B92-14D5-394C-8A4A-99447AE43BCD}"/>
              </a:ext>
            </a:extLst>
          </p:cNvPr>
          <p:cNvSpPr/>
          <p:nvPr/>
        </p:nvSpPr>
        <p:spPr>
          <a:xfrm>
            <a:off x="4285488" y="4043171"/>
            <a:ext cx="1889760" cy="2566670"/>
          </a:xfrm>
          <a:custGeom>
            <a:avLst/>
            <a:gdLst/>
            <a:ahLst/>
            <a:cxnLst/>
            <a:rect l="l" t="t" r="r" b="b"/>
            <a:pathLst>
              <a:path w="1889760" h="2566670">
                <a:moveTo>
                  <a:pt x="0" y="2566416"/>
                </a:moveTo>
                <a:lnTo>
                  <a:pt x="1889760" y="2566416"/>
                </a:lnTo>
                <a:lnTo>
                  <a:pt x="1889760" y="0"/>
                </a:lnTo>
                <a:lnTo>
                  <a:pt x="0" y="0"/>
                </a:lnTo>
                <a:lnTo>
                  <a:pt x="0" y="2566416"/>
                </a:lnTo>
                <a:close/>
              </a:path>
            </a:pathLst>
          </a:custGeom>
          <a:ln w="12192">
            <a:solidFill>
              <a:srgbClr val="D9D9D9"/>
            </a:solidFill>
          </a:ln>
        </p:spPr>
        <p:txBody>
          <a:bodyPr wrap="square" lIns="0" tIns="0" rIns="0" bIns="0" rtlCol="0"/>
          <a:lstStyle/>
          <a:p>
            <a:endParaRPr/>
          </a:p>
        </p:txBody>
      </p:sp>
      <p:sp>
        <p:nvSpPr>
          <p:cNvPr id="25" name="object 29">
            <a:extLst>
              <a:ext uri="{FF2B5EF4-FFF2-40B4-BE49-F238E27FC236}">
                <a16:creationId xmlns:a16="http://schemas.microsoft.com/office/drawing/2014/main" id="{27782720-C635-B94D-9B90-EB43DA393D77}"/>
              </a:ext>
            </a:extLst>
          </p:cNvPr>
          <p:cNvSpPr/>
          <p:nvPr/>
        </p:nvSpPr>
        <p:spPr>
          <a:xfrm>
            <a:off x="6267791" y="4039281"/>
            <a:ext cx="2526095" cy="2143125"/>
          </a:xfrm>
          <a:custGeom>
            <a:avLst/>
            <a:gdLst/>
            <a:ahLst/>
            <a:cxnLst/>
            <a:rect l="l" t="t" r="r" b="b"/>
            <a:pathLst>
              <a:path w="2668904" h="2143125">
                <a:moveTo>
                  <a:pt x="0" y="2142744"/>
                </a:moveTo>
                <a:lnTo>
                  <a:pt x="2668524" y="2142744"/>
                </a:lnTo>
                <a:lnTo>
                  <a:pt x="2668524" y="0"/>
                </a:lnTo>
                <a:lnTo>
                  <a:pt x="0" y="0"/>
                </a:lnTo>
                <a:lnTo>
                  <a:pt x="0" y="2142744"/>
                </a:lnTo>
                <a:close/>
              </a:path>
            </a:pathLst>
          </a:custGeom>
          <a:ln w="12192">
            <a:solidFill>
              <a:srgbClr val="D9D9D9"/>
            </a:solidFill>
          </a:ln>
        </p:spPr>
        <p:txBody>
          <a:bodyPr wrap="square" lIns="0" tIns="0" rIns="0" bIns="0" rtlCol="0"/>
          <a:lstStyle/>
          <a:p>
            <a:endParaRPr/>
          </a:p>
        </p:txBody>
      </p:sp>
      <p:sp>
        <p:nvSpPr>
          <p:cNvPr id="26" name="object 30">
            <a:extLst>
              <a:ext uri="{FF2B5EF4-FFF2-40B4-BE49-F238E27FC236}">
                <a16:creationId xmlns:a16="http://schemas.microsoft.com/office/drawing/2014/main" id="{95CA5080-DA69-8C4B-A0CD-449AA036FC2D}"/>
              </a:ext>
            </a:extLst>
          </p:cNvPr>
          <p:cNvSpPr txBox="1"/>
          <p:nvPr/>
        </p:nvSpPr>
        <p:spPr>
          <a:xfrm>
            <a:off x="2595117" y="6394880"/>
            <a:ext cx="1630680" cy="175048"/>
          </a:xfrm>
          <a:prstGeom prst="rect">
            <a:avLst/>
          </a:prstGeom>
        </p:spPr>
        <p:txBody>
          <a:bodyPr vert="horz" wrap="square" lIns="0" tIns="13335" rIns="0" bIns="0" rtlCol="0">
            <a:spAutoFit/>
          </a:bodyPr>
          <a:lstStyle/>
          <a:p>
            <a:pPr marL="12700">
              <a:spcBef>
                <a:spcPts val="105"/>
              </a:spcBef>
            </a:pPr>
            <a:r>
              <a:rPr sz="1050" spc="5" dirty="0">
                <a:solidFill>
                  <a:srgbClr val="2D75B6"/>
                </a:solidFill>
                <a:latin typeface="Noto Sans CJK JP Regular"/>
                <a:cs typeface="Noto Sans CJK JP Regular"/>
              </a:rPr>
              <a:t>株式会社キッ</a:t>
            </a:r>
            <a:r>
              <a:rPr sz="1050" spc="-10" dirty="0">
                <a:solidFill>
                  <a:srgbClr val="2D75B6"/>
                </a:solidFill>
                <a:latin typeface="Noto Sans CJK JP Regular"/>
                <a:cs typeface="Noto Sans CJK JP Regular"/>
              </a:rPr>
              <a:t>ズ</a:t>
            </a:r>
            <a:r>
              <a:rPr sz="1050" spc="5" dirty="0">
                <a:solidFill>
                  <a:srgbClr val="2D75B6"/>
                </a:solidFill>
                <a:latin typeface="Noto Sans CJK JP Regular"/>
                <a:cs typeface="Noto Sans CJK JP Regular"/>
              </a:rPr>
              <a:t>ラ</a:t>
            </a:r>
            <a:r>
              <a:rPr sz="1050" spc="-10" dirty="0">
                <a:solidFill>
                  <a:srgbClr val="2D75B6"/>
                </a:solidFill>
                <a:latin typeface="Noto Sans CJK JP Regular"/>
                <a:cs typeface="Noto Sans CJK JP Regular"/>
              </a:rPr>
              <a:t>イ</a:t>
            </a:r>
            <a:r>
              <a:rPr sz="1050" spc="5" dirty="0">
                <a:solidFill>
                  <a:srgbClr val="2D75B6"/>
                </a:solidFill>
                <a:latin typeface="Noto Sans CJK JP Regular"/>
                <a:cs typeface="Noto Sans CJK JP Regular"/>
              </a:rPr>
              <a:t>ン</a:t>
            </a:r>
            <a:r>
              <a:rPr sz="1050" spc="-10" dirty="0">
                <a:solidFill>
                  <a:srgbClr val="2D75B6"/>
                </a:solidFill>
                <a:latin typeface="Noto Sans CJK JP Regular"/>
                <a:cs typeface="Noto Sans CJK JP Regular"/>
              </a:rPr>
              <a:t>様</a:t>
            </a:r>
            <a:r>
              <a:rPr lang="ja-JP" altLang="en-US" sz="1050" spc="5" dirty="0">
                <a:solidFill>
                  <a:srgbClr val="2D75B6"/>
                </a:solidFill>
                <a:latin typeface="Noto Sans CJK JP Regular"/>
                <a:cs typeface="Noto Sans CJK JP Regular"/>
              </a:rPr>
              <a:t>▶︎</a:t>
            </a:r>
            <a:endParaRPr sz="1050" dirty="0">
              <a:latin typeface="Noto Sans CJK JP Regular"/>
              <a:cs typeface="Noto Sans CJK JP Regular"/>
            </a:endParaRPr>
          </a:p>
        </p:txBody>
      </p:sp>
      <p:sp>
        <p:nvSpPr>
          <p:cNvPr id="27" name="スライド番号プレースホルダー 27">
            <a:extLst>
              <a:ext uri="{FF2B5EF4-FFF2-40B4-BE49-F238E27FC236}">
                <a16:creationId xmlns:a16="http://schemas.microsoft.com/office/drawing/2014/main" id="{3EC8E9FD-395E-9044-8D6C-C737F375872C}"/>
              </a:ext>
            </a:extLst>
          </p:cNvPr>
          <p:cNvSpPr txBox="1">
            <a:spLocks/>
          </p:cNvSpPr>
          <p:nvPr/>
        </p:nvSpPr>
        <p:spPr>
          <a:xfrm>
            <a:off x="8320658" y="6465214"/>
            <a:ext cx="128270" cy="15388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5400">
              <a:lnSpc>
                <a:spcPts val="1240"/>
              </a:lnSpc>
            </a:pPr>
            <a:fld id="{81D60167-4931-47E6-BA6A-407CBD079E47}" type="slidenum">
              <a:rPr lang="en-US" altLang="ja-JP" spc="-60" smtClean="0"/>
              <a:pPr marL="25400">
                <a:lnSpc>
                  <a:spcPts val="1240"/>
                </a:lnSpc>
              </a:pPr>
              <a:t>5</a:t>
            </a:fld>
            <a:endParaRPr lang="en-US" altLang="ja-JP" spc="-60" dirty="0"/>
          </a:p>
        </p:txBody>
      </p:sp>
      <p:sp>
        <p:nvSpPr>
          <p:cNvPr id="29" name="テキスト ボックス 28">
            <a:extLst>
              <a:ext uri="{FF2B5EF4-FFF2-40B4-BE49-F238E27FC236}">
                <a16:creationId xmlns:a16="http://schemas.microsoft.com/office/drawing/2014/main" id="{A0F5105A-F516-0343-A596-5B37C7556014}"/>
              </a:ext>
            </a:extLst>
          </p:cNvPr>
          <p:cNvSpPr txBox="1"/>
          <p:nvPr/>
        </p:nvSpPr>
        <p:spPr>
          <a:xfrm>
            <a:off x="957263" y="442916"/>
            <a:ext cx="5972175" cy="400110"/>
          </a:xfrm>
          <a:prstGeom prst="rect">
            <a:avLst/>
          </a:prstGeom>
          <a:noFill/>
        </p:spPr>
        <p:txBody>
          <a:bodyPr wrap="square" rtlCol="0">
            <a:spAutoFit/>
          </a:bodyPr>
          <a:lstStyle/>
          <a:p>
            <a:r>
              <a:rPr kumimoji="1" lang="ja-JP" altLang="en-US" sz="2000" b="1">
                <a:solidFill>
                  <a:srgbClr val="0070C0"/>
                </a:solidFill>
              </a:rPr>
              <a:t>プロジェクト賛同企業・団体様の募集を開始！</a:t>
            </a:r>
          </a:p>
        </p:txBody>
      </p:sp>
    </p:spTree>
    <p:extLst>
      <p:ext uri="{BB962C8B-B14F-4D97-AF65-F5344CB8AC3E}">
        <p14:creationId xmlns:p14="http://schemas.microsoft.com/office/powerpoint/2010/main" val="2252366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B2967C4C-E33A-9247-B667-C21375A876D8}"/>
              </a:ext>
            </a:extLst>
          </p:cNvPr>
          <p:cNvSpPr txBox="1"/>
          <p:nvPr/>
        </p:nvSpPr>
        <p:spPr>
          <a:xfrm>
            <a:off x="6928052" y="3913460"/>
            <a:ext cx="1898650" cy="346710"/>
          </a:xfrm>
          <a:prstGeom prst="rect">
            <a:avLst/>
          </a:prstGeom>
        </p:spPr>
        <p:txBody>
          <a:bodyPr vert="horz" wrap="square" lIns="0" tIns="13335" rIns="0" bIns="0" rtlCol="0">
            <a:spAutoFit/>
          </a:bodyPr>
          <a:lstStyle/>
          <a:p>
            <a:pPr marL="144780" marR="5080" indent="-132715">
              <a:spcBef>
                <a:spcPts val="105"/>
              </a:spcBef>
            </a:pPr>
            <a:r>
              <a:rPr sz="1050" b="1" spc="5" dirty="0">
                <a:solidFill>
                  <a:srgbClr val="2D75B6"/>
                </a:solidFill>
                <a:latin typeface="Noto Sans CJK JP Regular"/>
                <a:cs typeface="Noto Sans CJK JP Regular"/>
              </a:rPr>
              <a:t>▼</a:t>
            </a:r>
            <a:r>
              <a:rPr sz="1050" b="1" spc="5" dirty="0" err="1">
                <a:solidFill>
                  <a:srgbClr val="2D75B6"/>
                </a:solidFill>
                <a:latin typeface="Noto Sans CJK JP Regular"/>
                <a:cs typeface="Noto Sans CJK JP Regular"/>
              </a:rPr>
              <a:t>映画「いた</a:t>
            </a:r>
            <a:r>
              <a:rPr sz="1050" b="1" spc="-10" dirty="0" err="1">
                <a:solidFill>
                  <a:srgbClr val="2D75B6"/>
                </a:solidFill>
                <a:latin typeface="Noto Sans CJK JP Regular"/>
                <a:cs typeface="Noto Sans CJK JP Regular"/>
              </a:rPr>
              <a:t>だ</a:t>
            </a:r>
            <a:r>
              <a:rPr sz="1050" b="1" spc="5" dirty="0" err="1">
                <a:solidFill>
                  <a:srgbClr val="2D75B6"/>
                </a:solidFill>
                <a:latin typeface="Noto Sans CJK JP Regular"/>
                <a:cs typeface="Noto Sans CJK JP Regular"/>
              </a:rPr>
              <a:t>き</a:t>
            </a:r>
            <a:r>
              <a:rPr sz="1050" b="1" spc="-10" dirty="0" err="1">
                <a:solidFill>
                  <a:srgbClr val="2D75B6"/>
                </a:solidFill>
                <a:latin typeface="Noto Sans CJK JP Regular"/>
                <a:cs typeface="Noto Sans CJK JP Regular"/>
              </a:rPr>
              <a:t>ま</a:t>
            </a:r>
            <a:r>
              <a:rPr sz="1050" b="1" spc="5" dirty="0" err="1">
                <a:solidFill>
                  <a:srgbClr val="2D75B6"/>
                </a:solidFill>
                <a:latin typeface="Noto Sans CJK JP Regular"/>
                <a:cs typeface="Noto Sans CJK JP Regular"/>
              </a:rPr>
              <a:t>す</a:t>
            </a:r>
            <a:r>
              <a:rPr sz="1050" b="1" spc="-10" dirty="0">
                <a:solidFill>
                  <a:srgbClr val="2D75B6"/>
                </a:solidFill>
                <a:latin typeface="Noto Sans CJK JP Regular"/>
                <a:cs typeface="Noto Sans CJK JP Regular"/>
              </a:rPr>
              <a:t>」</a:t>
            </a:r>
            <a:endParaRPr lang="en-US" sz="1050" b="1" spc="-10" dirty="0">
              <a:solidFill>
                <a:srgbClr val="2D75B6"/>
              </a:solidFill>
              <a:latin typeface="Noto Sans CJK JP Regular"/>
              <a:cs typeface="Noto Sans CJK JP Regular"/>
            </a:endParaRPr>
          </a:p>
          <a:p>
            <a:pPr marL="144780" marR="5080" indent="-132715">
              <a:spcBef>
                <a:spcPts val="105"/>
              </a:spcBef>
            </a:pPr>
            <a:r>
              <a:rPr lang="ja-JP" altLang="en-US" sz="1050" b="1" spc="-10">
                <a:solidFill>
                  <a:srgbClr val="2D75B6"/>
                </a:solidFill>
                <a:latin typeface="Noto Sans CJK JP Regular"/>
                <a:cs typeface="Noto Sans CJK JP Regular"/>
              </a:rPr>
              <a:t>　</a:t>
            </a:r>
            <a:r>
              <a:rPr sz="1050" b="1" dirty="0" err="1">
                <a:solidFill>
                  <a:srgbClr val="2D75B6"/>
                </a:solidFill>
                <a:latin typeface="Noto Sans CJK JP Regular"/>
                <a:cs typeface="Noto Sans CJK JP Regular"/>
              </a:rPr>
              <a:t>上映会</a:t>
            </a:r>
            <a:r>
              <a:rPr sz="1050" b="1" dirty="0">
                <a:solidFill>
                  <a:srgbClr val="2D75B6"/>
                </a:solidFill>
                <a:latin typeface="Noto Sans CJK JP Regular"/>
                <a:cs typeface="Noto Sans CJK JP Regular"/>
              </a:rPr>
              <a:t> </a:t>
            </a:r>
            <a:r>
              <a:rPr sz="1050" b="1" spc="5" dirty="0">
                <a:solidFill>
                  <a:srgbClr val="2D75B6"/>
                </a:solidFill>
                <a:latin typeface="Noto Sans CJK JP Regular"/>
                <a:cs typeface="Noto Sans CJK JP Regular"/>
              </a:rPr>
              <a:t>にてステッカー</a:t>
            </a:r>
            <a:r>
              <a:rPr sz="1050" b="1" spc="-10" dirty="0">
                <a:solidFill>
                  <a:srgbClr val="2D75B6"/>
                </a:solidFill>
                <a:latin typeface="Noto Sans CJK JP Regular"/>
                <a:cs typeface="Noto Sans CJK JP Regular"/>
              </a:rPr>
              <a:t>配</a:t>
            </a:r>
            <a:r>
              <a:rPr sz="1050" b="1" spc="5" dirty="0">
                <a:solidFill>
                  <a:srgbClr val="2D75B6"/>
                </a:solidFill>
                <a:latin typeface="Noto Sans CJK JP Regular"/>
                <a:cs typeface="Noto Sans CJK JP Regular"/>
              </a:rPr>
              <a:t>布</a:t>
            </a:r>
            <a:endParaRPr sz="1050" b="1" dirty="0">
              <a:latin typeface="Noto Sans CJK JP Regular"/>
              <a:cs typeface="Noto Sans CJK JP Regular"/>
            </a:endParaRPr>
          </a:p>
        </p:txBody>
      </p:sp>
      <p:sp>
        <p:nvSpPr>
          <p:cNvPr id="3" name="object 3">
            <a:extLst>
              <a:ext uri="{FF2B5EF4-FFF2-40B4-BE49-F238E27FC236}">
                <a16:creationId xmlns:a16="http://schemas.microsoft.com/office/drawing/2014/main" id="{7FF27BD2-9952-CF44-847B-D35176E651E9}"/>
              </a:ext>
            </a:extLst>
          </p:cNvPr>
          <p:cNvSpPr/>
          <p:nvPr/>
        </p:nvSpPr>
        <p:spPr>
          <a:xfrm>
            <a:off x="6940311" y="4330016"/>
            <a:ext cx="1732264" cy="822159"/>
          </a:xfrm>
          <a:prstGeom prst="rect">
            <a:avLst/>
          </a:prstGeom>
          <a:blipFill>
            <a:blip r:embed="rId2" cstate="print"/>
            <a:stretch>
              <a:fillRect/>
            </a:stretch>
          </a:blipFill>
        </p:spPr>
        <p:txBody>
          <a:bodyPr wrap="square" lIns="0" tIns="0" rIns="0" bIns="0" rtlCol="0"/>
          <a:lstStyle/>
          <a:p>
            <a:endParaRPr/>
          </a:p>
        </p:txBody>
      </p:sp>
      <p:sp>
        <p:nvSpPr>
          <p:cNvPr id="4" name="object 5">
            <a:extLst>
              <a:ext uri="{FF2B5EF4-FFF2-40B4-BE49-F238E27FC236}">
                <a16:creationId xmlns:a16="http://schemas.microsoft.com/office/drawing/2014/main" id="{D2DD75F4-A952-764C-8DEA-171D822519A6}"/>
              </a:ext>
            </a:extLst>
          </p:cNvPr>
          <p:cNvSpPr/>
          <p:nvPr/>
        </p:nvSpPr>
        <p:spPr>
          <a:xfrm>
            <a:off x="6976833" y="1205388"/>
            <a:ext cx="1676965" cy="1258049"/>
          </a:xfrm>
          <a:prstGeom prst="rect">
            <a:avLst/>
          </a:prstGeom>
          <a:blipFill>
            <a:blip r:embed="rId3" cstate="print"/>
            <a:stretch>
              <a:fillRect/>
            </a:stretch>
          </a:blipFill>
        </p:spPr>
        <p:txBody>
          <a:bodyPr wrap="square" lIns="0" tIns="0" rIns="0" bIns="0" rtlCol="0"/>
          <a:lstStyle/>
          <a:p>
            <a:endParaRPr/>
          </a:p>
        </p:txBody>
      </p:sp>
      <p:sp>
        <p:nvSpPr>
          <p:cNvPr id="5" name="object 6">
            <a:extLst>
              <a:ext uri="{FF2B5EF4-FFF2-40B4-BE49-F238E27FC236}">
                <a16:creationId xmlns:a16="http://schemas.microsoft.com/office/drawing/2014/main" id="{0FB4DCB7-0D6E-0A41-9A12-99A1F60D6F91}"/>
              </a:ext>
            </a:extLst>
          </p:cNvPr>
          <p:cNvSpPr txBox="1"/>
          <p:nvPr/>
        </p:nvSpPr>
        <p:spPr>
          <a:xfrm>
            <a:off x="6942826" y="968201"/>
            <a:ext cx="1898650" cy="182742"/>
          </a:xfrm>
          <a:prstGeom prst="rect">
            <a:avLst/>
          </a:prstGeom>
        </p:spPr>
        <p:txBody>
          <a:bodyPr vert="horz" wrap="square" lIns="0" tIns="13335" rIns="0" bIns="0" rtlCol="0">
            <a:spAutoFit/>
          </a:bodyPr>
          <a:lstStyle/>
          <a:p>
            <a:pPr marL="12700">
              <a:spcBef>
                <a:spcPts val="105"/>
              </a:spcBef>
            </a:pPr>
            <a:r>
              <a:rPr sz="1100" b="1" spc="50" dirty="0">
                <a:solidFill>
                  <a:srgbClr val="FF0000"/>
                </a:solidFill>
                <a:latin typeface="Yu Gothic" panose="020B0400000000000000" pitchFamily="34" charset="-128"/>
                <a:ea typeface="Yu Gothic" panose="020B0400000000000000" pitchFamily="34" charset="-128"/>
                <a:cs typeface="Noto Sans CJK JP Regular"/>
              </a:rPr>
              <a:t>▼NHK</a:t>
            </a:r>
            <a:r>
              <a:rPr sz="1100" b="1" dirty="0">
                <a:solidFill>
                  <a:srgbClr val="FF0000"/>
                </a:solidFill>
                <a:latin typeface="Yu Gothic" panose="020B0400000000000000" pitchFamily="34" charset="-128"/>
                <a:ea typeface="Yu Gothic" panose="020B0400000000000000" pitchFamily="34" charset="-128"/>
                <a:cs typeface="Noto Sans CJK JP Regular"/>
              </a:rPr>
              <a:t>「あさイチ」で</a:t>
            </a:r>
            <a:r>
              <a:rPr sz="1100" b="1" spc="-15" dirty="0">
                <a:solidFill>
                  <a:srgbClr val="FF0000"/>
                </a:solidFill>
                <a:latin typeface="Yu Gothic" panose="020B0400000000000000" pitchFamily="34" charset="-128"/>
                <a:ea typeface="Yu Gothic" panose="020B0400000000000000" pitchFamily="34" charset="-128"/>
                <a:cs typeface="Noto Sans CJK JP Regular"/>
              </a:rPr>
              <a:t>紹</a:t>
            </a:r>
            <a:r>
              <a:rPr sz="1100" b="1" dirty="0">
                <a:solidFill>
                  <a:srgbClr val="FF0000"/>
                </a:solidFill>
                <a:latin typeface="Yu Gothic" panose="020B0400000000000000" pitchFamily="34" charset="-128"/>
                <a:ea typeface="Yu Gothic" panose="020B0400000000000000" pitchFamily="34" charset="-128"/>
                <a:cs typeface="Noto Sans CJK JP Regular"/>
              </a:rPr>
              <a:t>介</a:t>
            </a:r>
            <a:endParaRPr sz="1100" b="1" dirty="0">
              <a:latin typeface="Yu Gothic" panose="020B0400000000000000" pitchFamily="34" charset="-128"/>
              <a:ea typeface="Yu Gothic" panose="020B0400000000000000" pitchFamily="34" charset="-128"/>
              <a:cs typeface="Noto Sans CJK JP Regular"/>
            </a:endParaRPr>
          </a:p>
        </p:txBody>
      </p:sp>
      <p:sp>
        <p:nvSpPr>
          <p:cNvPr id="6" name="object 7">
            <a:extLst>
              <a:ext uri="{FF2B5EF4-FFF2-40B4-BE49-F238E27FC236}">
                <a16:creationId xmlns:a16="http://schemas.microsoft.com/office/drawing/2014/main" id="{0197705B-9AD8-EE4B-855F-DC94D3FE0236}"/>
              </a:ext>
            </a:extLst>
          </p:cNvPr>
          <p:cNvSpPr txBox="1"/>
          <p:nvPr/>
        </p:nvSpPr>
        <p:spPr>
          <a:xfrm>
            <a:off x="6928052" y="5302482"/>
            <a:ext cx="1851226" cy="363241"/>
          </a:xfrm>
          <a:prstGeom prst="rect">
            <a:avLst/>
          </a:prstGeom>
        </p:spPr>
        <p:txBody>
          <a:bodyPr vert="horz" wrap="square" lIns="0" tIns="11430" rIns="0" bIns="0" rtlCol="0">
            <a:spAutoFit/>
          </a:bodyPr>
          <a:lstStyle/>
          <a:p>
            <a:pPr marL="12700" marR="5080">
              <a:lnSpc>
                <a:spcPct val="100899"/>
              </a:lnSpc>
              <a:spcBef>
                <a:spcPts val="90"/>
              </a:spcBef>
            </a:pPr>
            <a:r>
              <a:rPr sz="1100" b="1" dirty="0">
                <a:solidFill>
                  <a:srgbClr val="C55A11"/>
                </a:solidFill>
                <a:latin typeface="Yu Gothic" panose="020B0400000000000000" pitchFamily="34" charset="-128"/>
                <a:ea typeface="Yu Gothic" panose="020B0400000000000000" pitchFamily="34" charset="-128"/>
                <a:cs typeface="Noto Sans CJK JP Regular"/>
              </a:rPr>
              <a:t>▼</a:t>
            </a:r>
            <a:r>
              <a:rPr sz="1100" b="1" dirty="0" err="1">
                <a:solidFill>
                  <a:srgbClr val="C55A11"/>
                </a:solidFill>
                <a:latin typeface="Yu Gothic" panose="020B0400000000000000" pitchFamily="34" charset="-128"/>
                <a:ea typeface="Yu Gothic" panose="020B0400000000000000" pitchFamily="34" charset="-128"/>
                <a:cs typeface="Noto Sans CJK JP Regular"/>
              </a:rPr>
              <a:t>飲食店や手芸店で</a:t>
            </a:r>
            <a:endParaRPr lang="en-US" sz="1100" b="1" dirty="0">
              <a:solidFill>
                <a:srgbClr val="C55A11"/>
              </a:solidFill>
              <a:latin typeface="Yu Gothic" panose="020B0400000000000000" pitchFamily="34" charset="-128"/>
              <a:ea typeface="Yu Gothic" panose="020B0400000000000000" pitchFamily="34" charset="-128"/>
              <a:cs typeface="Noto Sans CJK JP Regular"/>
            </a:endParaRPr>
          </a:p>
          <a:p>
            <a:pPr marL="12700" marR="5080">
              <a:lnSpc>
                <a:spcPct val="100899"/>
              </a:lnSpc>
              <a:spcBef>
                <a:spcPts val="90"/>
              </a:spcBef>
            </a:pPr>
            <a:r>
              <a:rPr lang="ja-JP" altLang="en-US" sz="1100" b="1">
                <a:solidFill>
                  <a:srgbClr val="C55A11"/>
                </a:solidFill>
                <a:latin typeface="Yu Gothic" panose="020B0400000000000000" pitchFamily="34" charset="-128"/>
                <a:ea typeface="Yu Gothic" panose="020B0400000000000000" pitchFamily="34" charset="-128"/>
                <a:cs typeface="Noto Sans CJK JP Regular"/>
              </a:rPr>
              <a:t>　</a:t>
            </a:r>
            <a:r>
              <a:rPr sz="1100" b="1" dirty="0" err="1">
                <a:solidFill>
                  <a:srgbClr val="C55A11"/>
                </a:solidFill>
                <a:latin typeface="Yu Gothic" panose="020B0400000000000000" pitchFamily="34" charset="-128"/>
                <a:ea typeface="Yu Gothic" panose="020B0400000000000000" pitchFamily="34" charset="-128"/>
                <a:cs typeface="Noto Sans CJK JP Regular"/>
              </a:rPr>
              <a:t>ステッカー配布</a:t>
            </a:r>
            <a:endParaRPr sz="1100" b="1" dirty="0">
              <a:latin typeface="Yu Gothic" panose="020B0400000000000000" pitchFamily="34" charset="-128"/>
              <a:ea typeface="Yu Gothic" panose="020B0400000000000000" pitchFamily="34" charset="-128"/>
              <a:cs typeface="Noto Sans CJK JP Regular"/>
            </a:endParaRPr>
          </a:p>
        </p:txBody>
      </p:sp>
      <p:sp>
        <p:nvSpPr>
          <p:cNvPr id="7" name="object 8">
            <a:extLst>
              <a:ext uri="{FF2B5EF4-FFF2-40B4-BE49-F238E27FC236}">
                <a16:creationId xmlns:a16="http://schemas.microsoft.com/office/drawing/2014/main" id="{5583FD1A-1FD6-C643-BB21-18607D536742}"/>
              </a:ext>
            </a:extLst>
          </p:cNvPr>
          <p:cNvSpPr>
            <a:spLocks noChangeAspect="1"/>
          </p:cNvSpPr>
          <p:nvPr/>
        </p:nvSpPr>
        <p:spPr>
          <a:xfrm>
            <a:off x="394621" y="1583233"/>
            <a:ext cx="1334311" cy="1716178"/>
          </a:xfrm>
          <a:prstGeom prst="rect">
            <a:avLst/>
          </a:prstGeom>
          <a:blipFill>
            <a:blip r:embed="rId4" cstate="print"/>
            <a:stretch>
              <a:fillRect/>
            </a:stretch>
          </a:blipFill>
        </p:spPr>
        <p:txBody>
          <a:bodyPr wrap="square" lIns="0" tIns="0" rIns="0" bIns="0" rtlCol="0"/>
          <a:lstStyle/>
          <a:p>
            <a:endParaRPr/>
          </a:p>
        </p:txBody>
      </p:sp>
      <p:sp>
        <p:nvSpPr>
          <p:cNvPr id="8" name="object 9">
            <a:extLst>
              <a:ext uri="{FF2B5EF4-FFF2-40B4-BE49-F238E27FC236}">
                <a16:creationId xmlns:a16="http://schemas.microsoft.com/office/drawing/2014/main" id="{84AB22AE-E74F-AC40-815E-2D64EF839E52}"/>
              </a:ext>
            </a:extLst>
          </p:cNvPr>
          <p:cNvSpPr txBox="1"/>
          <p:nvPr/>
        </p:nvSpPr>
        <p:spPr>
          <a:xfrm>
            <a:off x="2947902" y="5249255"/>
            <a:ext cx="2467875" cy="319959"/>
          </a:xfrm>
          <a:prstGeom prst="rect">
            <a:avLst/>
          </a:prstGeom>
        </p:spPr>
        <p:txBody>
          <a:bodyPr vert="horz" wrap="square" lIns="0" tIns="12065" rIns="0" bIns="0" rtlCol="0">
            <a:spAutoFit/>
          </a:bodyPr>
          <a:lstStyle/>
          <a:p>
            <a:pPr marL="12700">
              <a:spcBef>
                <a:spcPts val="95"/>
              </a:spcBef>
            </a:pPr>
            <a:r>
              <a:rPr lang="ja-JP" altLang="en-US" sz="1000" b="1" spc="-5">
                <a:solidFill>
                  <a:srgbClr val="C00000"/>
                </a:solidFill>
                <a:latin typeface="Yu Gothic" panose="020B0400000000000000" pitchFamily="34" charset="-128"/>
                <a:ea typeface="Yu Gothic" panose="020B0400000000000000" pitchFamily="34" charset="-128"/>
                <a:cs typeface="Noto Sans CJK JP Regular"/>
              </a:rPr>
              <a:t>▼</a:t>
            </a:r>
            <a:r>
              <a:rPr sz="1000" b="1" spc="-5" dirty="0" err="1">
                <a:solidFill>
                  <a:srgbClr val="C00000"/>
                </a:solidFill>
                <a:latin typeface="Yu Gothic" panose="020B0400000000000000" pitchFamily="34" charset="-128"/>
                <a:ea typeface="Yu Gothic" panose="020B0400000000000000" pitchFamily="34" charset="-128"/>
                <a:cs typeface="Noto Sans CJK JP Regular"/>
              </a:rPr>
              <a:t>プレミアムコンサート</a:t>
            </a:r>
            <a:endParaRPr sz="1000" b="1" dirty="0">
              <a:latin typeface="Yu Gothic" panose="020B0400000000000000" pitchFamily="34" charset="-128"/>
              <a:ea typeface="Yu Gothic" panose="020B0400000000000000" pitchFamily="34" charset="-128"/>
              <a:cs typeface="Noto Sans CJK JP Regular"/>
            </a:endParaRPr>
          </a:p>
          <a:p>
            <a:pPr marL="12700"/>
            <a:r>
              <a:rPr lang="ja-JP" altLang="en-US" sz="1000" b="1" spc="-5">
                <a:solidFill>
                  <a:srgbClr val="C00000"/>
                </a:solidFill>
                <a:latin typeface="Yu Gothic" panose="020B0400000000000000" pitchFamily="34" charset="-128"/>
                <a:ea typeface="Yu Gothic" panose="020B0400000000000000" pitchFamily="34" charset="-128"/>
                <a:cs typeface="Noto Sans CJK JP Regular"/>
              </a:rPr>
              <a:t>　</a:t>
            </a:r>
            <a:r>
              <a:rPr sz="1000" b="1" spc="-5" dirty="0" err="1">
                <a:solidFill>
                  <a:srgbClr val="C00000"/>
                </a:solidFill>
                <a:latin typeface="Yu Gothic" panose="020B0400000000000000" pitchFamily="34" charset="-128"/>
                <a:ea typeface="Yu Gothic" panose="020B0400000000000000" pitchFamily="34" charset="-128"/>
                <a:cs typeface="Noto Sans CJK JP Regular"/>
              </a:rPr>
              <a:t>フォトブース＆ステッカ</a:t>
            </a:r>
            <a:r>
              <a:rPr lang="ja-JP" altLang="en-US" sz="1000" b="1" spc="-5">
                <a:solidFill>
                  <a:srgbClr val="C00000"/>
                </a:solidFill>
                <a:latin typeface="Yu Gothic" panose="020B0400000000000000" pitchFamily="34" charset="-128"/>
                <a:ea typeface="Yu Gothic" panose="020B0400000000000000" pitchFamily="34" charset="-128"/>
                <a:cs typeface="Noto Sans CJK JP Regular"/>
              </a:rPr>
              <a:t>ー</a:t>
            </a:r>
            <a:r>
              <a:rPr lang="en-US" altLang="ja-JP" sz="1000" b="1" spc="-90" dirty="0">
                <a:solidFill>
                  <a:srgbClr val="C00000"/>
                </a:solidFill>
                <a:latin typeface="Yu Gothic" panose="020B0400000000000000" pitchFamily="34" charset="-128"/>
                <a:ea typeface="Yu Gothic" panose="020B0400000000000000" pitchFamily="34" charset="-128"/>
                <a:cs typeface="Trebuchet MS"/>
              </a:rPr>
              <a:t>2000</a:t>
            </a:r>
            <a:r>
              <a:rPr lang="ja-JP" altLang="en-US" sz="1000" b="1" spc="-5">
                <a:solidFill>
                  <a:srgbClr val="C00000"/>
                </a:solidFill>
                <a:latin typeface="Yu Gothic" panose="020B0400000000000000" pitchFamily="34" charset="-128"/>
                <a:ea typeface="Yu Gothic" panose="020B0400000000000000" pitchFamily="34" charset="-128"/>
                <a:cs typeface="Noto Sans CJK JP Regular"/>
              </a:rPr>
              <a:t>枚を配布</a:t>
            </a:r>
            <a:endParaRPr lang="ja-JP" altLang="en-US" sz="1000" b="1">
              <a:latin typeface="Yu Gothic" panose="020B0400000000000000" pitchFamily="34" charset="-128"/>
              <a:ea typeface="Yu Gothic" panose="020B0400000000000000" pitchFamily="34" charset="-128"/>
              <a:cs typeface="Noto Sans CJK JP Regular"/>
            </a:endParaRPr>
          </a:p>
        </p:txBody>
      </p:sp>
      <p:sp>
        <p:nvSpPr>
          <p:cNvPr id="10" name="object 11">
            <a:extLst>
              <a:ext uri="{FF2B5EF4-FFF2-40B4-BE49-F238E27FC236}">
                <a16:creationId xmlns:a16="http://schemas.microsoft.com/office/drawing/2014/main" id="{20D21EA9-B2D6-AB41-BDC5-8E7B6AFDCB0B}"/>
              </a:ext>
            </a:extLst>
          </p:cNvPr>
          <p:cNvSpPr/>
          <p:nvPr/>
        </p:nvSpPr>
        <p:spPr>
          <a:xfrm>
            <a:off x="2057770" y="1307217"/>
            <a:ext cx="2755023" cy="2064258"/>
          </a:xfrm>
          <a:prstGeom prst="rect">
            <a:avLst/>
          </a:prstGeom>
          <a:blipFill>
            <a:blip r:embed="rId5" cstate="print"/>
            <a:stretch>
              <a:fillRect/>
            </a:stretch>
          </a:blipFill>
        </p:spPr>
        <p:txBody>
          <a:bodyPr wrap="square" lIns="0" tIns="0" rIns="0" bIns="0" rtlCol="0"/>
          <a:lstStyle/>
          <a:p>
            <a:endParaRPr/>
          </a:p>
        </p:txBody>
      </p:sp>
      <p:sp>
        <p:nvSpPr>
          <p:cNvPr id="11" name="object 12">
            <a:extLst>
              <a:ext uri="{FF2B5EF4-FFF2-40B4-BE49-F238E27FC236}">
                <a16:creationId xmlns:a16="http://schemas.microsoft.com/office/drawing/2014/main" id="{CED37B22-CF4A-C048-95B4-D4F44593EEC5}"/>
              </a:ext>
            </a:extLst>
          </p:cNvPr>
          <p:cNvSpPr txBox="1"/>
          <p:nvPr/>
        </p:nvSpPr>
        <p:spPr>
          <a:xfrm>
            <a:off x="320930" y="3405397"/>
            <a:ext cx="4894008" cy="344325"/>
          </a:xfrm>
          <a:prstGeom prst="rect">
            <a:avLst/>
          </a:prstGeom>
        </p:spPr>
        <p:txBody>
          <a:bodyPr vert="horz" wrap="square" lIns="0" tIns="13335" rIns="0" bIns="0" rtlCol="0">
            <a:spAutoFit/>
          </a:bodyPr>
          <a:lstStyle/>
          <a:p>
            <a:pPr marL="43815" marR="1103630" algn="just">
              <a:spcBef>
                <a:spcPts val="105"/>
              </a:spcBef>
            </a:pPr>
            <a:r>
              <a:rPr lang="ja-JP" altLang="en-US" sz="800">
                <a:latin typeface="Yu Gothic" panose="020B0400000000000000" pitchFamily="34" charset="-128"/>
                <a:ea typeface="Yu Gothic" panose="020B0400000000000000" pitchFamily="34" charset="-128"/>
                <a:cs typeface="Noto Sans CJK JP Regular"/>
              </a:rPr>
              <a:t>　</a:t>
            </a:r>
            <a:r>
              <a:rPr sz="800" b="1" dirty="0">
                <a:latin typeface="Yu Gothic" panose="020B0400000000000000" pitchFamily="34" charset="-128"/>
                <a:ea typeface="Yu Gothic" panose="020B0400000000000000" pitchFamily="34" charset="-128"/>
                <a:cs typeface="Noto Sans CJK JP Regular"/>
              </a:rPr>
              <a:t>▼</a:t>
            </a:r>
            <a:r>
              <a:rPr sz="800" b="1" dirty="0" err="1">
                <a:latin typeface="Yu Gothic" panose="020B0400000000000000" pitchFamily="34" charset="-128"/>
                <a:ea typeface="Yu Gothic" panose="020B0400000000000000" pitchFamily="34" charset="-128"/>
                <a:cs typeface="Noto Sans CJK JP Regular"/>
              </a:rPr>
              <a:t>産経新聞、読売新聞</a:t>
            </a:r>
            <a:r>
              <a:rPr sz="800" b="1" spc="-15" dirty="0" err="1">
                <a:latin typeface="Yu Gothic" panose="020B0400000000000000" pitchFamily="34" charset="-128"/>
                <a:ea typeface="Yu Gothic" panose="020B0400000000000000" pitchFamily="34" charset="-128"/>
                <a:cs typeface="Noto Sans CJK JP Regular"/>
              </a:rPr>
              <a:t>、</a:t>
            </a:r>
            <a:r>
              <a:rPr sz="800" b="1" dirty="0" err="1">
                <a:latin typeface="Yu Gothic" panose="020B0400000000000000" pitchFamily="34" charset="-128"/>
                <a:ea typeface="Yu Gothic" panose="020B0400000000000000" pitchFamily="34" charset="-128"/>
                <a:cs typeface="Noto Sans CJK JP Regular"/>
              </a:rPr>
              <a:t>朝日</a:t>
            </a:r>
            <a:r>
              <a:rPr sz="800" b="1" spc="-15" dirty="0" err="1">
                <a:latin typeface="Yu Gothic" panose="020B0400000000000000" pitchFamily="34" charset="-128"/>
                <a:ea typeface="Yu Gothic" panose="020B0400000000000000" pitchFamily="34" charset="-128"/>
                <a:cs typeface="Noto Sans CJK JP Regular"/>
              </a:rPr>
              <a:t>新</a:t>
            </a:r>
            <a:r>
              <a:rPr lang="ja-JP" altLang="en-US" sz="800" b="1">
                <a:latin typeface="Yu Gothic" panose="020B0400000000000000" pitchFamily="34" charset="-128"/>
                <a:ea typeface="Yu Gothic" panose="020B0400000000000000" pitchFamily="34" charset="-128"/>
                <a:cs typeface="Noto Sans CJK JP Regular"/>
              </a:rPr>
              <a:t>聞</a:t>
            </a:r>
            <a:r>
              <a:rPr sz="800" b="1" dirty="0">
                <a:latin typeface="Yu Gothic" panose="020B0400000000000000" pitchFamily="34" charset="-128"/>
                <a:ea typeface="Yu Gothic" panose="020B0400000000000000" pitchFamily="34" charset="-128"/>
                <a:cs typeface="Noto Sans CJK JP Regular"/>
              </a:rPr>
              <a:t>をはじめとする、全国</a:t>
            </a:r>
            <a:r>
              <a:rPr sz="800" b="1" spc="-55" dirty="0">
                <a:latin typeface="Yu Gothic" panose="020B0400000000000000" pitchFamily="34" charset="-128"/>
                <a:ea typeface="Yu Gothic" panose="020B0400000000000000" pitchFamily="34" charset="-128"/>
                <a:cs typeface="Arial"/>
              </a:rPr>
              <a:t>71</a:t>
            </a:r>
            <a:r>
              <a:rPr sz="800" b="1" dirty="0">
                <a:latin typeface="Yu Gothic" panose="020B0400000000000000" pitchFamily="34" charset="-128"/>
                <a:ea typeface="Yu Gothic" panose="020B0400000000000000" pitchFamily="34" charset="-128"/>
                <a:cs typeface="Noto Sans CJK JP Regular"/>
              </a:rPr>
              <a:t>媒体</a:t>
            </a:r>
            <a:r>
              <a:rPr sz="800" b="1" spc="-15" dirty="0">
                <a:latin typeface="Yu Gothic" panose="020B0400000000000000" pitchFamily="34" charset="-128"/>
                <a:ea typeface="Yu Gothic" panose="020B0400000000000000" pitchFamily="34" charset="-128"/>
                <a:cs typeface="Noto Sans CJK JP Regular"/>
              </a:rPr>
              <a:t>の</a:t>
            </a:r>
            <a:r>
              <a:rPr sz="800" b="1" dirty="0">
                <a:latin typeface="Yu Gothic" panose="020B0400000000000000" pitchFamily="34" charset="-128"/>
                <a:ea typeface="Yu Gothic" panose="020B0400000000000000" pitchFamily="34" charset="-128"/>
                <a:cs typeface="Noto Sans CJK JP Regular"/>
              </a:rPr>
              <a:t>新聞に掲載</a:t>
            </a:r>
          </a:p>
          <a:p>
            <a:pPr marL="12700" algn="just">
              <a:spcBef>
                <a:spcPts val="335"/>
              </a:spcBef>
            </a:pPr>
            <a:r>
              <a:rPr sz="1100" b="1" dirty="0">
                <a:solidFill>
                  <a:srgbClr val="00B050"/>
                </a:solidFill>
                <a:latin typeface="Yu Gothic" panose="020B0400000000000000" pitchFamily="34" charset="-128"/>
                <a:ea typeface="Yu Gothic" panose="020B0400000000000000" pitchFamily="34" charset="-128"/>
                <a:cs typeface="Noto Sans CJK JP Regular"/>
              </a:rPr>
              <a:t>▼フジテレビ「みんな</a:t>
            </a:r>
            <a:r>
              <a:rPr sz="1100" b="1" spc="-15" dirty="0">
                <a:solidFill>
                  <a:srgbClr val="00B050"/>
                </a:solidFill>
                <a:latin typeface="Yu Gothic" panose="020B0400000000000000" pitchFamily="34" charset="-128"/>
                <a:ea typeface="Yu Gothic" panose="020B0400000000000000" pitchFamily="34" charset="-128"/>
                <a:cs typeface="Noto Sans CJK JP Regular"/>
              </a:rPr>
              <a:t>の</a:t>
            </a:r>
            <a:r>
              <a:rPr sz="1100" b="1" dirty="0">
                <a:solidFill>
                  <a:srgbClr val="00B050"/>
                </a:solidFill>
                <a:latin typeface="Yu Gothic" panose="020B0400000000000000" pitchFamily="34" charset="-128"/>
                <a:ea typeface="Yu Gothic" panose="020B0400000000000000" pitchFamily="34" charset="-128"/>
                <a:cs typeface="Noto Sans CJK JP Regular"/>
              </a:rPr>
              <a:t>ニュ</a:t>
            </a:r>
            <a:r>
              <a:rPr sz="1100" b="1" spc="-15" dirty="0">
                <a:solidFill>
                  <a:srgbClr val="00B050"/>
                </a:solidFill>
                <a:latin typeface="Yu Gothic" panose="020B0400000000000000" pitchFamily="34" charset="-128"/>
                <a:ea typeface="Yu Gothic" panose="020B0400000000000000" pitchFamily="34" charset="-128"/>
                <a:cs typeface="Noto Sans CJK JP Regular"/>
              </a:rPr>
              <a:t>ー</a:t>
            </a:r>
            <a:r>
              <a:rPr sz="1100" b="1" dirty="0">
                <a:solidFill>
                  <a:srgbClr val="00B050"/>
                </a:solidFill>
                <a:latin typeface="Yu Gothic" panose="020B0400000000000000" pitchFamily="34" charset="-128"/>
                <a:ea typeface="Yu Gothic" panose="020B0400000000000000" pitchFamily="34" charset="-128"/>
                <a:cs typeface="Noto Sans CJK JP Regular"/>
              </a:rPr>
              <a:t>ス」</a:t>
            </a:r>
            <a:r>
              <a:rPr sz="1100" b="1" spc="-15" dirty="0">
                <a:solidFill>
                  <a:srgbClr val="00B050"/>
                </a:solidFill>
                <a:latin typeface="Yu Gothic" panose="020B0400000000000000" pitchFamily="34" charset="-128"/>
                <a:ea typeface="Yu Gothic" panose="020B0400000000000000" pitchFamily="34" charset="-128"/>
                <a:cs typeface="Noto Sans CJK JP Regular"/>
              </a:rPr>
              <a:t>に</a:t>
            </a:r>
            <a:r>
              <a:rPr sz="1100" b="1" dirty="0">
                <a:solidFill>
                  <a:srgbClr val="00B050"/>
                </a:solidFill>
                <a:latin typeface="Yu Gothic" panose="020B0400000000000000" pitchFamily="34" charset="-128"/>
                <a:ea typeface="Yu Gothic" panose="020B0400000000000000" pitchFamily="34" charset="-128"/>
                <a:cs typeface="Noto Sans CJK JP Regular"/>
              </a:rPr>
              <a:t>出演</a:t>
            </a:r>
          </a:p>
        </p:txBody>
      </p:sp>
      <p:sp>
        <p:nvSpPr>
          <p:cNvPr id="12" name="object 13">
            <a:extLst>
              <a:ext uri="{FF2B5EF4-FFF2-40B4-BE49-F238E27FC236}">
                <a16:creationId xmlns:a16="http://schemas.microsoft.com/office/drawing/2014/main" id="{CD52F38E-D11B-1F4D-BD53-6413046D7E30}"/>
              </a:ext>
            </a:extLst>
          </p:cNvPr>
          <p:cNvSpPr/>
          <p:nvPr/>
        </p:nvSpPr>
        <p:spPr>
          <a:xfrm>
            <a:off x="5446142" y="4523873"/>
            <a:ext cx="1135380" cy="1566672"/>
          </a:xfrm>
          <a:prstGeom prst="rect">
            <a:avLst/>
          </a:prstGeom>
          <a:blipFill>
            <a:blip r:embed="rId6" cstate="print"/>
            <a:stretch>
              <a:fillRect/>
            </a:stretch>
          </a:blipFill>
        </p:spPr>
        <p:txBody>
          <a:bodyPr wrap="square" lIns="0" tIns="0" rIns="0" bIns="0" rtlCol="0"/>
          <a:lstStyle/>
          <a:p>
            <a:endParaRPr/>
          </a:p>
        </p:txBody>
      </p:sp>
      <p:sp>
        <p:nvSpPr>
          <p:cNvPr id="13" name="object 14">
            <a:extLst>
              <a:ext uri="{FF2B5EF4-FFF2-40B4-BE49-F238E27FC236}">
                <a16:creationId xmlns:a16="http://schemas.microsoft.com/office/drawing/2014/main" id="{02769877-F862-4245-A75A-564988BBF438}"/>
              </a:ext>
            </a:extLst>
          </p:cNvPr>
          <p:cNvSpPr txBox="1"/>
          <p:nvPr/>
        </p:nvSpPr>
        <p:spPr>
          <a:xfrm>
            <a:off x="5371985" y="4296702"/>
            <a:ext cx="1575435" cy="166071"/>
          </a:xfrm>
          <a:prstGeom prst="rect">
            <a:avLst/>
          </a:prstGeom>
        </p:spPr>
        <p:txBody>
          <a:bodyPr vert="horz" wrap="square" lIns="0" tIns="12065" rIns="0" bIns="0" rtlCol="0">
            <a:spAutoFit/>
          </a:bodyPr>
          <a:lstStyle/>
          <a:p>
            <a:pPr marL="12700" marR="5080">
              <a:spcBef>
                <a:spcPts val="95"/>
              </a:spcBef>
              <a:tabLst>
                <a:tab pos="648335" algn="l"/>
              </a:tabLst>
            </a:pPr>
            <a:r>
              <a:rPr lang="ja-JP" altLang="en-US" sz="1000" spc="-5">
                <a:solidFill>
                  <a:srgbClr val="FFC000"/>
                </a:solidFill>
                <a:latin typeface="Noto Sans CJK JP Regular"/>
                <a:cs typeface="Noto Sans CJK JP Regular"/>
              </a:rPr>
              <a:t>▼</a:t>
            </a:r>
            <a:r>
              <a:rPr sz="1000" spc="-5" dirty="0" err="1">
                <a:solidFill>
                  <a:srgbClr val="FFC000"/>
                </a:solidFill>
                <a:latin typeface="Noto Sans CJK JP Regular"/>
                <a:cs typeface="Noto Sans CJK JP Regular"/>
              </a:rPr>
              <a:t>日経デュアル</a:t>
            </a:r>
            <a:r>
              <a:rPr sz="1000" spc="-5" dirty="0">
                <a:solidFill>
                  <a:srgbClr val="FFC000"/>
                </a:solidFill>
                <a:latin typeface="Noto Sans CJK JP Regular"/>
                <a:cs typeface="Noto Sans CJK JP Regular"/>
              </a:rPr>
              <a:t> </a:t>
            </a:r>
            <a:r>
              <a:rPr sz="1000" spc="-5" dirty="0" err="1">
                <a:solidFill>
                  <a:srgbClr val="FFC000"/>
                </a:solidFill>
                <a:latin typeface="Noto Sans CJK JP Regular"/>
                <a:cs typeface="Noto Sans CJK JP Regular"/>
              </a:rPr>
              <a:t>掲載</a:t>
            </a:r>
            <a:endParaRPr sz="1000" dirty="0">
              <a:latin typeface="Noto Sans CJK JP Regular"/>
              <a:cs typeface="Noto Sans CJK JP Regular"/>
            </a:endParaRPr>
          </a:p>
        </p:txBody>
      </p:sp>
      <p:sp>
        <p:nvSpPr>
          <p:cNvPr id="14" name="object 17">
            <a:extLst>
              <a:ext uri="{FF2B5EF4-FFF2-40B4-BE49-F238E27FC236}">
                <a16:creationId xmlns:a16="http://schemas.microsoft.com/office/drawing/2014/main" id="{FB6736CC-0BF4-7844-A165-703340E8F6B5}"/>
              </a:ext>
            </a:extLst>
          </p:cNvPr>
          <p:cNvSpPr/>
          <p:nvPr/>
        </p:nvSpPr>
        <p:spPr>
          <a:xfrm>
            <a:off x="364722" y="5569214"/>
            <a:ext cx="1206483" cy="904240"/>
          </a:xfrm>
          <a:prstGeom prst="rect">
            <a:avLst/>
          </a:prstGeom>
          <a:blipFill>
            <a:blip r:embed="rId7" cstate="print"/>
            <a:stretch>
              <a:fillRect/>
            </a:stretch>
          </a:blipFill>
        </p:spPr>
        <p:txBody>
          <a:bodyPr wrap="square" lIns="0" tIns="0" rIns="0" bIns="0" rtlCol="0"/>
          <a:lstStyle/>
          <a:p>
            <a:endParaRPr/>
          </a:p>
        </p:txBody>
      </p:sp>
      <p:sp>
        <p:nvSpPr>
          <p:cNvPr id="15" name="object 18">
            <a:extLst>
              <a:ext uri="{FF2B5EF4-FFF2-40B4-BE49-F238E27FC236}">
                <a16:creationId xmlns:a16="http://schemas.microsoft.com/office/drawing/2014/main" id="{E122BF15-72EF-D141-BE1C-E235AF220EA0}"/>
              </a:ext>
            </a:extLst>
          </p:cNvPr>
          <p:cNvSpPr/>
          <p:nvPr/>
        </p:nvSpPr>
        <p:spPr>
          <a:xfrm>
            <a:off x="1624031" y="5569214"/>
            <a:ext cx="1206483" cy="904240"/>
          </a:xfrm>
          <a:prstGeom prst="rect">
            <a:avLst/>
          </a:prstGeom>
          <a:blipFill>
            <a:blip r:embed="rId8" cstate="print"/>
            <a:stretch>
              <a:fillRect/>
            </a:stretch>
          </a:blipFill>
        </p:spPr>
        <p:txBody>
          <a:bodyPr wrap="square" lIns="0" tIns="0" rIns="0" bIns="0" rtlCol="0"/>
          <a:lstStyle/>
          <a:p>
            <a:endParaRPr/>
          </a:p>
        </p:txBody>
      </p:sp>
      <p:sp>
        <p:nvSpPr>
          <p:cNvPr id="16" name="object 19">
            <a:extLst>
              <a:ext uri="{FF2B5EF4-FFF2-40B4-BE49-F238E27FC236}">
                <a16:creationId xmlns:a16="http://schemas.microsoft.com/office/drawing/2014/main" id="{4596CE29-3060-3647-8AEC-61D4507BB274}"/>
              </a:ext>
            </a:extLst>
          </p:cNvPr>
          <p:cNvSpPr txBox="1"/>
          <p:nvPr/>
        </p:nvSpPr>
        <p:spPr>
          <a:xfrm>
            <a:off x="320930" y="5242982"/>
            <a:ext cx="2583180" cy="330200"/>
          </a:xfrm>
          <a:prstGeom prst="rect">
            <a:avLst/>
          </a:prstGeom>
        </p:spPr>
        <p:txBody>
          <a:bodyPr vert="horz" wrap="square" lIns="0" tIns="12065" rIns="0" bIns="0" rtlCol="0">
            <a:spAutoFit/>
          </a:bodyPr>
          <a:lstStyle/>
          <a:p>
            <a:pPr marL="12700">
              <a:spcBef>
                <a:spcPts val="95"/>
              </a:spcBef>
            </a:pPr>
            <a:r>
              <a:rPr sz="1000" b="1" spc="-5" dirty="0">
                <a:solidFill>
                  <a:srgbClr val="006FC0"/>
                </a:solidFill>
                <a:latin typeface="Yu Gothic" panose="020B0400000000000000" pitchFamily="34" charset="-128"/>
                <a:ea typeface="Yu Gothic" panose="020B0400000000000000" pitchFamily="34" charset="-128"/>
                <a:cs typeface="Noto Sans CJK JP Regular"/>
              </a:rPr>
              <a:t>▼代々木公園のママイベント</a:t>
            </a:r>
            <a:endParaRPr sz="1000" b="1" dirty="0">
              <a:latin typeface="Yu Gothic" panose="020B0400000000000000" pitchFamily="34" charset="-128"/>
              <a:ea typeface="Yu Gothic" panose="020B0400000000000000" pitchFamily="34" charset="-128"/>
              <a:cs typeface="Noto Sans CJK JP Regular"/>
            </a:endParaRPr>
          </a:p>
          <a:p>
            <a:pPr marL="12700"/>
            <a:r>
              <a:rPr sz="1000" b="1" spc="-5" dirty="0">
                <a:solidFill>
                  <a:srgbClr val="006FC0"/>
                </a:solidFill>
                <a:latin typeface="Yu Gothic" panose="020B0400000000000000" pitchFamily="34" charset="-128"/>
                <a:ea typeface="Yu Gothic" panose="020B0400000000000000" pitchFamily="34" charset="-128"/>
                <a:cs typeface="Noto Sans CJK JP Regular"/>
              </a:rPr>
              <a:t>「</a:t>
            </a:r>
            <a:r>
              <a:rPr sz="1000" b="1" spc="-55" dirty="0">
                <a:solidFill>
                  <a:srgbClr val="006FC0"/>
                </a:solidFill>
                <a:latin typeface="Yu Gothic" panose="020B0400000000000000" pitchFamily="34" charset="-128"/>
                <a:ea typeface="Yu Gothic" panose="020B0400000000000000" pitchFamily="34" charset="-128"/>
                <a:cs typeface="Trebuchet MS"/>
              </a:rPr>
              <a:t>beautiful</a:t>
            </a:r>
            <a:r>
              <a:rPr sz="1000" b="1" spc="-90" dirty="0">
                <a:solidFill>
                  <a:srgbClr val="006FC0"/>
                </a:solidFill>
                <a:latin typeface="Yu Gothic" panose="020B0400000000000000" pitchFamily="34" charset="-128"/>
                <a:ea typeface="Yu Gothic" panose="020B0400000000000000" pitchFamily="34" charset="-128"/>
                <a:cs typeface="Trebuchet MS"/>
              </a:rPr>
              <a:t> </a:t>
            </a:r>
            <a:r>
              <a:rPr sz="1000" b="1" spc="-60" dirty="0">
                <a:solidFill>
                  <a:srgbClr val="006FC0"/>
                </a:solidFill>
                <a:latin typeface="Yu Gothic" panose="020B0400000000000000" pitchFamily="34" charset="-128"/>
                <a:ea typeface="Yu Gothic" panose="020B0400000000000000" pitchFamily="34" charset="-128"/>
                <a:cs typeface="Trebuchet MS"/>
              </a:rPr>
              <a:t>mother</a:t>
            </a:r>
            <a:r>
              <a:rPr sz="1000" b="1" spc="-110" dirty="0">
                <a:solidFill>
                  <a:srgbClr val="006FC0"/>
                </a:solidFill>
                <a:latin typeface="Yu Gothic" panose="020B0400000000000000" pitchFamily="34" charset="-128"/>
                <a:ea typeface="Yu Gothic" panose="020B0400000000000000" pitchFamily="34" charset="-128"/>
                <a:cs typeface="Trebuchet MS"/>
              </a:rPr>
              <a:t> </a:t>
            </a:r>
            <a:r>
              <a:rPr sz="1000" b="1" spc="-55" dirty="0">
                <a:solidFill>
                  <a:srgbClr val="006FC0"/>
                </a:solidFill>
                <a:latin typeface="Yu Gothic" panose="020B0400000000000000" pitchFamily="34" charset="-128"/>
                <a:ea typeface="Yu Gothic" panose="020B0400000000000000" pitchFamily="34" charset="-128"/>
                <a:cs typeface="Trebuchet MS"/>
              </a:rPr>
              <a:t>park</a:t>
            </a:r>
            <a:r>
              <a:rPr sz="1000" b="1" spc="-5" dirty="0">
                <a:solidFill>
                  <a:srgbClr val="006FC0"/>
                </a:solidFill>
                <a:latin typeface="Yu Gothic" panose="020B0400000000000000" pitchFamily="34" charset="-128"/>
                <a:ea typeface="Yu Gothic" panose="020B0400000000000000" pitchFamily="34" charset="-128"/>
                <a:cs typeface="Noto Sans CJK JP Regular"/>
              </a:rPr>
              <a:t>」にてステッカー配布</a:t>
            </a:r>
            <a:endParaRPr sz="1000" b="1" dirty="0">
              <a:latin typeface="Yu Gothic" panose="020B0400000000000000" pitchFamily="34" charset="-128"/>
              <a:ea typeface="Yu Gothic" panose="020B0400000000000000" pitchFamily="34" charset="-128"/>
              <a:cs typeface="Noto Sans CJK JP Regular"/>
            </a:endParaRPr>
          </a:p>
        </p:txBody>
      </p:sp>
      <p:sp>
        <p:nvSpPr>
          <p:cNvPr id="17" name="object 20">
            <a:extLst>
              <a:ext uri="{FF2B5EF4-FFF2-40B4-BE49-F238E27FC236}">
                <a16:creationId xmlns:a16="http://schemas.microsoft.com/office/drawing/2014/main" id="{EB6E8DF0-CCC8-184C-BE45-412A41C299B0}"/>
              </a:ext>
            </a:extLst>
          </p:cNvPr>
          <p:cNvSpPr/>
          <p:nvPr/>
        </p:nvSpPr>
        <p:spPr>
          <a:xfrm>
            <a:off x="6649007" y="5692388"/>
            <a:ext cx="993460" cy="740413"/>
          </a:xfrm>
          <a:prstGeom prst="rect">
            <a:avLst/>
          </a:prstGeom>
          <a:blipFill>
            <a:blip r:embed="rId9" cstate="print"/>
            <a:stretch>
              <a:fillRect/>
            </a:stretch>
          </a:blipFill>
        </p:spPr>
        <p:txBody>
          <a:bodyPr wrap="square" lIns="0" tIns="0" rIns="0" bIns="0" rtlCol="0"/>
          <a:lstStyle/>
          <a:p>
            <a:endParaRPr/>
          </a:p>
        </p:txBody>
      </p:sp>
      <p:sp>
        <p:nvSpPr>
          <p:cNvPr id="18" name="object 21">
            <a:extLst>
              <a:ext uri="{FF2B5EF4-FFF2-40B4-BE49-F238E27FC236}">
                <a16:creationId xmlns:a16="http://schemas.microsoft.com/office/drawing/2014/main" id="{BED1A4AC-7CEF-4443-956D-1DF2ADA3FAC4}"/>
              </a:ext>
            </a:extLst>
          </p:cNvPr>
          <p:cNvSpPr/>
          <p:nvPr/>
        </p:nvSpPr>
        <p:spPr>
          <a:xfrm>
            <a:off x="7683327" y="5692388"/>
            <a:ext cx="1095951" cy="740414"/>
          </a:xfrm>
          <a:prstGeom prst="rect">
            <a:avLst/>
          </a:prstGeom>
          <a:blipFill>
            <a:blip r:embed="rId10" cstate="print"/>
            <a:stretch>
              <a:fillRect/>
            </a:stretch>
          </a:blipFill>
        </p:spPr>
        <p:txBody>
          <a:bodyPr wrap="square" lIns="0" tIns="0" rIns="0" bIns="0" rtlCol="0"/>
          <a:lstStyle/>
          <a:p>
            <a:endParaRPr/>
          </a:p>
        </p:txBody>
      </p:sp>
      <p:sp>
        <p:nvSpPr>
          <p:cNvPr id="19" name="object 22">
            <a:extLst>
              <a:ext uri="{FF2B5EF4-FFF2-40B4-BE49-F238E27FC236}">
                <a16:creationId xmlns:a16="http://schemas.microsoft.com/office/drawing/2014/main" id="{677F7060-84BB-D046-9BD6-8949077F7E1F}"/>
              </a:ext>
            </a:extLst>
          </p:cNvPr>
          <p:cNvSpPr/>
          <p:nvPr/>
        </p:nvSpPr>
        <p:spPr>
          <a:xfrm>
            <a:off x="6963157" y="2517727"/>
            <a:ext cx="1709418" cy="1281416"/>
          </a:xfrm>
          <a:prstGeom prst="rect">
            <a:avLst/>
          </a:prstGeom>
          <a:blipFill>
            <a:blip r:embed="rId11" cstate="print"/>
            <a:stretch>
              <a:fillRect/>
            </a:stretch>
          </a:blipFill>
        </p:spPr>
        <p:txBody>
          <a:bodyPr wrap="square" lIns="0" tIns="0" rIns="0" bIns="0" rtlCol="0"/>
          <a:lstStyle/>
          <a:p>
            <a:endParaRPr/>
          </a:p>
        </p:txBody>
      </p:sp>
      <p:sp>
        <p:nvSpPr>
          <p:cNvPr id="20" name="object 23">
            <a:extLst>
              <a:ext uri="{FF2B5EF4-FFF2-40B4-BE49-F238E27FC236}">
                <a16:creationId xmlns:a16="http://schemas.microsoft.com/office/drawing/2014/main" id="{A6DED104-2600-9E4A-BA9C-701D564BCBC4}"/>
              </a:ext>
            </a:extLst>
          </p:cNvPr>
          <p:cNvSpPr/>
          <p:nvPr/>
        </p:nvSpPr>
        <p:spPr>
          <a:xfrm>
            <a:off x="389144" y="3781046"/>
            <a:ext cx="2294620" cy="1288113"/>
          </a:xfrm>
          <a:prstGeom prst="rect">
            <a:avLst/>
          </a:prstGeom>
          <a:blipFill>
            <a:blip r:embed="rId12" cstate="print"/>
            <a:stretch>
              <a:fillRect/>
            </a:stretch>
          </a:blipFill>
        </p:spPr>
        <p:txBody>
          <a:bodyPr wrap="square" lIns="0" tIns="0" rIns="0" bIns="0" rtlCol="0"/>
          <a:lstStyle/>
          <a:p>
            <a:endParaRPr/>
          </a:p>
        </p:txBody>
      </p:sp>
      <p:sp>
        <p:nvSpPr>
          <p:cNvPr id="21" name="object 24">
            <a:extLst>
              <a:ext uri="{FF2B5EF4-FFF2-40B4-BE49-F238E27FC236}">
                <a16:creationId xmlns:a16="http://schemas.microsoft.com/office/drawing/2014/main" id="{E901DA02-7E5A-E64C-86F4-9EC74D4D3296}"/>
              </a:ext>
            </a:extLst>
          </p:cNvPr>
          <p:cNvSpPr/>
          <p:nvPr/>
        </p:nvSpPr>
        <p:spPr>
          <a:xfrm>
            <a:off x="2708986" y="3781046"/>
            <a:ext cx="2052827" cy="1149096"/>
          </a:xfrm>
          <a:prstGeom prst="rect">
            <a:avLst/>
          </a:prstGeom>
          <a:blipFill>
            <a:blip r:embed="rId13" cstate="print"/>
            <a:stretch>
              <a:fillRect/>
            </a:stretch>
          </a:blipFill>
        </p:spPr>
        <p:txBody>
          <a:bodyPr wrap="square" lIns="0" tIns="0" rIns="0" bIns="0" rtlCol="0"/>
          <a:lstStyle/>
          <a:p>
            <a:endParaRPr/>
          </a:p>
        </p:txBody>
      </p:sp>
      <p:sp>
        <p:nvSpPr>
          <p:cNvPr id="22" name="object 25">
            <a:extLst>
              <a:ext uri="{FF2B5EF4-FFF2-40B4-BE49-F238E27FC236}">
                <a16:creationId xmlns:a16="http://schemas.microsoft.com/office/drawing/2014/main" id="{A03DEFAE-BCF8-FB42-A456-4EBAFA96E05D}"/>
              </a:ext>
            </a:extLst>
          </p:cNvPr>
          <p:cNvSpPr/>
          <p:nvPr/>
        </p:nvSpPr>
        <p:spPr>
          <a:xfrm>
            <a:off x="5021570" y="1305404"/>
            <a:ext cx="1577644" cy="2807992"/>
          </a:xfrm>
          <a:prstGeom prst="rect">
            <a:avLst/>
          </a:prstGeom>
          <a:blipFill>
            <a:blip r:embed="rId14" cstate="print"/>
            <a:stretch>
              <a:fillRect/>
            </a:stretch>
          </a:blipFill>
        </p:spPr>
        <p:txBody>
          <a:bodyPr wrap="square" lIns="0" tIns="0" rIns="0" bIns="0" rtlCol="0"/>
          <a:lstStyle/>
          <a:p>
            <a:endParaRPr/>
          </a:p>
        </p:txBody>
      </p:sp>
      <p:sp>
        <p:nvSpPr>
          <p:cNvPr id="23" name="object 26">
            <a:extLst>
              <a:ext uri="{FF2B5EF4-FFF2-40B4-BE49-F238E27FC236}">
                <a16:creationId xmlns:a16="http://schemas.microsoft.com/office/drawing/2014/main" id="{2DE280B3-4A94-5A4D-9088-88C66D5496F6}"/>
              </a:ext>
            </a:extLst>
          </p:cNvPr>
          <p:cNvSpPr/>
          <p:nvPr/>
        </p:nvSpPr>
        <p:spPr>
          <a:xfrm>
            <a:off x="4978146" y="2557854"/>
            <a:ext cx="1670860" cy="284366"/>
          </a:xfrm>
          <a:custGeom>
            <a:avLst/>
            <a:gdLst/>
            <a:ahLst/>
            <a:cxnLst/>
            <a:rect l="l" t="t" r="r" b="b"/>
            <a:pathLst>
              <a:path w="1891665" h="321944">
                <a:moveTo>
                  <a:pt x="0" y="321563"/>
                </a:moveTo>
                <a:lnTo>
                  <a:pt x="1891283" y="321563"/>
                </a:lnTo>
                <a:lnTo>
                  <a:pt x="1891283" y="0"/>
                </a:lnTo>
                <a:lnTo>
                  <a:pt x="0" y="0"/>
                </a:lnTo>
                <a:lnTo>
                  <a:pt x="0" y="321563"/>
                </a:lnTo>
                <a:close/>
              </a:path>
            </a:pathLst>
          </a:custGeom>
          <a:ln w="28956">
            <a:solidFill>
              <a:srgbClr val="FF0000"/>
            </a:solidFill>
          </a:ln>
        </p:spPr>
        <p:txBody>
          <a:bodyPr wrap="square" lIns="0" tIns="0" rIns="0" bIns="0" rtlCol="0"/>
          <a:lstStyle/>
          <a:p>
            <a:endParaRPr/>
          </a:p>
        </p:txBody>
      </p:sp>
      <p:sp>
        <p:nvSpPr>
          <p:cNvPr id="24" name="object 27">
            <a:extLst>
              <a:ext uri="{FF2B5EF4-FFF2-40B4-BE49-F238E27FC236}">
                <a16:creationId xmlns:a16="http://schemas.microsoft.com/office/drawing/2014/main" id="{BF35697F-435D-1246-A939-4B5EC3E47E6D}"/>
              </a:ext>
            </a:extLst>
          </p:cNvPr>
          <p:cNvSpPr txBox="1"/>
          <p:nvPr/>
        </p:nvSpPr>
        <p:spPr>
          <a:xfrm>
            <a:off x="4975574" y="1050319"/>
            <a:ext cx="1575435" cy="182742"/>
          </a:xfrm>
          <a:prstGeom prst="rect">
            <a:avLst/>
          </a:prstGeom>
        </p:spPr>
        <p:txBody>
          <a:bodyPr vert="horz" wrap="square" lIns="0" tIns="13335" rIns="0" bIns="0" rtlCol="0">
            <a:spAutoFit/>
          </a:bodyPr>
          <a:lstStyle/>
          <a:p>
            <a:pPr marL="12700">
              <a:spcBef>
                <a:spcPts val="105"/>
              </a:spcBef>
            </a:pPr>
            <a:r>
              <a:rPr sz="1100" b="1" spc="30" dirty="0">
                <a:solidFill>
                  <a:srgbClr val="FF0000"/>
                </a:solidFill>
                <a:latin typeface="Noto Sans CJK JP Regular"/>
                <a:cs typeface="Noto Sans CJK JP Regular"/>
              </a:rPr>
              <a:t>▼Yahoo</a:t>
            </a:r>
            <a:r>
              <a:rPr sz="1100" b="1" dirty="0">
                <a:solidFill>
                  <a:srgbClr val="FF0000"/>
                </a:solidFill>
                <a:latin typeface="Noto Sans CJK JP Regular"/>
                <a:cs typeface="Noto Sans CJK JP Regular"/>
              </a:rPr>
              <a:t>ニ</a:t>
            </a:r>
            <a:r>
              <a:rPr sz="1100" b="1" spc="-15" dirty="0">
                <a:solidFill>
                  <a:srgbClr val="FF0000"/>
                </a:solidFill>
                <a:latin typeface="Noto Sans CJK JP Regular"/>
                <a:cs typeface="Noto Sans CJK JP Regular"/>
              </a:rPr>
              <a:t>ュ</a:t>
            </a:r>
            <a:r>
              <a:rPr sz="1100" b="1" dirty="0">
                <a:solidFill>
                  <a:srgbClr val="FF0000"/>
                </a:solidFill>
                <a:latin typeface="Noto Sans CJK JP Regular"/>
                <a:cs typeface="Noto Sans CJK JP Regular"/>
              </a:rPr>
              <a:t>ー</a:t>
            </a:r>
            <a:r>
              <a:rPr sz="1100" b="1" dirty="0">
                <a:solidFill>
                  <a:srgbClr val="FF0000"/>
                </a:solidFill>
                <a:latin typeface="Yu Gothic" panose="020B0400000000000000" pitchFamily="34" charset="-128"/>
                <a:ea typeface="Yu Gothic" panose="020B0400000000000000" pitchFamily="34" charset="-128"/>
                <a:cs typeface="Noto Sans CJK JP Regular"/>
              </a:rPr>
              <a:t>ス</a:t>
            </a:r>
            <a:r>
              <a:rPr sz="1100" b="1" spc="-15" dirty="0">
                <a:solidFill>
                  <a:srgbClr val="FF0000"/>
                </a:solidFill>
                <a:latin typeface="Yu Gothic" panose="020B0400000000000000" pitchFamily="34" charset="-128"/>
                <a:ea typeface="Yu Gothic" panose="020B0400000000000000" pitchFamily="34" charset="-128"/>
                <a:cs typeface="Noto Sans CJK JP Regular"/>
              </a:rPr>
              <a:t>に</a:t>
            </a:r>
            <a:r>
              <a:rPr sz="1100" b="1" dirty="0">
                <a:solidFill>
                  <a:srgbClr val="FF0000"/>
                </a:solidFill>
                <a:latin typeface="Yu Gothic" panose="020B0400000000000000" pitchFamily="34" charset="-128"/>
                <a:ea typeface="Yu Gothic" panose="020B0400000000000000" pitchFamily="34" charset="-128"/>
                <a:cs typeface="Noto Sans CJK JP Regular"/>
              </a:rPr>
              <a:t>掲載</a:t>
            </a:r>
            <a:endParaRPr sz="1100" b="1" dirty="0">
              <a:latin typeface="Yu Gothic" panose="020B0400000000000000" pitchFamily="34" charset="-128"/>
              <a:ea typeface="Yu Gothic" panose="020B0400000000000000" pitchFamily="34" charset="-128"/>
              <a:cs typeface="Noto Sans CJK JP Regular"/>
            </a:endParaRPr>
          </a:p>
        </p:txBody>
      </p:sp>
      <p:sp>
        <p:nvSpPr>
          <p:cNvPr id="25" name="bk object 18">
            <a:extLst>
              <a:ext uri="{FF2B5EF4-FFF2-40B4-BE49-F238E27FC236}">
                <a16:creationId xmlns:a16="http://schemas.microsoft.com/office/drawing/2014/main" id="{7881A018-B758-F743-B8BA-E42B2E377C4F}"/>
              </a:ext>
            </a:extLst>
          </p:cNvPr>
          <p:cNvSpPr/>
          <p:nvPr/>
        </p:nvSpPr>
        <p:spPr>
          <a:xfrm>
            <a:off x="3005440" y="5569214"/>
            <a:ext cx="1206484" cy="904241"/>
          </a:xfrm>
          <a:prstGeom prst="rect">
            <a:avLst/>
          </a:prstGeom>
          <a:blipFill>
            <a:blip r:embed="rId15" cstate="print"/>
            <a:stretch>
              <a:fillRect/>
            </a:stretch>
          </a:blipFill>
        </p:spPr>
        <p:txBody>
          <a:bodyPr wrap="square" lIns="0" tIns="0" rIns="0" bIns="0" rtlCol="0"/>
          <a:lstStyle/>
          <a:p>
            <a:endParaRPr sz="1800"/>
          </a:p>
        </p:txBody>
      </p:sp>
      <p:sp>
        <p:nvSpPr>
          <p:cNvPr id="26" name="object 19">
            <a:extLst>
              <a:ext uri="{FF2B5EF4-FFF2-40B4-BE49-F238E27FC236}">
                <a16:creationId xmlns:a16="http://schemas.microsoft.com/office/drawing/2014/main" id="{DC877FA5-3F9F-6A48-8067-0058B9765A05}"/>
              </a:ext>
            </a:extLst>
          </p:cNvPr>
          <p:cNvSpPr txBox="1"/>
          <p:nvPr/>
        </p:nvSpPr>
        <p:spPr>
          <a:xfrm>
            <a:off x="320930" y="1343778"/>
            <a:ext cx="2583180" cy="166071"/>
          </a:xfrm>
          <a:prstGeom prst="rect">
            <a:avLst/>
          </a:prstGeom>
        </p:spPr>
        <p:txBody>
          <a:bodyPr vert="horz" wrap="square" lIns="0" tIns="12065" rIns="0" bIns="0" rtlCol="0">
            <a:spAutoFit/>
          </a:bodyPr>
          <a:lstStyle/>
          <a:p>
            <a:pPr marL="12700">
              <a:spcBef>
                <a:spcPts val="95"/>
              </a:spcBef>
            </a:pPr>
            <a:r>
              <a:rPr sz="1000" b="1" spc="-5" dirty="0">
                <a:solidFill>
                  <a:schemeClr val="accent2">
                    <a:lumMod val="60000"/>
                    <a:lumOff val="40000"/>
                  </a:schemeClr>
                </a:solidFill>
                <a:latin typeface="Yu Gothic" panose="020B0400000000000000" pitchFamily="34" charset="-128"/>
                <a:ea typeface="Yu Gothic" panose="020B0400000000000000" pitchFamily="34" charset="-128"/>
                <a:cs typeface="Noto Sans CJK JP Regular"/>
              </a:rPr>
              <a:t>▼</a:t>
            </a:r>
            <a:r>
              <a:rPr lang="ja-JP" altLang="en-US" sz="1000" b="1" spc="-5">
                <a:solidFill>
                  <a:schemeClr val="accent2">
                    <a:lumMod val="60000"/>
                    <a:lumOff val="40000"/>
                  </a:schemeClr>
                </a:solidFill>
                <a:latin typeface="Yu Gothic" panose="020B0400000000000000" pitchFamily="34" charset="-128"/>
                <a:ea typeface="Yu Gothic" panose="020B0400000000000000" pitchFamily="34" charset="-128"/>
                <a:cs typeface="Noto Sans CJK JP Regular"/>
              </a:rPr>
              <a:t>東京新聞夕刊一面に記載</a:t>
            </a:r>
            <a:endParaRPr sz="1000" b="1" dirty="0">
              <a:solidFill>
                <a:schemeClr val="accent2">
                  <a:lumMod val="60000"/>
                  <a:lumOff val="40000"/>
                </a:schemeClr>
              </a:solidFill>
              <a:latin typeface="Yu Gothic" panose="020B0400000000000000" pitchFamily="34" charset="-128"/>
              <a:ea typeface="Yu Gothic" panose="020B0400000000000000" pitchFamily="34" charset="-128"/>
              <a:cs typeface="Noto Sans CJK JP Regular"/>
            </a:endParaRPr>
          </a:p>
        </p:txBody>
      </p:sp>
      <p:sp>
        <p:nvSpPr>
          <p:cNvPr id="28" name="object 19">
            <a:extLst>
              <a:ext uri="{FF2B5EF4-FFF2-40B4-BE49-F238E27FC236}">
                <a16:creationId xmlns:a16="http://schemas.microsoft.com/office/drawing/2014/main" id="{0838DADB-B35F-9047-9EFB-07048C63643D}"/>
              </a:ext>
            </a:extLst>
          </p:cNvPr>
          <p:cNvSpPr txBox="1"/>
          <p:nvPr/>
        </p:nvSpPr>
        <p:spPr>
          <a:xfrm>
            <a:off x="486880" y="1026962"/>
            <a:ext cx="2583180" cy="196849"/>
          </a:xfrm>
          <a:prstGeom prst="rect">
            <a:avLst/>
          </a:prstGeom>
        </p:spPr>
        <p:txBody>
          <a:bodyPr vert="horz" wrap="square" lIns="0" tIns="12065" rIns="0" bIns="0" rtlCol="0">
            <a:spAutoFit/>
          </a:bodyPr>
          <a:lstStyle/>
          <a:p>
            <a:pPr marL="12700">
              <a:spcBef>
                <a:spcPts val="95"/>
              </a:spcBef>
            </a:pPr>
            <a:r>
              <a:rPr lang="en-US" altLang="ja-JP" sz="1000" b="1" spc="-5" dirty="0">
                <a:solidFill>
                  <a:schemeClr val="bg1">
                    <a:lumMod val="50000"/>
                  </a:schemeClr>
                </a:solidFill>
                <a:latin typeface="Yu Gothic" panose="020B0400000000000000" pitchFamily="34" charset="-128"/>
                <a:ea typeface="Yu Gothic" panose="020B0400000000000000" pitchFamily="34" charset="-128"/>
                <a:cs typeface="Noto Sans CJK JP Regular"/>
              </a:rPr>
              <a:t>TV</a:t>
            </a:r>
            <a:r>
              <a:rPr lang="en-US" altLang="ja-JP" sz="1200" b="1" spc="-5" dirty="0">
                <a:solidFill>
                  <a:srgbClr val="FF5976"/>
                </a:solidFill>
                <a:latin typeface="Yu Gothic" panose="020B0400000000000000" pitchFamily="34" charset="-128"/>
                <a:ea typeface="Yu Gothic" panose="020B0400000000000000" pitchFamily="34" charset="-128"/>
                <a:cs typeface="Noto Sans CJK JP Regular"/>
              </a:rPr>
              <a:t>8</a:t>
            </a:r>
            <a:r>
              <a:rPr lang="ja-JP" altLang="en-US" sz="1200" b="1" spc="-5">
                <a:solidFill>
                  <a:srgbClr val="FF5976"/>
                </a:solidFill>
                <a:latin typeface="Yu Gothic" panose="020B0400000000000000" pitchFamily="34" charset="-128"/>
                <a:ea typeface="Yu Gothic" panose="020B0400000000000000" pitchFamily="34" charset="-128"/>
                <a:cs typeface="Noto Sans CJK JP Regular"/>
              </a:rPr>
              <a:t>番組</a:t>
            </a:r>
            <a:r>
              <a:rPr lang="ja-JP" altLang="en-US" sz="1000" b="1" spc="-5">
                <a:solidFill>
                  <a:schemeClr val="bg1">
                    <a:lumMod val="50000"/>
                  </a:schemeClr>
                </a:solidFill>
                <a:latin typeface="Yu Gothic" panose="020B0400000000000000" pitchFamily="34" charset="-128"/>
                <a:ea typeface="Yu Gothic" panose="020B0400000000000000" pitchFamily="34" charset="-128"/>
                <a:cs typeface="Noto Sans CJK JP Regular"/>
              </a:rPr>
              <a:t>以上／新聞掲載数</a:t>
            </a:r>
            <a:r>
              <a:rPr lang="en-US" altLang="ja-JP" sz="1200" b="1" spc="-5" dirty="0">
                <a:solidFill>
                  <a:srgbClr val="FF5976"/>
                </a:solidFill>
                <a:latin typeface="Yu Gothic" panose="020B0400000000000000" pitchFamily="34" charset="-128"/>
                <a:ea typeface="Yu Gothic" panose="020B0400000000000000" pitchFamily="34" charset="-128"/>
                <a:cs typeface="Noto Sans CJK JP Regular"/>
              </a:rPr>
              <a:t>71</a:t>
            </a:r>
            <a:r>
              <a:rPr lang="ja-JP" altLang="en-US" sz="1200" b="1" spc="-5">
                <a:solidFill>
                  <a:srgbClr val="FF5976"/>
                </a:solidFill>
                <a:latin typeface="Yu Gothic" panose="020B0400000000000000" pitchFamily="34" charset="-128"/>
                <a:ea typeface="Yu Gothic" panose="020B0400000000000000" pitchFamily="34" charset="-128"/>
                <a:cs typeface="Noto Sans CJK JP Regular"/>
              </a:rPr>
              <a:t>回</a:t>
            </a:r>
            <a:r>
              <a:rPr lang="ja-JP" altLang="en-US" sz="1000" b="1" spc="-5">
                <a:solidFill>
                  <a:schemeClr val="bg1">
                    <a:lumMod val="50000"/>
                  </a:schemeClr>
                </a:solidFill>
                <a:latin typeface="Yu Gothic" panose="020B0400000000000000" pitchFamily="34" charset="-128"/>
                <a:ea typeface="Yu Gothic" panose="020B0400000000000000" pitchFamily="34" charset="-128"/>
                <a:cs typeface="Noto Sans CJK JP Regular"/>
              </a:rPr>
              <a:t>以上</a:t>
            </a:r>
            <a:endParaRPr sz="1000" b="1" dirty="0">
              <a:solidFill>
                <a:schemeClr val="bg1">
                  <a:lumMod val="50000"/>
                </a:schemeClr>
              </a:solidFill>
              <a:latin typeface="Yu Gothic" panose="020B0400000000000000" pitchFamily="34" charset="-128"/>
              <a:ea typeface="Yu Gothic" panose="020B0400000000000000" pitchFamily="34" charset="-128"/>
              <a:cs typeface="Noto Sans CJK JP Regular"/>
            </a:endParaRPr>
          </a:p>
        </p:txBody>
      </p:sp>
      <p:sp>
        <p:nvSpPr>
          <p:cNvPr id="29" name="テキスト ボックス 28">
            <a:extLst>
              <a:ext uri="{FF2B5EF4-FFF2-40B4-BE49-F238E27FC236}">
                <a16:creationId xmlns:a16="http://schemas.microsoft.com/office/drawing/2014/main" id="{8E099A79-6CFE-B949-B788-C2CC277D7432}"/>
              </a:ext>
            </a:extLst>
          </p:cNvPr>
          <p:cNvSpPr txBox="1"/>
          <p:nvPr/>
        </p:nvSpPr>
        <p:spPr>
          <a:xfrm>
            <a:off x="2606866" y="886543"/>
            <a:ext cx="2511585" cy="246221"/>
          </a:xfrm>
          <a:prstGeom prst="rect">
            <a:avLst/>
          </a:prstGeom>
          <a:noFill/>
        </p:spPr>
        <p:txBody>
          <a:bodyPr wrap="none" rtlCol="0">
            <a:spAutoFit/>
          </a:bodyPr>
          <a:lstStyle/>
          <a:p>
            <a:r>
              <a:rPr lang="ja-JP" altLang="en-US" sz="1000">
                <a:solidFill>
                  <a:srgbClr val="7E7E7E"/>
                </a:solidFill>
                <a:latin typeface="Noto Sans CJK JP Regular"/>
                <a:cs typeface="Noto Sans CJK JP Regular"/>
              </a:rPr>
              <a:t>＼   </a:t>
            </a:r>
            <a:r>
              <a:rPr lang="ja-JP" altLang="en-US" sz="1000" spc="30">
                <a:solidFill>
                  <a:srgbClr val="7E7E7E"/>
                </a:solidFill>
                <a:latin typeface="Noto Sans CJK JP Regular"/>
                <a:cs typeface="Noto Sans CJK JP Regular"/>
              </a:rPr>
              <a:t>多 数 の メ デ ィ ア で ご</a:t>
            </a:r>
            <a:r>
              <a:rPr lang="ja-JP" altLang="en-US" sz="1000" spc="-55">
                <a:solidFill>
                  <a:srgbClr val="7E7E7E"/>
                </a:solidFill>
                <a:latin typeface="Noto Sans CJK JP Regular"/>
                <a:cs typeface="Noto Sans CJK JP Regular"/>
              </a:rPr>
              <a:t> </a:t>
            </a:r>
            <a:r>
              <a:rPr lang="ja-JP" altLang="en-US" sz="1000" spc="30">
                <a:solidFill>
                  <a:srgbClr val="7E7E7E"/>
                </a:solidFill>
                <a:latin typeface="Noto Sans CJK JP Regular"/>
                <a:cs typeface="Noto Sans CJK JP Regular"/>
              </a:rPr>
              <a:t>紹</a:t>
            </a:r>
            <a:r>
              <a:rPr lang="ja-JP" altLang="en-US" sz="1000">
                <a:solidFill>
                  <a:srgbClr val="7E7E7E"/>
                </a:solidFill>
                <a:latin typeface="Noto Sans CJK JP Regular"/>
                <a:cs typeface="Noto Sans CJK JP Regular"/>
              </a:rPr>
              <a:t> 介</a:t>
            </a:r>
            <a:r>
              <a:rPr lang="en-US" altLang="ja-JP" sz="1000" dirty="0">
                <a:solidFill>
                  <a:srgbClr val="7E7E7E"/>
                </a:solidFill>
                <a:latin typeface="Noto Sans CJK JP Regular"/>
                <a:cs typeface="Noto Sans CJK JP Regular"/>
              </a:rPr>
              <a:t>  </a:t>
            </a:r>
            <a:r>
              <a:rPr lang="ja-JP" altLang="en-US" sz="1000">
                <a:solidFill>
                  <a:srgbClr val="E85C9B"/>
                </a:solidFill>
                <a:latin typeface="Noto Sans CJK JP Regular"/>
                <a:cs typeface="Noto Sans CJK JP Regular"/>
              </a:rPr>
              <a:t>♥</a:t>
            </a:r>
            <a:r>
              <a:rPr lang="ja-JP" altLang="en-US" sz="1000" spc="60">
                <a:solidFill>
                  <a:srgbClr val="E85C9B"/>
                </a:solidFill>
                <a:latin typeface="Noto Sans CJK JP Regular"/>
                <a:cs typeface="Noto Sans CJK JP Regular"/>
              </a:rPr>
              <a:t> </a:t>
            </a:r>
            <a:r>
              <a:rPr lang="ja-JP" altLang="en-US" sz="1000">
                <a:solidFill>
                  <a:srgbClr val="7E7E7E"/>
                </a:solidFill>
                <a:latin typeface="Noto Sans CJK JP Regular"/>
                <a:cs typeface="Noto Sans CJK JP Regular"/>
              </a:rPr>
              <a:t>／</a:t>
            </a:r>
            <a:endParaRPr lang="ja-JP" altLang="en-US" sz="1000">
              <a:latin typeface="Noto Sans CJK JP Regular"/>
              <a:cs typeface="Noto Sans CJK JP Regular"/>
            </a:endParaRPr>
          </a:p>
        </p:txBody>
      </p:sp>
      <p:sp>
        <p:nvSpPr>
          <p:cNvPr id="30" name="テキスト ボックス 29">
            <a:extLst>
              <a:ext uri="{FF2B5EF4-FFF2-40B4-BE49-F238E27FC236}">
                <a16:creationId xmlns:a16="http://schemas.microsoft.com/office/drawing/2014/main" id="{A2FB3526-1BD8-EB44-96A4-4BBF9BACDFB9}"/>
              </a:ext>
            </a:extLst>
          </p:cNvPr>
          <p:cNvSpPr txBox="1"/>
          <p:nvPr/>
        </p:nvSpPr>
        <p:spPr>
          <a:xfrm>
            <a:off x="957263" y="442916"/>
            <a:ext cx="5972175" cy="400110"/>
          </a:xfrm>
          <a:prstGeom prst="rect">
            <a:avLst/>
          </a:prstGeom>
          <a:noFill/>
        </p:spPr>
        <p:txBody>
          <a:bodyPr wrap="square" rtlCol="0">
            <a:spAutoFit/>
          </a:bodyPr>
          <a:lstStyle/>
          <a:p>
            <a:r>
              <a:rPr kumimoji="1" lang="ja-JP" altLang="en-US" sz="2000" b="1">
                <a:solidFill>
                  <a:srgbClr val="0070C0"/>
                </a:solidFill>
              </a:rPr>
              <a:t>メディア露出＆新たな取り組みスタート！</a:t>
            </a:r>
          </a:p>
        </p:txBody>
      </p:sp>
    </p:spTree>
    <p:extLst>
      <p:ext uri="{BB962C8B-B14F-4D97-AF65-F5344CB8AC3E}">
        <p14:creationId xmlns:p14="http://schemas.microsoft.com/office/powerpoint/2010/main" val="3132944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90277963-8FFB-CA4F-BD8E-9C5C82170C16}"/>
              </a:ext>
            </a:extLst>
          </p:cNvPr>
          <p:cNvSpPr/>
          <p:nvPr/>
        </p:nvSpPr>
        <p:spPr>
          <a:xfrm>
            <a:off x="5554979" y="2628525"/>
            <a:ext cx="2941320" cy="1148080"/>
          </a:xfrm>
          <a:custGeom>
            <a:avLst/>
            <a:gdLst/>
            <a:ahLst/>
            <a:cxnLst/>
            <a:rect l="l" t="t" r="r" b="b"/>
            <a:pathLst>
              <a:path w="2941320" h="1148079">
                <a:moveTo>
                  <a:pt x="0" y="191261"/>
                </a:moveTo>
                <a:lnTo>
                  <a:pt x="5049" y="147397"/>
                </a:lnTo>
                <a:lnTo>
                  <a:pt x="19434" y="107135"/>
                </a:lnTo>
                <a:lnTo>
                  <a:pt x="42007" y="71623"/>
                </a:lnTo>
                <a:lnTo>
                  <a:pt x="71623" y="42007"/>
                </a:lnTo>
                <a:lnTo>
                  <a:pt x="107135" y="19434"/>
                </a:lnTo>
                <a:lnTo>
                  <a:pt x="147397" y="5049"/>
                </a:lnTo>
                <a:lnTo>
                  <a:pt x="191262" y="0"/>
                </a:lnTo>
                <a:lnTo>
                  <a:pt x="2750058" y="0"/>
                </a:lnTo>
                <a:lnTo>
                  <a:pt x="2793922" y="5049"/>
                </a:lnTo>
                <a:lnTo>
                  <a:pt x="2834184" y="19434"/>
                </a:lnTo>
                <a:lnTo>
                  <a:pt x="2869696" y="42007"/>
                </a:lnTo>
                <a:lnTo>
                  <a:pt x="2899312" y="71623"/>
                </a:lnTo>
                <a:lnTo>
                  <a:pt x="2921885" y="107135"/>
                </a:lnTo>
                <a:lnTo>
                  <a:pt x="2936270" y="147397"/>
                </a:lnTo>
                <a:lnTo>
                  <a:pt x="2941320" y="191261"/>
                </a:lnTo>
                <a:lnTo>
                  <a:pt x="2941320" y="956309"/>
                </a:lnTo>
                <a:lnTo>
                  <a:pt x="2936270" y="1000174"/>
                </a:lnTo>
                <a:lnTo>
                  <a:pt x="2921885" y="1040436"/>
                </a:lnTo>
                <a:lnTo>
                  <a:pt x="2899312" y="1075948"/>
                </a:lnTo>
                <a:lnTo>
                  <a:pt x="2869696" y="1105564"/>
                </a:lnTo>
                <a:lnTo>
                  <a:pt x="2834184" y="1128137"/>
                </a:lnTo>
                <a:lnTo>
                  <a:pt x="2793922" y="1142522"/>
                </a:lnTo>
                <a:lnTo>
                  <a:pt x="2750058" y="1147571"/>
                </a:lnTo>
                <a:lnTo>
                  <a:pt x="191262" y="1147571"/>
                </a:lnTo>
                <a:lnTo>
                  <a:pt x="147397" y="1142522"/>
                </a:lnTo>
                <a:lnTo>
                  <a:pt x="107135" y="1128137"/>
                </a:lnTo>
                <a:lnTo>
                  <a:pt x="71623" y="1105564"/>
                </a:lnTo>
                <a:lnTo>
                  <a:pt x="42007" y="1075948"/>
                </a:lnTo>
                <a:lnTo>
                  <a:pt x="19434" y="1040436"/>
                </a:lnTo>
                <a:lnTo>
                  <a:pt x="5049" y="1000174"/>
                </a:lnTo>
                <a:lnTo>
                  <a:pt x="0" y="956309"/>
                </a:lnTo>
                <a:lnTo>
                  <a:pt x="0" y="191261"/>
                </a:lnTo>
                <a:close/>
              </a:path>
            </a:pathLst>
          </a:custGeom>
          <a:ln w="12192">
            <a:solidFill>
              <a:srgbClr val="FF0000"/>
            </a:solidFill>
          </a:ln>
        </p:spPr>
        <p:txBody>
          <a:bodyPr wrap="square" lIns="0" tIns="0" rIns="0" bIns="0" rtlCol="0"/>
          <a:lstStyle/>
          <a:p>
            <a:endParaRPr/>
          </a:p>
        </p:txBody>
      </p:sp>
      <p:sp>
        <p:nvSpPr>
          <p:cNvPr id="4" name="object 6">
            <a:extLst>
              <a:ext uri="{FF2B5EF4-FFF2-40B4-BE49-F238E27FC236}">
                <a16:creationId xmlns:a16="http://schemas.microsoft.com/office/drawing/2014/main" id="{D415742D-D195-2A43-9514-45B7140952D2}"/>
              </a:ext>
            </a:extLst>
          </p:cNvPr>
          <p:cNvSpPr/>
          <p:nvPr/>
        </p:nvSpPr>
        <p:spPr>
          <a:xfrm>
            <a:off x="7042406" y="2779403"/>
            <a:ext cx="1248155" cy="893063"/>
          </a:xfrm>
          <a:prstGeom prst="rect">
            <a:avLst/>
          </a:prstGeom>
          <a:blipFill>
            <a:blip r:embed="rId2" cstate="print"/>
            <a:stretch>
              <a:fillRect/>
            </a:stretch>
          </a:blipFill>
        </p:spPr>
        <p:txBody>
          <a:bodyPr wrap="square" lIns="0" tIns="0" rIns="0" bIns="0" rtlCol="0"/>
          <a:lstStyle/>
          <a:p>
            <a:endParaRPr/>
          </a:p>
        </p:txBody>
      </p:sp>
      <p:sp>
        <p:nvSpPr>
          <p:cNvPr id="5" name="object 7">
            <a:extLst>
              <a:ext uri="{FF2B5EF4-FFF2-40B4-BE49-F238E27FC236}">
                <a16:creationId xmlns:a16="http://schemas.microsoft.com/office/drawing/2014/main" id="{53DC8670-CD6C-B24F-8FB2-36548B98F14A}"/>
              </a:ext>
            </a:extLst>
          </p:cNvPr>
          <p:cNvSpPr/>
          <p:nvPr/>
        </p:nvSpPr>
        <p:spPr>
          <a:xfrm>
            <a:off x="5769864" y="2820501"/>
            <a:ext cx="950976" cy="208887"/>
          </a:xfrm>
          <a:prstGeom prst="rect">
            <a:avLst/>
          </a:prstGeom>
          <a:blipFill>
            <a:blip r:embed="rId3" cstate="print"/>
            <a:stretch>
              <a:fillRect/>
            </a:stretch>
          </a:blipFill>
        </p:spPr>
        <p:txBody>
          <a:bodyPr wrap="square" lIns="0" tIns="0" rIns="0" bIns="0" rtlCol="0"/>
          <a:lstStyle/>
          <a:p>
            <a:endParaRPr/>
          </a:p>
        </p:txBody>
      </p:sp>
      <p:sp>
        <p:nvSpPr>
          <p:cNvPr id="6" name="object 9">
            <a:extLst>
              <a:ext uri="{FF2B5EF4-FFF2-40B4-BE49-F238E27FC236}">
                <a16:creationId xmlns:a16="http://schemas.microsoft.com/office/drawing/2014/main" id="{7C320F47-DF11-6649-8A76-B26751F1C726}"/>
              </a:ext>
            </a:extLst>
          </p:cNvPr>
          <p:cNvSpPr/>
          <p:nvPr/>
        </p:nvSpPr>
        <p:spPr>
          <a:xfrm>
            <a:off x="579119" y="1001464"/>
            <a:ext cx="4700016" cy="2519172"/>
          </a:xfrm>
          <a:prstGeom prst="rect">
            <a:avLst/>
          </a:prstGeom>
          <a:blipFill>
            <a:blip r:embed="rId4" cstate="print"/>
            <a:stretch>
              <a:fillRect/>
            </a:stretch>
          </a:blipFill>
        </p:spPr>
        <p:txBody>
          <a:bodyPr wrap="square" lIns="0" tIns="0" rIns="0" bIns="0" rtlCol="0"/>
          <a:lstStyle/>
          <a:p>
            <a:endParaRPr/>
          </a:p>
        </p:txBody>
      </p:sp>
      <p:sp>
        <p:nvSpPr>
          <p:cNvPr id="7" name="object 11">
            <a:extLst>
              <a:ext uri="{FF2B5EF4-FFF2-40B4-BE49-F238E27FC236}">
                <a16:creationId xmlns:a16="http://schemas.microsoft.com/office/drawing/2014/main" id="{199F2FB5-F327-F746-AC53-4E88BB770E17}"/>
              </a:ext>
            </a:extLst>
          </p:cNvPr>
          <p:cNvSpPr txBox="1"/>
          <p:nvPr/>
        </p:nvSpPr>
        <p:spPr>
          <a:xfrm>
            <a:off x="5514595" y="1141206"/>
            <a:ext cx="3131059" cy="1392689"/>
          </a:xfrm>
          <a:prstGeom prst="rect">
            <a:avLst/>
          </a:prstGeom>
        </p:spPr>
        <p:txBody>
          <a:bodyPr vert="horz" wrap="square" lIns="0" tIns="12700" rIns="0" bIns="0" rtlCol="0">
            <a:spAutoFit/>
          </a:bodyPr>
          <a:lstStyle/>
          <a:p>
            <a:pPr marL="12700">
              <a:spcBef>
                <a:spcPts val="100"/>
              </a:spcBef>
            </a:pPr>
            <a:r>
              <a:rPr sz="1200" b="1" dirty="0">
                <a:latin typeface="Yu Gothic" panose="020B0400000000000000" pitchFamily="34" charset="-128"/>
                <a:ea typeface="Yu Gothic" panose="020B0400000000000000" pitchFamily="34" charset="-128"/>
                <a:cs typeface="Noto Sans CJK JP Regular"/>
              </a:rPr>
              <a:t>行政初の賛同を得た</a:t>
            </a:r>
            <a:r>
              <a:rPr sz="1200" b="1" dirty="0">
                <a:solidFill>
                  <a:srgbClr val="FF5976"/>
                </a:solidFill>
                <a:latin typeface="Yu Gothic" panose="020B0400000000000000" pitchFamily="34" charset="-128"/>
                <a:ea typeface="Yu Gothic" panose="020B0400000000000000" pitchFamily="34" charset="-128"/>
                <a:cs typeface="Noto Sans CJK JP Regular"/>
              </a:rPr>
              <a:t>三重県</a:t>
            </a:r>
            <a:r>
              <a:rPr sz="1200" b="1" dirty="0">
                <a:latin typeface="Yu Gothic" panose="020B0400000000000000" pitchFamily="34" charset="-128"/>
                <a:ea typeface="Yu Gothic" panose="020B0400000000000000" pitchFamily="34" charset="-128"/>
                <a:cs typeface="Noto Sans CJK JP Regular"/>
              </a:rPr>
              <a:t>に加え、</a:t>
            </a:r>
            <a:endParaRPr lang="en-US" sz="1200" b="1" dirty="0">
              <a:latin typeface="Yu Gothic" panose="020B0400000000000000" pitchFamily="34" charset="-128"/>
              <a:ea typeface="Yu Gothic" panose="020B0400000000000000" pitchFamily="34" charset="-128"/>
              <a:cs typeface="Noto Sans CJK JP Regular"/>
            </a:endParaRPr>
          </a:p>
          <a:p>
            <a:pPr marL="12700">
              <a:spcBef>
                <a:spcPts val="100"/>
              </a:spcBef>
            </a:pPr>
            <a:r>
              <a:rPr sz="1200" b="1" dirty="0">
                <a:latin typeface="Yu Gothic" panose="020B0400000000000000" pitchFamily="34" charset="-128"/>
                <a:ea typeface="Yu Gothic" panose="020B0400000000000000" pitchFamily="34" charset="-128"/>
                <a:cs typeface="Noto Sans CJK JP Regular"/>
              </a:rPr>
              <a:t>新たに</a:t>
            </a:r>
            <a:r>
              <a:rPr sz="1200" b="1" spc="-60" dirty="0">
                <a:solidFill>
                  <a:srgbClr val="FF5976"/>
                </a:solidFill>
                <a:latin typeface="Yu Gothic" panose="020B0400000000000000" pitchFamily="34" charset="-128"/>
                <a:ea typeface="Yu Gothic" panose="020B0400000000000000" pitchFamily="34" charset="-128"/>
                <a:cs typeface="Arial"/>
              </a:rPr>
              <a:t>13</a:t>
            </a:r>
            <a:r>
              <a:rPr sz="1200" b="1" dirty="0">
                <a:solidFill>
                  <a:srgbClr val="FF5976"/>
                </a:solidFill>
                <a:latin typeface="Yu Gothic" panose="020B0400000000000000" pitchFamily="34" charset="-128"/>
                <a:ea typeface="Yu Gothic" panose="020B0400000000000000" pitchFamily="34" charset="-128"/>
                <a:cs typeface="Noto Sans CJK JP Regular"/>
              </a:rPr>
              <a:t>県</a:t>
            </a:r>
            <a:r>
              <a:rPr sz="1200" b="1" dirty="0">
                <a:latin typeface="Yu Gothic" panose="020B0400000000000000" pitchFamily="34" charset="-128"/>
                <a:ea typeface="Yu Gothic" panose="020B0400000000000000" pitchFamily="34" charset="-128"/>
                <a:cs typeface="Noto Sans CJK JP Regular"/>
              </a:rPr>
              <a:t>にご賛同いただきました！</a:t>
            </a:r>
            <a:endParaRPr lang="en-US" sz="1200" b="1" dirty="0">
              <a:latin typeface="Yu Gothic" panose="020B0400000000000000" pitchFamily="34" charset="-128"/>
              <a:ea typeface="Yu Gothic" panose="020B0400000000000000" pitchFamily="34" charset="-128"/>
              <a:cs typeface="Noto Sans CJK JP Regular"/>
            </a:endParaRPr>
          </a:p>
          <a:p>
            <a:pPr marL="12700">
              <a:spcBef>
                <a:spcPts val="100"/>
              </a:spcBef>
            </a:pPr>
            <a:endParaRPr sz="400" b="1" dirty="0">
              <a:latin typeface="Yu Gothic" panose="020B0400000000000000" pitchFamily="34" charset="-128"/>
              <a:ea typeface="Yu Gothic" panose="020B0400000000000000" pitchFamily="34" charset="-128"/>
              <a:cs typeface="Noto Sans CJK JP Regular"/>
            </a:endParaRPr>
          </a:p>
          <a:p>
            <a:pPr marL="12700" marR="73660" algn="just"/>
            <a:r>
              <a:rPr sz="1200" b="1" dirty="0">
                <a:latin typeface="Yu Gothic" panose="020B0400000000000000" pitchFamily="34" charset="-128"/>
                <a:ea typeface="Yu Gothic" panose="020B0400000000000000" pitchFamily="34" charset="-128"/>
                <a:cs typeface="Noto Sans CJK JP Regular"/>
              </a:rPr>
              <a:t>5月31日開催の｢日本創生のための将来世代応援知事同盟サミット</a:t>
            </a:r>
            <a:r>
              <a:rPr sz="1200" b="1" spc="-35" dirty="0">
                <a:latin typeface="Yu Gothic" panose="020B0400000000000000" pitchFamily="34" charset="-128"/>
                <a:ea typeface="Yu Gothic" panose="020B0400000000000000" pitchFamily="34" charset="-128"/>
                <a:cs typeface="Noto Sans CJK JP Regular"/>
              </a:rPr>
              <a:t>in</a:t>
            </a:r>
            <a:r>
              <a:rPr sz="1200" b="1" dirty="0">
                <a:latin typeface="Yu Gothic" panose="020B0400000000000000" pitchFamily="34" charset="-128"/>
                <a:ea typeface="Yu Gothic" panose="020B0400000000000000" pitchFamily="34" charset="-128"/>
                <a:cs typeface="Noto Sans CJK JP Regular"/>
              </a:rPr>
              <a:t>みやぎ｣にて、出席知事らが「</a:t>
            </a:r>
            <a:r>
              <a:rPr sz="1200" b="1" spc="50" dirty="0">
                <a:latin typeface="Yu Gothic" panose="020B0400000000000000" pitchFamily="34" charset="-128"/>
                <a:ea typeface="Yu Gothic" panose="020B0400000000000000" pitchFamily="34" charset="-128"/>
                <a:cs typeface="Noto Sans CJK JP Regular"/>
              </a:rPr>
              <a:t>W</a:t>
            </a:r>
            <a:r>
              <a:rPr sz="1200" b="1" spc="40" dirty="0">
                <a:latin typeface="Yu Gothic" panose="020B0400000000000000" pitchFamily="34" charset="-128"/>
                <a:ea typeface="Yu Gothic" panose="020B0400000000000000" pitchFamily="34" charset="-128"/>
                <a:cs typeface="Noto Sans CJK JP Regular"/>
              </a:rPr>
              <a:t>E</a:t>
            </a:r>
            <a:r>
              <a:rPr sz="1200" b="1" dirty="0">
                <a:latin typeface="Yu Gothic" panose="020B0400000000000000" pitchFamily="34" charset="-128"/>
                <a:ea typeface="Yu Gothic" panose="020B0400000000000000" pitchFamily="34" charset="-128"/>
                <a:cs typeface="Noto Sans CJK JP Regular"/>
              </a:rPr>
              <a:t>ラブ赤ちゃんプロジェクト｣の横断幕を掲げ、賛同表明を行うセレモニーを行いました。</a:t>
            </a:r>
          </a:p>
        </p:txBody>
      </p:sp>
      <p:sp>
        <p:nvSpPr>
          <p:cNvPr id="8" name="object 12">
            <a:extLst>
              <a:ext uri="{FF2B5EF4-FFF2-40B4-BE49-F238E27FC236}">
                <a16:creationId xmlns:a16="http://schemas.microsoft.com/office/drawing/2014/main" id="{2BD98F75-8DB3-CE43-9276-53194528AE31}"/>
              </a:ext>
            </a:extLst>
          </p:cNvPr>
          <p:cNvSpPr txBox="1"/>
          <p:nvPr/>
        </p:nvSpPr>
        <p:spPr>
          <a:xfrm>
            <a:off x="451106" y="3543340"/>
            <a:ext cx="6591300" cy="335989"/>
          </a:xfrm>
          <a:prstGeom prst="rect">
            <a:avLst/>
          </a:prstGeom>
        </p:spPr>
        <p:txBody>
          <a:bodyPr vert="horz" wrap="square" lIns="0" tIns="12700" rIns="0" bIns="0" rtlCol="0">
            <a:spAutoFit/>
          </a:bodyPr>
          <a:lstStyle/>
          <a:p>
            <a:pPr marL="12700" marR="1600835">
              <a:spcBef>
                <a:spcPts val="430"/>
              </a:spcBef>
            </a:pPr>
            <a:r>
              <a:rPr sz="700" spc="-5" dirty="0">
                <a:latin typeface="Noto Sans CJK JP Regular"/>
                <a:cs typeface="Noto Sans CJK JP Regular"/>
              </a:rPr>
              <a:t>（上段右から、岡山県・伊原木知</a:t>
            </a:r>
            <a:r>
              <a:rPr sz="700" spc="5" dirty="0">
                <a:latin typeface="Noto Sans CJK JP Regular"/>
                <a:cs typeface="Noto Sans CJK JP Regular"/>
              </a:rPr>
              <a:t>事</a:t>
            </a:r>
            <a:r>
              <a:rPr sz="700" spc="-5" dirty="0">
                <a:latin typeface="Noto Sans CJK JP Regular"/>
                <a:cs typeface="Noto Sans CJK JP Regular"/>
              </a:rPr>
              <a:t>、広</a:t>
            </a:r>
            <a:r>
              <a:rPr sz="700" spc="5" dirty="0">
                <a:latin typeface="Noto Sans CJK JP Regular"/>
                <a:cs typeface="Noto Sans CJK JP Regular"/>
              </a:rPr>
              <a:t>島</a:t>
            </a:r>
            <a:r>
              <a:rPr sz="700" spc="-5" dirty="0">
                <a:latin typeface="Noto Sans CJK JP Regular"/>
                <a:cs typeface="Noto Sans CJK JP Regular"/>
              </a:rPr>
              <a:t>県・</a:t>
            </a:r>
            <a:r>
              <a:rPr sz="700" spc="5" dirty="0">
                <a:latin typeface="Noto Sans CJK JP Regular"/>
                <a:cs typeface="Noto Sans CJK JP Regular"/>
              </a:rPr>
              <a:t>湯</a:t>
            </a:r>
            <a:r>
              <a:rPr sz="700" spc="-5" dirty="0">
                <a:latin typeface="Noto Sans CJK JP Regular"/>
                <a:cs typeface="Noto Sans CJK JP Regular"/>
              </a:rPr>
              <a:t>崎知</a:t>
            </a:r>
            <a:r>
              <a:rPr sz="700" spc="5" dirty="0">
                <a:latin typeface="Noto Sans CJK JP Regular"/>
                <a:cs typeface="Noto Sans CJK JP Regular"/>
              </a:rPr>
              <a:t>事</a:t>
            </a:r>
            <a:r>
              <a:rPr sz="700" spc="-5" dirty="0">
                <a:latin typeface="Noto Sans CJK JP Regular"/>
                <a:cs typeface="Noto Sans CJK JP Regular"/>
              </a:rPr>
              <a:t>、三</a:t>
            </a:r>
            <a:r>
              <a:rPr sz="700" spc="5" dirty="0">
                <a:latin typeface="Noto Sans CJK JP Regular"/>
                <a:cs typeface="Noto Sans CJK JP Regular"/>
              </a:rPr>
              <a:t>重</a:t>
            </a:r>
            <a:r>
              <a:rPr sz="700" spc="-5" dirty="0">
                <a:latin typeface="Noto Sans CJK JP Regular"/>
                <a:cs typeface="Noto Sans CJK JP Regular"/>
              </a:rPr>
              <a:t>県・</a:t>
            </a:r>
            <a:r>
              <a:rPr sz="700" spc="5" dirty="0">
                <a:latin typeface="Noto Sans CJK JP Regular"/>
                <a:cs typeface="Noto Sans CJK JP Regular"/>
              </a:rPr>
              <a:t>鈴</a:t>
            </a:r>
            <a:r>
              <a:rPr sz="700" spc="-5" dirty="0">
                <a:latin typeface="Noto Sans CJK JP Regular"/>
                <a:cs typeface="Noto Sans CJK JP Regular"/>
              </a:rPr>
              <a:t>木知</a:t>
            </a:r>
            <a:r>
              <a:rPr sz="700" spc="5" dirty="0">
                <a:latin typeface="Noto Sans CJK JP Regular"/>
                <a:cs typeface="Noto Sans CJK JP Regular"/>
              </a:rPr>
              <a:t>事</a:t>
            </a:r>
            <a:r>
              <a:rPr sz="700" spc="-5" dirty="0">
                <a:latin typeface="Noto Sans CJK JP Regular"/>
                <a:cs typeface="Noto Sans CJK JP Regular"/>
              </a:rPr>
              <a:t>、宮</a:t>
            </a:r>
            <a:r>
              <a:rPr sz="700" spc="5" dirty="0">
                <a:latin typeface="Noto Sans CJK JP Regular"/>
                <a:cs typeface="Noto Sans CJK JP Regular"/>
              </a:rPr>
              <a:t>城</a:t>
            </a:r>
            <a:r>
              <a:rPr sz="700" spc="-5" dirty="0">
                <a:latin typeface="Noto Sans CJK JP Regular"/>
                <a:cs typeface="Noto Sans CJK JP Regular"/>
              </a:rPr>
              <a:t>県・</a:t>
            </a:r>
            <a:r>
              <a:rPr sz="700" spc="5" dirty="0">
                <a:latin typeface="Noto Sans CJK JP Regular"/>
                <a:cs typeface="Noto Sans CJK JP Regular"/>
              </a:rPr>
              <a:t>村</a:t>
            </a:r>
            <a:r>
              <a:rPr sz="700" spc="-5" dirty="0">
                <a:latin typeface="Noto Sans CJK JP Regular"/>
                <a:cs typeface="Noto Sans CJK JP Regular"/>
              </a:rPr>
              <a:t>井知</a:t>
            </a:r>
            <a:r>
              <a:rPr sz="700" spc="5" dirty="0">
                <a:latin typeface="Noto Sans CJK JP Regular"/>
                <a:cs typeface="Noto Sans CJK JP Regular"/>
              </a:rPr>
              <a:t>事</a:t>
            </a:r>
            <a:r>
              <a:rPr sz="700" spc="-5" dirty="0">
                <a:latin typeface="Noto Sans CJK JP Regular"/>
                <a:cs typeface="Noto Sans CJK JP Regular"/>
              </a:rPr>
              <a:t>、徳</a:t>
            </a:r>
            <a:r>
              <a:rPr sz="700" spc="5" dirty="0">
                <a:latin typeface="Noto Sans CJK JP Regular"/>
                <a:cs typeface="Noto Sans CJK JP Regular"/>
              </a:rPr>
              <a:t>島</a:t>
            </a:r>
            <a:r>
              <a:rPr sz="700" spc="-5" dirty="0">
                <a:latin typeface="Noto Sans CJK JP Regular"/>
                <a:cs typeface="Noto Sans CJK JP Regular"/>
              </a:rPr>
              <a:t>県・</a:t>
            </a:r>
            <a:r>
              <a:rPr sz="700" spc="5" dirty="0">
                <a:latin typeface="Noto Sans CJK JP Regular"/>
                <a:cs typeface="Noto Sans CJK JP Regular"/>
              </a:rPr>
              <a:t>飯</a:t>
            </a:r>
            <a:r>
              <a:rPr sz="700" spc="-5" dirty="0">
                <a:latin typeface="Noto Sans CJK JP Regular"/>
                <a:cs typeface="Noto Sans CJK JP Regular"/>
              </a:rPr>
              <a:t>泉知</a:t>
            </a:r>
            <a:r>
              <a:rPr sz="700" spc="5" dirty="0">
                <a:latin typeface="Noto Sans CJK JP Regular"/>
                <a:cs typeface="Noto Sans CJK JP Regular"/>
              </a:rPr>
              <a:t>事</a:t>
            </a:r>
            <a:r>
              <a:rPr sz="700" spc="-5" dirty="0">
                <a:latin typeface="Noto Sans CJK JP Regular"/>
                <a:cs typeface="Noto Sans CJK JP Regular"/>
              </a:rPr>
              <a:t>、高知県・尾崎知事、宮崎県・河野知事</a:t>
            </a:r>
            <a:r>
              <a:rPr sz="700" spc="5" dirty="0">
                <a:latin typeface="Noto Sans CJK JP Regular"/>
                <a:cs typeface="Noto Sans CJK JP Regular"/>
              </a:rPr>
              <a:t>。</a:t>
            </a:r>
            <a:r>
              <a:rPr sz="700" spc="-5" dirty="0">
                <a:latin typeface="Noto Sans CJK JP Regular"/>
                <a:cs typeface="Noto Sans CJK JP Regular"/>
              </a:rPr>
              <a:t>下段</a:t>
            </a:r>
            <a:r>
              <a:rPr sz="700" spc="5" dirty="0">
                <a:latin typeface="Noto Sans CJK JP Regular"/>
                <a:cs typeface="Noto Sans CJK JP Regular"/>
              </a:rPr>
              <a:t>右</a:t>
            </a:r>
            <a:r>
              <a:rPr sz="700" spc="-5" dirty="0">
                <a:latin typeface="Noto Sans CJK JP Regular"/>
                <a:cs typeface="Noto Sans CJK JP Regular"/>
              </a:rPr>
              <a:t>から</a:t>
            </a:r>
            <a:r>
              <a:rPr sz="700" spc="5" dirty="0">
                <a:latin typeface="Noto Sans CJK JP Regular"/>
                <a:cs typeface="Noto Sans CJK JP Regular"/>
              </a:rPr>
              <a:t>、</a:t>
            </a:r>
            <a:r>
              <a:rPr sz="700" spc="-5" dirty="0">
                <a:latin typeface="Noto Sans CJK JP Regular"/>
                <a:cs typeface="Noto Sans CJK JP Regular"/>
              </a:rPr>
              <a:t>岩手</a:t>
            </a:r>
            <a:r>
              <a:rPr sz="700" spc="5" dirty="0">
                <a:latin typeface="Noto Sans CJK JP Regular"/>
                <a:cs typeface="Noto Sans CJK JP Regular"/>
              </a:rPr>
              <a:t>県</a:t>
            </a:r>
            <a:r>
              <a:rPr sz="700" spc="-5" dirty="0">
                <a:latin typeface="Noto Sans CJK JP Regular"/>
                <a:cs typeface="Noto Sans CJK JP Regular"/>
              </a:rPr>
              <a:t>・達</a:t>
            </a:r>
            <a:r>
              <a:rPr sz="700" spc="5" dirty="0">
                <a:latin typeface="Noto Sans CJK JP Regular"/>
                <a:cs typeface="Noto Sans CJK JP Regular"/>
              </a:rPr>
              <a:t>増</a:t>
            </a:r>
            <a:r>
              <a:rPr sz="700" spc="-5" dirty="0">
                <a:latin typeface="Noto Sans CJK JP Regular"/>
                <a:cs typeface="Noto Sans CJK JP Regular"/>
              </a:rPr>
              <a:t>知事</a:t>
            </a:r>
            <a:r>
              <a:rPr sz="700" spc="5" dirty="0">
                <a:latin typeface="Noto Sans CJK JP Regular"/>
                <a:cs typeface="Noto Sans CJK JP Regular"/>
              </a:rPr>
              <a:t>、</a:t>
            </a:r>
            <a:r>
              <a:rPr sz="700" spc="-5" dirty="0">
                <a:latin typeface="Noto Sans CJK JP Regular"/>
                <a:cs typeface="Noto Sans CJK JP Regular"/>
              </a:rPr>
              <a:t>福島</a:t>
            </a:r>
            <a:r>
              <a:rPr sz="700" spc="5" dirty="0">
                <a:latin typeface="Noto Sans CJK JP Regular"/>
                <a:cs typeface="Noto Sans CJK JP Regular"/>
              </a:rPr>
              <a:t>県</a:t>
            </a:r>
            <a:r>
              <a:rPr sz="700" spc="-5" dirty="0">
                <a:latin typeface="Noto Sans CJK JP Regular"/>
                <a:cs typeface="Noto Sans CJK JP Regular"/>
              </a:rPr>
              <a:t>・畠</a:t>
            </a:r>
            <a:r>
              <a:rPr sz="700" spc="5" dirty="0">
                <a:latin typeface="Noto Sans CJK JP Regular"/>
                <a:cs typeface="Noto Sans CJK JP Regular"/>
              </a:rPr>
              <a:t>副</a:t>
            </a:r>
            <a:r>
              <a:rPr sz="700" spc="-5" dirty="0">
                <a:latin typeface="Noto Sans CJK JP Regular"/>
                <a:cs typeface="Noto Sans CJK JP Regular"/>
              </a:rPr>
              <a:t>知事</a:t>
            </a:r>
            <a:r>
              <a:rPr sz="700" spc="5" dirty="0">
                <a:latin typeface="Noto Sans CJK JP Regular"/>
                <a:cs typeface="Noto Sans CJK JP Regular"/>
              </a:rPr>
              <a:t>、</a:t>
            </a:r>
            <a:r>
              <a:rPr sz="700" spc="-5" dirty="0">
                <a:latin typeface="Noto Sans CJK JP Regular"/>
                <a:cs typeface="Noto Sans CJK JP Regular"/>
              </a:rPr>
              <a:t>茨城</a:t>
            </a:r>
            <a:r>
              <a:rPr sz="700" spc="5" dirty="0">
                <a:latin typeface="Noto Sans CJK JP Regular"/>
                <a:cs typeface="Noto Sans CJK JP Regular"/>
              </a:rPr>
              <a:t>県</a:t>
            </a:r>
            <a:r>
              <a:rPr sz="700" spc="-5" dirty="0">
                <a:latin typeface="Noto Sans CJK JP Regular"/>
                <a:cs typeface="Noto Sans CJK JP Regular"/>
              </a:rPr>
              <a:t>・大</a:t>
            </a:r>
            <a:r>
              <a:rPr sz="700" spc="5" dirty="0">
                <a:latin typeface="Noto Sans CJK JP Regular"/>
                <a:cs typeface="Noto Sans CJK JP Regular"/>
              </a:rPr>
              <a:t>井</a:t>
            </a:r>
            <a:r>
              <a:rPr sz="700" spc="-5" dirty="0">
                <a:latin typeface="Noto Sans CJK JP Regular"/>
                <a:cs typeface="Noto Sans CJK JP Regular"/>
              </a:rPr>
              <a:t>川知</a:t>
            </a:r>
            <a:r>
              <a:rPr sz="700" spc="5" dirty="0">
                <a:latin typeface="Noto Sans CJK JP Regular"/>
                <a:cs typeface="Noto Sans CJK JP Regular"/>
              </a:rPr>
              <a:t>事</a:t>
            </a:r>
            <a:r>
              <a:rPr sz="700" spc="-5" dirty="0">
                <a:latin typeface="Noto Sans CJK JP Regular"/>
                <a:cs typeface="Noto Sans CJK JP Regular"/>
              </a:rPr>
              <a:t>、長</a:t>
            </a:r>
            <a:r>
              <a:rPr sz="700" spc="5" dirty="0">
                <a:latin typeface="Noto Sans CJK JP Regular"/>
                <a:cs typeface="Noto Sans CJK JP Regular"/>
              </a:rPr>
              <a:t>野</a:t>
            </a:r>
            <a:r>
              <a:rPr sz="700" spc="-5" dirty="0">
                <a:latin typeface="Noto Sans CJK JP Regular"/>
                <a:cs typeface="Noto Sans CJK JP Regular"/>
              </a:rPr>
              <a:t>県・</a:t>
            </a:r>
            <a:r>
              <a:rPr sz="700" spc="5" dirty="0">
                <a:latin typeface="Noto Sans CJK JP Regular"/>
                <a:cs typeface="Noto Sans CJK JP Regular"/>
              </a:rPr>
              <a:t>阿</a:t>
            </a:r>
            <a:r>
              <a:rPr sz="700" spc="-5" dirty="0">
                <a:latin typeface="Noto Sans CJK JP Regular"/>
                <a:cs typeface="Noto Sans CJK JP Regular"/>
              </a:rPr>
              <a:t>部知事、滋賀県・池永副知事、鳥取</a:t>
            </a:r>
            <a:r>
              <a:rPr sz="700" spc="5" dirty="0">
                <a:latin typeface="Noto Sans CJK JP Regular"/>
                <a:cs typeface="Noto Sans CJK JP Regular"/>
              </a:rPr>
              <a:t>県</a:t>
            </a:r>
            <a:r>
              <a:rPr sz="700" spc="-5" dirty="0">
                <a:latin typeface="Noto Sans CJK JP Regular"/>
                <a:cs typeface="Noto Sans CJK JP Regular"/>
              </a:rPr>
              <a:t>・平</a:t>
            </a:r>
            <a:r>
              <a:rPr sz="700" spc="5" dirty="0">
                <a:latin typeface="Noto Sans CJK JP Regular"/>
                <a:cs typeface="Noto Sans CJK JP Regular"/>
              </a:rPr>
              <a:t>井</a:t>
            </a:r>
            <a:r>
              <a:rPr sz="700" spc="-5" dirty="0">
                <a:latin typeface="Noto Sans CJK JP Regular"/>
                <a:cs typeface="Noto Sans CJK JP Regular"/>
              </a:rPr>
              <a:t>知事）</a:t>
            </a:r>
            <a:endParaRPr sz="700" dirty="0">
              <a:latin typeface="Noto Sans CJK JP Regular"/>
              <a:cs typeface="Noto Sans CJK JP Regular"/>
            </a:endParaRPr>
          </a:p>
        </p:txBody>
      </p:sp>
      <p:sp>
        <p:nvSpPr>
          <p:cNvPr id="9" name="object 13">
            <a:extLst>
              <a:ext uri="{FF2B5EF4-FFF2-40B4-BE49-F238E27FC236}">
                <a16:creationId xmlns:a16="http://schemas.microsoft.com/office/drawing/2014/main" id="{54B0306C-472A-AE47-AFC7-6A16A3B9ADD4}"/>
              </a:ext>
            </a:extLst>
          </p:cNvPr>
          <p:cNvSpPr txBox="1"/>
          <p:nvPr/>
        </p:nvSpPr>
        <p:spPr>
          <a:xfrm>
            <a:off x="3150035" y="6437001"/>
            <a:ext cx="2216313" cy="182101"/>
          </a:xfrm>
          <a:prstGeom prst="rect">
            <a:avLst/>
          </a:prstGeom>
        </p:spPr>
        <p:txBody>
          <a:bodyPr vert="horz" wrap="square" lIns="0" tIns="12700" rIns="0" bIns="0" rtlCol="0">
            <a:spAutoFit/>
          </a:bodyPr>
          <a:lstStyle/>
          <a:p>
            <a:pPr marL="12700">
              <a:spcBef>
                <a:spcPts val="100"/>
              </a:spcBef>
            </a:pPr>
            <a:r>
              <a:rPr sz="1100" b="1" dirty="0">
                <a:solidFill>
                  <a:srgbClr val="6FAC46"/>
                </a:solidFill>
                <a:latin typeface="Yu Gothic" panose="020B0400000000000000" pitchFamily="34" charset="-128"/>
                <a:ea typeface="Yu Gothic" panose="020B0400000000000000" pitchFamily="34" charset="-128"/>
                <a:cs typeface="Noto Sans Mono CJK JP Regular"/>
              </a:rPr>
              <a:t>▲東日本放送</a:t>
            </a:r>
            <a:r>
              <a:rPr sz="1100" b="1" spc="-254" dirty="0">
                <a:solidFill>
                  <a:srgbClr val="6FAC46"/>
                </a:solidFill>
                <a:latin typeface="Yu Gothic" panose="020B0400000000000000" pitchFamily="34" charset="-128"/>
                <a:ea typeface="Yu Gothic" panose="020B0400000000000000" pitchFamily="34" charset="-128"/>
                <a:cs typeface="Noto Sans Mono CJK JP Regular"/>
              </a:rPr>
              <a:t> </a:t>
            </a:r>
            <a:r>
              <a:rPr sz="1100" b="1" spc="5" dirty="0">
                <a:solidFill>
                  <a:srgbClr val="6FAC46"/>
                </a:solidFill>
                <a:latin typeface="Yu Gothic" panose="020B0400000000000000" pitchFamily="34" charset="-128"/>
                <a:ea typeface="Yu Gothic" panose="020B0400000000000000" pitchFamily="34" charset="-128"/>
                <a:cs typeface="Noto Sans Mono CJK JP Regular"/>
              </a:rPr>
              <a:t>｢J</a:t>
            </a:r>
            <a:r>
              <a:rPr sz="1100" b="1" spc="-290" dirty="0">
                <a:solidFill>
                  <a:srgbClr val="6FAC46"/>
                </a:solidFill>
                <a:latin typeface="Yu Gothic" panose="020B0400000000000000" pitchFamily="34" charset="-128"/>
                <a:ea typeface="Yu Gothic" panose="020B0400000000000000" pitchFamily="34" charset="-128"/>
                <a:cs typeface="Noto Sans Mono CJK JP Regular"/>
              </a:rPr>
              <a:t>チ</a:t>
            </a:r>
            <a:r>
              <a:rPr sz="1100" b="1" spc="-295" dirty="0">
                <a:solidFill>
                  <a:srgbClr val="6FAC46"/>
                </a:solidFill>
                <a:latin typeface="Yu Gothic" panose="020B0400000000000000" pitchFamily="34" charset="-128"/>
                <a:ea typeface="Yu Gothic" panose="020B0400000000000000" pitchFamily="34" charset="-128"/>
                <a:cs typeface="Noto Sans Mono CJK JP Regular"/>
              </a:rPr>
              <a:t>ャ</a:t>
            </a:r>
            <a:r>
              <a:rPr sz="1100" b="1" spc="-250" dirty="0">
                <a:solidFill>
                  <a:srgbClr val="6FAC46"/>
                </a:solidFill>
                <a:latin typeface="Yu Gothic" panose="020B0400000000000000" pitchFamily="34" charset="-128"/>
                <a:ea typeface="Yu Gothic" panose="020B0400000000000000" pitchFamily="34" charset="-128"/>
                <a:cs typeface="Noto Sans Mono CJK JP Regular"/>
              </a:rPr>
              <a:t>ン</a:t>
            </a:r>
            <a:r>
              <a:rPr sz="1100" b="1" spc="-180" dirty="0">
                <a:solidFill>
                  <a:srgbClr val="6FAC46"/>
                </a:solidFill>
                <a:latin typeface="Yu Gothic" panose="020B0400000000000000" pitchFamily="34" charset="-128"/>
                <a:ea typeface="Yu Gothic" panose="020B0400000000000000" pitchFamily="34" charset="-128"/>
                <a:cs typeface="Noto Sans Mono CJK JP Regular"/>
              </a:rPr>
              <a:t>ネル</a:t>
            </a:r>
            <a:r>
              <a:rPr sz="1100" b="1" dirty="0">
                <a:solidFill>
                  <a:srgbClr val="6FAC46"/>
                </a:solidFill>
                <a:latin typeface="Yu Gothic" panose="020B0400000000000000" pitchFamily="34" charset="-128"/>
                <a:ea typeface="Yu Gothic" panose="020B0400000000000000" pitchFamily="34" charset="-128"/>
                <a:cs typeface="Noto Sans Mono CJK JP Regular"/>
              </a:rPr>
              <a:t>｣</a:t>
            </a:r>
            <a:r>
              <a:rPr sz="1100" b="1" spc="-40" dirty="0">
                <a:solidFill>
                  <a:srgbClr val="6FAC46"/>
                </a:solidFill>
                <a:latin typeface="Yu Gothic" panose="020B0400000000000000" pitchFamily="34" charset="-128"/>
                <a:ea typeface="Yu Gothic" panose="020B0400000000000000" pitchFamily="34" charset="-128"/>
                <a:cs typeface="Noto Sans Mono CJK JP Regular"/>
              </a:rPr>
              <a:t>で報道</a:t>
            </a:r>
            <a:endParaRPr sz="1100" b="1" dirty="0">
              <a:latin typeface="Yu Gothic" panose="020B0400000000000000" pitchFamily="34" charset="-128"/>
              <a:ea typeface="Yu Gothic" panose="020B0400000000000000" pitchFamily="34" charset="-128"/>
              <a:cs typeface="Noto Sans Mono CJK JP Regular"/>
            </a:endParaRPr>
          </a:p>
        </p:txBody>
      </p:sp>
      <p:sp>
        <p:nvSpPr>
          <p:cNvPr id="10" name="object 14">
            <a:extLst>
              <a:ext uri="{FF2B5EF4-FFF2-40B4-BE49-F238E27FC236}">
                <a16:creationId xmlns:a16="http://schemas.microsoft.com/office/drawing/2014/main" id="{D417A332-1C8C-C241-9F47-8A4CEE6C506E}"/>
              </a:ext>
            </a:extLst>
          </p:cNvPr>
          <p:cNvSpPr txBox="1"/>
          <p:nvPr/>
        </p:nvSpPr>
        <p:spPr>
          <a:xfrm>
            <a:off x="793129" y="6440510"/>
            <a:ext cx="1427480" cy="182101"/>
          </a:xfrm>
          <a:prstGeom prst="rect">
            <a:avLst/>
          </a:prstGeom>
        </p:spPr>
        <p:txBody>
          <a:bodyPr vert="horz" wrap="square" lIns="0" tIns="12700" rIns="0" bIns="0" rtlCol="0">
            <a:spAutoFit/>
          </a:bodyPr>
          <a:lstStyle/>
          <a:p>
            <a:pPr marL="12700">
              <a:spcBef>
                <a:spcPts val="100"/>
              </a:spcBef>
            </a:pPr>
            <a:r>
              <a:rPr sz="1100" b="1" dirty="0">
                <a:solidFill>
                  <a:srgbClr val="5B9BD4"/>
                </a:solidFill>
                <a:latin typeface="Yu Gothic" panose="020B0400000000000000" pitchFamily="34" charset="-128"/>
                <a:ea typeface="Yu Gothic" panose="020B0400000000000000" pitchFamily="34" charset="-128"/>
                <a:cs typeface="Noto Sans CJK JP Regular"/>
              </a:rPr>
              <a:t>▲産経ニュースに掲載</a:t>
            </a:r>
            <a:endParaRPr sz="1100" b="1" dirty="0">
              <a:latin typeface="Yu Gothic" panose="020B0400000000000000" pitchFamily="34" charset="-128"/>
              <a:ea typeface="Yu Gothic" panose="020B0400000000000000" pitchFamily="34" charset="-128"/>
              <a:cs typeface="Noto Sans CJK JP Regular"/>
            </a:endParaRPr>
          </a:p>
        </p:txBody>
      </p:sp>
      <p:sp>
        <p:nvSpPr>
          <p:cNvPr id="11" name="object 15">
            <a:extLst>
              <a:ext uri="{FF2B5EF4-FFF2-40B4-BE49-F238E27FC236}">
                <a16:creationId xmlns:a16="http://schemas.microsoft.com/office/drawing/2014/main" id="{52C09664-9138-DC44-A4C9-8F16837AE45F}"/>
              </a:ext>
            </a:extLst>
          </p:cNvPr>
          <p:cNvSpPr/>
          <p:nvPr/>
        </p:nvSpPr>
        <p:spPr>
          <a:xfrm>
            <a:off x="2804968" y="4600858"/>
            <a:ext cx="2906448" cy="1647884"/>
          </a:xfrm>
          <a:prstGeom prst="rect">
            <a:avLst/>
          </a:prstGeom>
          <a:blipFill>
            <a:blip r:embed="rId5" cstate="print"/>
            <a:stretch>
              <a:fillRect/>
            </a:stretch>
          </a:blipFill>
        </p:spPr>
        <p:txBody>
          <a:bodyPr wrap="square" lIns="0" tIns="0" rIns="0" bIns="0" rtlCol="0"/>
          <a:lstStyle/>
          <a:p>
            <a:endParaRPr/>
          </a:p>
        </p:txBody>
      </p:sp>
      <p:sp>
        <p:nvSpPr>
          <p:cNvPr id="12" name="object 17">
            <a:extLst>
              <a:ext uri="{FF2B5EF4-FFF2-40B4-BE49-F238E27FC236}">
                <a16:creationId xmlns:a16="http://schemas.microsoft.com/office/drawing/2014/main" id="{4608F380-2307-4348-A1E5-C7246EB4BD43}"/>
              </a:ext>
            </a:extLst>
          </p:cNvPr>
          <p:cNvSpPr/>
          <p:nvPr/>
        </p:nvSpPr>
        <p:spPr>
          <a:xfrm>
            <a:off x="336804" y="4341878"/>
            <a:ext cx="2283138" cy="2053827"/>
          </a:xfrm>
          <a:prstGeom prst="rect">
            <a:avLst/>
          </a:prstGeom>
          <a:blipFill>
            <a:blip r:embed="rId6" cstate="print"/>
            <a:stretch>
              <a:fillRect/>
            </a:stretch>
          </a:blipFill>
        </p:spPr>
        <p:txBody>
          <a:bodyPr wrap="square" lIns="0" tIns="0" rIns="0" bIns="0" rtlCol="0"/>
          <a:lstStyle/>
          <a:p>
            <a:endParaRPr/>
          </a:p>
        </p:txBody>
      </p:sp>
      <p:sp>
        <p:nvSpPr>
          <p:cNvPr id="13" name="object 18">
            <a:extLst>
              <a:ext uri="{FF2B5EF4-FFF2-40B4-BE49-F238E27FC236}">
                <a16:creationId xmlns:a16="http://schemas.microsoft.com/office/drawing/2014/main" id="{B9D84172-A1BF-AE45-844D-0672A368DC22}"/>
              </a:ext>
            </a:extLst>
          </p:cNvPr>
          <p:cNvSpPr txBox="1"/>
          <p:nvPr/>
        </p:nvSpPr>
        <p:spPr>
          <a:xfrm>
            <a:off x="6625199" y="6437001"/>
            <a:ext cx="1147445" cy="182101"/>
          </a:xfrm>
          <a:prstGeom prst="rect">
            <a:avLst/>
          </a:prstGeom>
        </p:spPr>
        <p:txBody>
          <a:bodyPr vert="horz" wrap="square" lIns="0" tIns="12700" rIns="0" bIns="0" rtlCol="0">
            <a:spAutoFit/>
          </a:bodyPr>
          <a:lstStyle/>
          <a:p>
            <a:pPr marL="12700">
              <a:spcBef>
                <a:spcPts val="100"/>
              </a:spcBef>
            </a:pPr>
            <a:r>
              <a:rPr sz="1100" b="1" dirty="0">
                <a:solidFill>
                  <a:srgbClr val="FF0000"/>
                </a:solidFill>
                <a:latin typeface="Yu Gothic" panose="020B0400000000000000" pitchFamily="34" charset="-128"/>
                <a:ea typeface="Yu Gothic" panose="020B0400000000000000" pitchFamily="34" charset="-128"/>
                <a:cs typeface="Noto Sans CJK JP Regular"/>
              </a:rPr>
              <a:t>▲時事通信に掲載</a:t>
            </a:r>
            <a:endParaRPr sz="1100" b="1" dirty="0">
              <a:latin typeface="Yu Gothic" panose="020B0400000000000000" pitchFamily="34" charset="-128"/>
              <a:ea typeface="Yu Gothic" panose="020B0400000000000000" pitchFamily="34" charset="-128"/>
              <a:cs typeface="Noto Sans CJK JP Regular"/>
            </a:endParaRPr>
          </a:p>
        </p:txBody>
      </p:sp>
      <p:sp>
        <p:nvSpPr>
          <p:cNvPr id="14" name="object 19">
            <a:extLst>
              <a:ext uri="{FF2B5EF4-FFF2-40B4-BE49-F238E27FC236}">
                <a16:creationId xmlns:a16="http://schemas.microsoft.com/office/drawing/2014/main" id="{E20698F4-40C5-7642-A502-641151824BC9}"/>
              </a:ext>
            </a:extLst>
          </p:cNvPr>
          <p:cNvSpPr/>
          <p:nvPr/>
        </p:nvSpPr>
        <p:spPr>
          <a:xfrm>
            <a:off x="6076723" y="4427643"/>
            <a:ext cx="309790" cy="209497"/>
          </a:xfrm>
          <a:prstGeom prst="rect">
            <a:avLst/>
          </a:prstGeom>
          <a:blipFill>
            <a:blip r:embed="rId7" cstate="print"/>
            <a:stretch>
              <a:fillRect/>
            </a:stretch>
          </a:blipFill>
        </p:spPr>
        <p:txBody>
          <a:bodyPr wrap="square" lIns="0" tIns="0" rIns="0" bIns="0" rtlCol="0"/>
          <a:lstStyle/>
          <a:p>
            <a:endParaRPr/>
          </a:p>
        </p:txBody>
      </p:sp>
      <p:sp>
        <p:nvSpPr>
          <p:cNvPr id="15" name="object 20">
            <a:extLst>
              <a:ext uri="{FF2B5EF4-FFF2-40B4-BE49-F238E27FC236}">
                <a16:creationId xmlns:a16="http://schemas.microsoft.com/office/drawing/2014/main" id="{DDC3BA4E-209A-D244-81A8-D1A6581E4CAA}"/>
              </a:ext>
            </a:extLst>
          </p:cNvPr>
          <p:cNvSpPr/>
          <p:nvPr/>
        </p:nvSpPr>
        <p:spPr>
          <a:xfrm>
            <a:off x="5935099" y="5014433"/>
            <a:ext cx="2710555" cy="1260583"/>
          </a:xfrm>
          <a:prstGeom prst="rect">
            <a:avLst/>
          </a:prstGeom>
          <a:blipFill>
            <a:blip r:embed="rId8" cstate="print"/>
            <a:stretch>
              <a:fillRect/>
            </a:stretch>
          </a:blipFill>
        </p:spPr>
        <p:txBody>
          <a:bodyPr wrap="square" lIns="0" tIns="0" rIns="0" bIns="0" rtlCol="0"/>
          <a:lstStyle/>
          <a:p>
            <a:endParaRPr/>
          </a:p>
        </p:txBody>
      </p:sp>
      <p:sp>
        <p:nvSpPr>
          <p:cNvPr id="16" name="スライド番号プレースホルダー 27">
            <a:extLst>
              <a:ext uri="{FF2B5EF4-FFF2-40B4-BE49-F238E27FC236}">
                <a16:creationId xmlns:a16="http://schemas.microsoft.com/office/drawing/2014/main" id="{6D406EB6-3F35-8D42-BA61-20A747B1EB07}"/>
              </a:ext>
            </a:extLst>
          </p:cNvPr>
          <p:cNvSpPr txBox="1">
            <a:spLocks/>
          </p:cNvSpPr>
          <p:nvPr/>
        </p:nvSpPr>
        <p:spPr>
          <a:xfrm>
            <a:off x="8320658" y="6465214"/>
            <a:ext cx="128270" cy="15388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5400">
              <a:lnSpc>
                <a:spcPts val="1240"/>
              </a:lnSpc>
            </a:pPr>
            <a:fld id="{81D60167-4931-47E6-BA6A-407CBD079E47}" type="slidenum">
              <a:rPr lang="en-US" altLang="ja-JP" spc="-60" smtClean="0"/>
              <a:pPr marL="25400">
                <a:lnSpc>
                  <a:spcPts val="1240"/>
                </a:lnSpc>
              </a:pPr>
              <a:t>7</a:t>
            </a:fld>
            <a:endParaRPr lang="en-US" altLang="ja-JP" spc="-60" dirty="0"/>
          </a:p>
        </p:txBody>
      </p:sp>
      <p:sp>
        <p:nvSpPr>
          <p:cNvPr id="17" name="テキスト ボックス 16">
            <a:extLst>
              <a:ext uri="{FF2B5EF4-FFF2-40B4-BE49-F238E27FC236}">
                <a16:creationId xmlns:a16="http://schemas.microsoft.com/office/drawing/2014/main" id="{C67936CF-C60A-BD49-AA9D-21E843F3CB81}"/>
              </a:ext>
            </a:extLst>
          </p:cNvPr>
          <p:cNvSpPr txBox="1"/>
          <p:nvPr/>
        </p:nvSpPr>
        <p:spPr>
          <a:xfrm>
            <a:off x="5561438" y="3086003"/>
            <a:ext cx="1518686" cy="707886"/>
          </a:xfrm>
          <a:prstGeom prst="rect">
            <a:avLst/>
          </a:prstGeom>
          <a:noFill/>
        </p:spPr>
        <p:txBody>
          <a:bodyPr wrap="square" rtlCol="0">
            <a:spAutoFit/>
          </a:bodyPr>
          <a:lstStyle/>
          <a:p>
            <a:r>
              <a:rPr lang="ja-JP" altLang="en-US" sz="800">
                <a:latin typeface="Noto Sans CJK JP Regular"/>
                <a:cs typeface="Noto Sans CJK JP Regular"/>
              </a:rPr>
              <a:t>行政初のご賛同いただいた 三重県は、</a:t>
            </a:r>
            <a:r>
              <a:rPr lang="en-US" altLang="ja-JP" sz="800" spc="-50" dirty="0">
                <a:latin typeface="Arial"/>
                <a:cs typeface="Arial"/>
              </a:rPr>
              <a:t>2017</a:t>
            </a:r>
            <a:r>
              <a:rPr lang="ja-JP" altLang="en-US" sz="800">
                <a:latin typeface="Noto Sans CJK JP Regular"/>
                <a:cs typeface="Noto Sans CJK JP Regular"/>
              </a:rPr>
              <a:t>年に「泣い てもええんやに！」ステッ カーを作成しました。</a:t>
            </a:r>
          </a:p>
          <a:p>
            <a:endParaRPr kumimoji="1" lang="ja-JP" altLang="en-US" sz="800"/>
          </a:p>
        </p:txBody>
      </p:sp>
      <p:sp>
        <p:nvSpPr>
          <p:cNvPr id="18" name="object 16">
            <a:extLst>
              <a:ext uri="{FF2B5EF4-FFF2-40B4-BE49-F238E27FC236}">
                <a16:creationId xmlns:a16="http://schemas.microsoft.com/office/drawing/2014/main" id="{6764BBD0-7309-D349-BD3B-C0722736D98A}"/>
              </a:ext>
            </a:extLst>
          </p:cNvPr>
          <p:cNvSpPr/>
          <p:nvPr/>
        </p:nvSpPr>
        <p:spPr>
          <a:xfrm>
            <a:off x="5935099" y="4708293"/>
            <a:ext cx="2807602" cy="234987"/>
          </a:xfrm>
          <a:prstGeom prst="rect">
            <a:avLst/>
          </a:prstGeom>
          <a:blipFill>
            <a:blip r:embed="rId9" cstate="print"/>
            <a:stretch>
              <a:fillRect/>
            </a:stretch>
          </a:blipFill>
        </p:spPr>
        <p:txBody>
          <a:bodyPr wrap="square" lIns="0" tIns="0" rIns="0" bIns="0" rtlCol="0"/>
          <a:lstStyle/>
          <a:p>
            <a:endParaRPr b="1" dirty="0"/>
          </a:p>
        </p:txBody>
      </p:sp>
      <p:sp>
        <p:nvSpPr>
          <p:cNvPr id="19" name="テキスト ボックス 18">
            <a:extLst>
              <a:ext uri="{FF2B5EF4-FFF2-40B4-BE49-F238E27FC236}">
                <a16:creationId xmlns:a16="http://schemas.microsoft.com/office/drawing/2014/main" id="{F6498CF6-5A3A-8F4A-BA53-FA827696872B}"/>
              </a:ext>
            </a:extLst>
          </p:cNvPr>
          <p:cNvSpPr txBox="1"/>
          <p:nvPr/>
        </p:nvSpPr>
        <p:spPr>
          <a:xfrm>
            <a:off x="957263" y="442916"/>
            <a:ext cx="5972175" cy="400110"/>
          </a:xfrm>
          <a:prstGeom prst="rect">
            <a:avLst/>
          </a:prstGeom>
          <a:noFill/>
        </p:spPr>
        <p:txBody>
          <a:bodyPr wrap="square" rtlCol="0">
            <a:spAutoFit/>
          </a:bodyPr>
          <a:lstStyle/>
          <a:p>
            <a:r>
              <a:rPr kumimoji="1" lang="ja-JP" altLang="en-US" sz="2000" b="1">
                <a:solidFill>
                  <a:srgbClr val="0070C0"/>
                </a:solidFill>
              </a:rPr>
              <a:t>将来世代応援知事同盟</a:t>
            </a:r>
            <a:r>
              <a:rPr kumimoji="1" lang="en-US" altLang="ja-JP" sz="2000" b="1" dirty="0">
                <a:solidFill>
                  <a:srgbClr val="0070C0"/>
                </a:solidFill>
              </a:rPr>
              <a:t>14</a:t>
            </a:r>
            <a:r>
              <a:rPr kumimoji="1" lang="ja-JP" altLang="en-US" sz="2000" b="1">
                <a:solidFill>
                  <a:srgbClr val="0070C0"/>
                </a:solidFill>
              </a:rPr>
              <a:t>県が一斉に賛同！</a:t>
            </a:r>
          </a:p>
        </p:txBody>
      </p:sp>
      <p:sp>
        <p:nvSpPr>
          <p:cNvPr id="20" name="テキスト ボックス 19">
            <a:extLst>
              <a:ext uri="{FF2B5EF4-FFF2-40B4-BE49-F238E27FC236}">
                <a16:creationId xmlns:a16="http://schemas.microsoft.com/office/drawing/2014/main" id="{F1063838-B85B-C649-96E1-2319542E631F}"/>
              </a:ext>
            </a:extLst>
          </p:cNvPr>
          <p:cNvSpPr txBox="1"/>
          <p:nvPr/>
        </p:nvSpPr>
        <p:spPr>
          <a:xfrm>
            <a:off x="451106" y="4007031"/>
            <a:ext cx="7869552" cy="400110"/>
          </a:xfrm>
          <a:prstGeom prst="rect">
            <a:avLst/>
          </a:prstGeom>
          <a:noFill/>
        </p:spPr>
        <p:txBody>
          <a:bodyPr wrap="square" rtlCol="0">
            <a:spAutoFit/>
          </a:bodyPr>
          <a:lstStyle/>
          <a:p>
            <a:r>
              <a:rPr kumimoji="1" lang="ja-JP" altLang="en-US" sz="2000" b="1">
                <a:solidFill>
                  <a:srgbClr val="0070C0"/>
                </a:solidFill>
              </a:rPr>
              <a:t>▼</a:t>
            </a:r>
            <a:r>
              <a:rPr kumimoji="1" lang="en-US" altLang="ja-JP" b="1" dirty="0">
                <a:solidFill>
                  <a:srgbClr val="0070C0"/>
                </a:solidFill>
              </a:rPr>
              <a:t>14</a:t>
            </a:r>
            <a:r>
              <a:rPr kumimoji="1" lang="ja-JP" altLang="en-US" b="1">
                <a:solidFill>
                  <a:srgbClr val="0070C0"/>
                </a:solidFill>
              </a:rPr>
              <a:t>県での取り組みが新聞・テレビ等のメディアに取り上げられました！</a:t>
            </a:r>
          </a:p>
        </p:txBody>
      </p:sp>
      <p:sp>
        <p:nvSpPr>
          <p:cNvPr id="21" name="テキスト ボックス 20">
            <a:extLst>
              <a:ext uri="{FF2B5EF4-FFF2-40B4-BE49-F238E27FC236}">
                <a16:creationId xmlns:a16="http://schemas.microsoft.com/office/drawing/2014/main" id="{AE3CDAF9-FE78-2B45-8A19-9B1499E9F351}"/>
              </a:ext>
            </a:extLst>
          </p:cNvPr>
          <p:cNvSpPr txBox="1"/>
          <p:nvPr/>
        </p:nvSpPr>
        <p:spPr>
          <a:xfrm>
            <a:off x="547697" y="3966656"/>
            <a:ext cx="184731" cy="369332"/>
          </a:xfrm>
          <a:prstGeom prst="rect">
            <a:avLst/>
          </a:prstGeom>
          <a:noFill/>
        </p:spPr>
        <p:txBody>
          <a:bodyPr wrap="square" rtlCol="0">
            <a:spAutoFit/>
          </a:bodyPr>
          <a:lstStyle/>
          <a:p>
            <a:endParaRPr kumimoji="1" lang="ja-JP" altLang="en-US"/>
          </a:p>
        </p:txBody>
      </p:sp>
    </p:spTree>
    <p:extLst>
      <p:ext uri="{BB962C8B-B14F-4D97-AF65-F5344CB8AC3E}">
        <p14:creationId xmlns:p14="http://schemas.microsoft.com/office/powerpoint/2010/main" val="2472912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98B8667-AE65-F14B-8650-45E1320AA5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262" y="3970115"/>
            <a:ext cx="3744514" cy="2606232"/>
          </a:xfrm>
          <a:prstGeom prst="rect">
            <a:avLst/>
          </a:prstGeom>
        </p:spPr>
      </p:pic>
      <p:grpSp>
        <p:nvGrpSpPr>
          <p:cNvPr id="3" name="グループ化 2">
            <a:extLst>
              <a:ext uri="{FF2B5EF4-FFF2-40B4-BE49-F238E27FC236}">
                <a16:creationId xmlns:a16="http://schemas.microsoft.com/office/drawing/2014/main" id="{6C0985F3-21E0-C942-883D-F9E918B94FEB}"/>
              </a:ext>
            </a:extLst>
          </p:cNvPr>
          <p:cNvGrpSpPr/>
          <p:nvPr/>
        </p:nvGrpSpPr>
        <p:grpSpPr>
          <a:xfrm>
            <a:off x="407333" y="1195653"/>
            <a:ext cx="3393671" cy="2550421"/>
            <a:chOff x="2930698" y="6607922"/>
            <a:chExt cx="3935718" cy="2957782"/>
          </a:xfrm>
        </p:grpSpPr>
        <p:pic>
          <p:nvPicPr>
            <p:cNvPr id="4" name="図 3">
              <a:extLst>
                <a:ext uri="{FF2B5EF4-FFF2-40B4-BE49-F238E27FC236}">
                  <a16:creationId xmlns:a16="http://schemas.microsoft.com/office/drawing/2014/main" id="{08A5F76F-DF26-7E40-9843-9F79F6533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2060" y="6612557"/>
              <a:ext cx="1932584" cy="1418065"/>
            </a:xfrm>
            <a:prstGeom prst="rect">
              <a:avLst/>
            </a:prstGeom>
          </p:spPr>
        </p:pic>
        <p:pic>
          <p:nvPicPr>
            <p:cNvPr id="5" name="図 4">
              <a:extLst>
                <a:ext uri="{FF2B5EF4-FFF2-40B4-BE49-F238E27FC236}">
                  <a16:creationId xmlns:a16="http://schemas.microsoft.com/office/drawing/2014/main" id="{1482CA33-F278-DB46-9898-087824DE02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0698" y="6607922"/>
              <a:ext cx="1932585" cy="1427334"/>
            </a:xfrm>
            <a:prstGeom prst="rect">
              <a:avLst/>
            </a:prstGeom>
          </p:spPr>
        </p:pic>
        <p:pic>
          <p:nvPicPr>
            <p:cNvPr id="6" name="図 5">
              <a:extLst>
                <a:ext uri="{FF2B5EF4-FFF2-40B4-BE49-F238E27FC236}">
                  <a16:creationId xmlns:a16="http://schemas.microsoft.com/office/drawing/2014/main" id="{A52A9E28-55D8-DA4E-BB80-CCF9663469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30698" y="8012070"/>
              <a:ext cx="1958799" cy="1450020"/>
            </a:xfrm>
            <a:prstGeom prst="rect">
              <a:avLst/>
            </a:prstGeom>
          </p:spPr>
        </p:pic>
        <p:pic>
          <p:nvPicPr>
            <p:cNvPr id="7" name="図 6">
              <a:extLst>
                <a:ext uri="{FF2B5EF4-FFF2-40B4-BE49-F238E27FC236}">
                  <a16:creationId xmlns:a16="http://schemas.microsoft.com/office/drawing/2014/main" id="{6922EDF8-425B-934A-BE9E-CEB258D616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16576" y="8012070"/>
              <a:ext cx="1949840" cy="1427334"/>
            </a:xfrm>
            <a:prstGeom prst="rect">
              <a:avLst/>
            </a:prstGeom>
          </p:spPr>
        </p:pic>
        <p:sp>
          <p:nvSpPr>
            <p:cNvPr id="8" name="正方形/長方形 7">
              <a:extLst>
                <a:ext uri="{FF2B5EF4-FFF2-40B4-BE49-F238E27FC236}">
                  <a16:creationId xmlns:a16="http://schemas.microsoft.com/office/drawing/2014/main" id="{ADC425D7-2DA3-7A4B-8376-FA34FC7766C7}"/>
                </a:ext>
              </a:extLst>
            </p:cNvPr>
            <p:cNvSpPr/>
            <p:nvPr/>
          </p:nvSpPr>
          <p:spPr>
            <a:xfrm>
              <a:off x="4108726" y="9441879"/>
              <a:ext cx="2749271" cy="123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pic>
        <p:nvPicPr>
          <p:cNvPr id="9" name="図 8">
            <a:extLst>
              <a:ext uri="{FF2B5EF4-FFF2-40B4-BE49-F238E27FC236}">
                <a16:creationId xmlns:a16="http://schemas.microsoft.com/office/drawing/2014/main" id="{DB9936CE-8596-0D4F-B62D-BAA3E251167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89615" y="1196800"/>
            <a:ext cx="2235053" cy="3161820"/>
          </a:xfrm>
          <a:prstGeom prst="rect">
            <a:avLst/>
          </a:prstGeom>
        </p:spPr>
      </p:pic>
      <p:pic>
        <p:nvPicPr>
          <p:cNvPr id="10" name="Picture 2" descr="「豊橋市　WEラブ赤ちゃん」の画像検索結果">
            <a:extLst>
              <a:ext uri="{FF2B5EF4-FFF2-40B4-BE49-F238E27FC236}">
                <a16:creationId xmlns:a16="http://schemas.microsoft.com/office/drawing/2014/main" id="{083829A9-3298-7A41-86AF-3451EB9FE94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94424" y="4780326"/>
            <a:ext cx="2344532" cy="1761748"/>
          </a:xfrm>
          <a:prstGeom prst="rect">
            <a:avLst/>
          </a:prstGeom>
          <a:noFill/>
          <a:extLst>
            <a:ext uri="{909E8E84-426E-40DD-AFC4-6F175D3DCCD1}">
              <a14:hiddenFill xmlns:a14="http://schemas.microsoft.com/office/drawing/2010/main">
                <a:solidFill>
                  <a:srgbClr val="FFFFFF"/>
                </a:solidFill>
              </a14:hiddenFill>
            </a:ext>
          </a:extLst>
        </p:spPr>
      </p:pic>
      <p:pic>
        <p:nvPicPr>
          <p:cNvPr id="11" name="図 10">
            <a:extLst>
              <a:ext uri="{FF2B5EF4-FFF2-40B4-BE49-F238E27FC236}">
                <a16:creationId xmlns:a16="http://schemas.microsoft.com/office/drawing/2014/main" id="{5B9B54F5-AF5B-A545-B34C-2AB68378E71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01784" y="1259992"/>
            <a:ext cx="1337063" cy="1896657"/>
          </a:xfrm>
          <a:prstGeom prst="rect">
            <a:avLst/>
          </a:prstGeom>
        </p:spPr>
      </p:pic>
      <p:pic>
        <p:nvPicPr>
          <p:cNvPr id="12" name="図 11">
            <a:extLst>
              <a:ext uri="{FF2B5EF4-FFF2-40B4-BE49-F238E27FC236}">
                <a16:creationId xmlns:a16="http://schemas.microsoft.com/office/drawing/2014/main" id="{B486E138-7D83-D248-8502-A481E039992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809528" y="1842660"/>
            <a:ext cx="1352383" cy="1918390"/>
          </a:xfrm>
          <a:prstGeom prst="rect">
            <a:avLst/>
          </a:prstGeom>
        </p:spPr>
      </p:pic>
      <p:pic>
        <p:nvPicPr>
          <p:cNvPr id="13" name="図 12">
            <a:extLst>
              <a:ext uri="{FF2B5EF4-FFF2-40B4-BE49-F238E27FC236}">
                <a16:creationId xmlns:a16="http://schemas.microsoft.com/office/drawing/2014/main" id="{57CB51CC-C4BF-8E4C-BA91-F41952B7E19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442974" y="5332269"/>
            <a:ext cx="1791745" cy="1267203"/>
          </a:xfrm>
          <a:prstGeom prst="rect">
            <a:avLst/>
          </a:prstGeom>
          <a:ln>
            <a:solidFill>
              <a:schemeClr val="bg1">
                <a:lumMod val="85000"/>
              </a:schemeClr>
            </a:solidFill>
          </a:ln>
        </p:spPr>
      </p:pic>
      <p:sp>
        <p:nvSpPr>
          <p:cNvPr id="14" name="正方形/長方形 13">
            <a:extLst>
              <a:ext uri="{FF2B5EF4-FFF2-40B4-BE49-F238E27FC236}">
                <a16:creationId xmlns:a16="http://schemas.microsoft.com/office/drawing/2014/main" id="{61FC524F-C1CB-CB40-B401-ED52CF18DD1B}"/>
              </a:ext>
            </a:extLst>
          </p:cNvPr>
          <p:cNvSpPr/>
          <p:nvPr/>
        </p:nvSpPr>
        <p:spPr>
          <a:xfrm>
            <a:off x="6303570" y="4626277"/>
            <a:ext cx="1595309"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▼豊橋市版ステッカー</a:t>
            </a:r>
            <a:endParaRPr lang="ja-JP" altLang="en-US" sz="1100" b="1" dirty="0">
              <a:latin typeface="Yu Gothic" panose="020B0400000000000000" pitchFamily="34" charset="-128"/>
              <a:ea typeface="Yu Gothic" panose="020B0400000000000000" pitchFamily="34" charset="-128"/>
            </a:endParaRPr>
          </a:p>
        </p:txBody>
      </p:sp>
      <p:pic>
        <p:nvPicPr>
          <p:cNvPr id="15" name="図 14">
            <a:extLst>
              <a:ext uri="{FF2B5EF4-FFF2-40B4-BE49-F238E27FC236}">
                <a16:creationId xmlns:a16="http://schemas.microsoft.com/office/drawing/2014/main" id="{E4AFAA15-B3CA-184F-91A7-EDC4A1F5850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50901" y="4041440"/>
            <a:ext cx="1698378" cy="1201169"/>
          </a:xfrm>
          <a:prstGeom prst="rect">
            <a:avLst/>
          </a:prstGeom>
          <a:ln>
            <a:solidFill>
              <a:schemeClr val="bg1">
                <a:lumMod val="85000"/>
              </a:schemeClr>
            </a:solidFill>
          </a:ln>
        </p:spPr>
      </p:pic>
      <p:sp>
        <p:nvSpPr>
          <p:cNvPr id="16" name="正方形/長方形 15">
            <a:extLst>
              <a:ext uri="{FF2B5EF4-FFF2-40B4-BE49-F238E27FC236}">
                <a16:creationId xmlns:a16="http://schemas.microsoft.com/office/drawing/2014/main" id="{06A260EC-0EC4-774C-AC4D-4D900B409DBD}"/>
              </a:ext>
            </a:extLst>
          </p:cNvPr>
          <p:cNvSpPr/>
          <p:nvPr/>
        </p:nvSpPr>
        <p:spPr>
          <a:xfrm>
            <a:off x="6303570" y="949810"/>
            <a:ext cx="1329210"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a:t>
            </a:r>
            <a:r>
              <a:rPr lang="en-US" altLang="ja-JP" sz="1100" b="1" dirty="0">
                <a:latin typeface="Yu Gothic" panose="020B0400000000000000" pitchFamily="34" charset="-128"/>
                <a:ea typeface="Yu Gothic" panose="020B0400000000000000" pitchFamily="34" charset="-128"/>
                <a:cs typeface="Noto Sans CJK JP Regular"/>
              </a:rPr>
              <a:t>14</a:t>
            </a:r>
            <a:r>
              <a:rPr lang="ja-JP" altLang="en-US" sz="1100" b="1" dirty="0">
                <a:latin typeface="Yu Gothic" panose="020B0400000000000000" pitchFamily="34" charset="-128"/>
                <a:ea typeface="Yu Gothic" panose="020B0400000000000000" pitchFamily="34" charset="-128"/>
                <a:cs typeface="Noto Sans CJK JP Regular"/>
              </a:rPr>
              <a:t>県版ポスター</a:t>
            </a:r>
            <a:endParaRPr lang="ja-JP" altLang="en-US" sz="1100" b="1" dirty="0">
              <a:latin typeface="Yu Gothic" panose="020B0400000000000000" pitchFamily="34" charset="-128"/>
              <a:ea typeface="Yu Gothic" panose="020B0400000000000000" pitchFamily="34" charset="-128"/>
            </a:endParaRPr>
          </a:p>
        </p:txBody>
      </p:sp>
      <p:sp>
        <p:nvSpPr>
          <p:cNvPr id="17" name="正方形/長方形 16">
            <a:extLst>
              <a:ext uri="{FF2B5EF4-FFF2-40B4-BE49-F238E27FC236}">
                <a16:creationId xmlns:a16="http://schemas.microsoft.com/office/drawing/2014/main" id="{449BADF6-48F4-BB4C-A20C-0DE1CF21DFA7}"/>
              </a:ext>
            </a:extLst>
          </p:cNvPr>
          <p:cNvSpPr/>
          <p:nvPr/>
        </p:nvSpPr>
        <p:spPr>
          <a:xfrm>
            <a:off x="389745" y="947056"/>
            <a:ext cx="1861407"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a:t>
            </a:r>
            <a:r>
              <a:rPr lang="en-US" altLang="ja-JP" sz="1100" b="1" dirty="0">
                <a:latin typeface="Yu Gothic" panose="020B0400000000000000" pitchFamily="34" charset="-128"/>
                <a:ea typeface="Yu Gothic" panose="020B0400000000000000" pitchFamily="34" charset="-128"/>
                <a:cs typeface="Noto Sans CJK JP Regular"/>
              </a:rPr>
              <a:t>14</a:t>
            </a:r>
            <a:r>
              <a:rPr lang="ja-JP" altLang="en-US" sz="1100" b="1" dirty="0">
                <a:latin typeface="Yu Gothic" panose="020B0400000000000000" pitchFamily="34" charset="-128"/>
                <a:ea typeface="Yu Gothic" panose="020B0400000000000000" pitchFamily="34" charset="-128"/>
                <a:cs typeface="Noto Sans CJK JP Regular"/>
              </a:rPr>
              <a:t>県版ステッカー</a:t>
            </a:r>
            <a:r>
              <a:rPr lang="en-US" altLang="ja-JP" sz="1100" b="1" dirty="0">
                <a:latin typeface="Yu Gothic" panose="020B0400000000000000" pitchFamily="34" charset="-128"/>
                <a:ea typeface="Yu Gothic" panose="020B0400000000000000" pitchFamily="34" charset="-128"/>
                <a:cs typeface="Noto Sans CJK JP Regular"/>
              </a:rPr>
              <a:t>(</a:t>
            </a:r>
            <a:r>
              <a:rPr lang="ja-JP" altLang="en-US" sz="1100" b="1" dirty="0">
                <a:latin typeface="Yu Gothic" panose="020B0400000000000000" pitchFamily="34" charset="-128"/>
                <a:ea typeface="Yu Gothic" panose="020B0400000000000000" pitchFamily="34" charset="-128"/>
                <a:cs typeface="Noto Sans CJK JP Regular"/>
              </a:rPr>
              <a:t>一部</a:t>
            </a:r>
            <a:r>
              <a:rPr lang="en-US" altLang="ja-JP" sz="1100" b="1" dirty="0">
                <a:latin typeface="Yu Gothic" panose="020B0400000000000000" pitchFamily="34" charset="-128"/>
                <a:ea typeface="Yu Gothic" panose="020B0400000000000000" pitchFamily="34" charset="-128"/>
                <a:cs typeface="Noto Sans CJK JP Regular"/>
              </a:rPr>
              <a:t>)</a:t>
            </a:r>
            <a:endParaRPr lang="ja-JP" altLang="en-US" sz="1100" b="1" dirty="0">
              <a:latin typeface="Yu Gothic" panose="020B0400000000000000" pitchFamily="34" charset="-128"/>
              <a:ea typeface="Yu Gothic" panose="020B0400000000000000" pitchFamily="34" charset="-128"/>
            </a:endParaRPr>
          </a:p>
        </p:txBody>
      </p:sp>
      <p:sp>
        <p:nvSpPr>
          <p:cNvPr id="18" name="正方形/長方形 17">
            <a:extLst>
              <a:ext uri="{FF2B5EF4-FFF2-40B4-BE49-F238E27FC236}">
                <a16:creationId xmlns:a16="http://schemas.microsoft.com/office/drawing/2014/main" id="{4D917505-323B-9645-BD02-ED8EF422112D}"/>
              </a:ext>
            </a:extLst>
          </p:cNvPr>
          <p:cNvSpPr/>
          <p:nvPr/>
        </p:nvSpPr>
        <p:spPr>
          <a:xfrm>
            <a:off x="3887669" y="947056"/>
            <a:ext cx="1579278"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a:t>
            </a:r>
            <a:r>
              <a:rPr lang="en-US" altLang="ja-JP" sz="1100" b="1" dirty="0">
                <a:latin typeface="Yu Gothic" panose="020B0400000000000000" pitchFamily="34" charset="-128"/>
                <a:ea typeface="Yu Gothic" panose="020B0400000000000000" pitchFamily="34" charset="-128"/>
                <a:cs typeface="Noto Sans CJK JP Regular"/>
              </a:rPr>
              <a:t>14</a:t>
            </a:r>
            <a:r>
              <a:rPr lang="ja-JP" altLang="en-US" sz="1100" b="1" dirty="0">
                <a:latin typeface="Yu Gothic" panose="020B0400000000000000" pitchFamily="34" charset="-128"/>
                <a:ea typeface="Yu Gothic" panose="020B0400000000000000" pitchFamily="34" charset="-128"/>
                <a:cs typeface="Noto Sans CJK JP Regular"/>
              </a:rPr>
              <a:t>県版チラシ</a:t>
            </a:r>
            <a:r>
              <a:rPr lang="en-US" altLang="ja-JP" sz="1100" b="1" dirty="0">
                <a:latin typeface="Yu Gothic" panose="020B0400000000000000" pitchFamily="34" charset="-128"/>
                <a:ea typeface="Yu Gothic" panose="020B0400000000000000" pitchFamily="34" charset="-128"/>
                <a:cs typeface="Noto Sans CJK JP Regular"/>
              </a:rPr>
              <a:t>(</a:t>
            </a:r>
            <a:r>
              <a:rPr lang="ja-JP" altLang="en-US" sz="1100" b="1" dirty="0">
                <a:latin typeface="Yu Gothic" panose="020B0400000000000000" pitchFamily="34" charset="-128"/>
                <a:ea typeface="Yu Gothic" panose="020B0400000000000000" pitchFamily="34" charset="-128"/>
                <a:cs typeface="Noto Sans CJK JP Regular"/>
              </a:rPr>
              <a:t>両面</a:t>
            </a:r>
            <a:r>
              <a:rPr lang="en-US" altLang="ja-JP" sz="1100" b="1" dirty="0">
                <a:latin typeface="Yu Gothic" panose="020B0400000000000000" pitchFamily="34" charset="-128"/>
                <a:ea typeface="Yu Gothic" panose="020B0400000000000000" pitchFamily="34" charset="-128"/>
                <a:cs typeface="Noto Sans CJK JP Regular"/>
              </a:rPr>
              <a:t>)</a:t>
            </a:r>
            <a:endParaRPr lang="ja-JP" altLang="en-US" sz="1100" b="1" dirty="0">
              <a:latin typeface="Yu Gothic" panose="020B0400000000000000" pitchFamily="34" charset="-128"/>
              <a:ea typeface="Yu Gothic" panose="020B0400000000000000" pitchFamily="34" charset="-128"/>
            </a:endParaRPr>
          </a:p>
        </p:txBody>
      </p:sp>
      <p:sp>
        <p:nvSpPr>
          <p:cNvPr id="19" name="正方形/長方形 18">
            <a:extLst>
              <a:ext uri="{FF2B5EF4-FFF2-40B4-BE49-F238E27FC236}">
                <a16:creationId xmlns:a16="http://schemas.microsoft.com/office/drawing/2014/main" id="{5976C253-AD3A-E540-B2EB-984DA06BFCBC}"/>
              </a:ext>
            </a:extLst>
          </p:cNvPr>
          <p:cNvSpPr/>
          <p:nvPr/>
        </p:nvSpPr>
        <p:spPr>
          <a:xfrm>
            <a:off x="407333" y="3754527"/>
            <a:ext cx="1454244"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▼長野県版ポスター</a:t>
            </a:r>
            <a:endParaRPr lang="ja-JP" altLang="en-US" sz="1100" b="1" dirty="0">
              <a:latin typeface="Yu Gothic" panose="020B0400000000000000" pitchFamily="34" charset="-128"/>
              <a:ea typeface="Yu Gothic" panose="020B0400000000000000" pitchFamily="34" charset="-128"/>
            </a:endParaRPr>
          </a:p>
        </p:txBody>
      </p:sp>
      <p:sp>
        <p:nvSpPr>
          <p:cNvPr id="20" name="正方形/長方形 19">
            <a:extLst>
              <a:ext uri="{FF2B5EF4-FFF2-40B4-BE49-F238E27FC236}">
                <a16:creationId xmlns:a16="http://schemas.microsoft.com/office/drawing/2014/main" id="{E18752C5-D5FF-0E42-9843-170E07994002}"/>
              </a:ext>
            </a:extLst>
          </p:cNvPr>
          <p:cNvSpPr/>
          <p:nvPr/>
        </p:nvSpPr>
        <p:spPr>
          <a:xfrm>
            <a:off x="4250818" y="3774713"/>
            <a:ext cx="2097049"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▼長野県版ステッカー</a:t>
            </a:r>
            <a:r>
              <a:rPr lang="en-US" altLang="ja-JP" sz="1100" b="1" dirty="0">
                <a:latin typeface="Yu Gothic" panose="020B0400000000000000" pitchFamily="34" charset="-128"/>
                <a:ea typeface="Yu Gothic" panose="020B0400000000000000" pitchFamily="34" charset="-128"/>
                <a:cs typeface="Noto Sans CJK JP Regular"/>
              </a:rPr>
              <a:t>×2</a:t>
            </a:r>
            <a:r>
              <a:rPr lang="ja-JP" altLang="en-US" sz="1100" b="1" dirty="0">
                <a:latin typeface="Yu Gothic" panose="020B0400000000000000" pitchFamily="34" charset="-128"/>
                <a:ea typeface="Yu Gothic" panose="020B0400000000000000" pitchFamily="34" charset="-128"/>
                <a:cs typeface="Noto Sans CJK JP Regular"/>
              </a:rPr>
              <a:t>種類</a:t>
            </a:r>
            <a:endParaRPr lang="ja-JP" altLang="en-US" sz="1100" b="1" dirty="0">
              <a:latin typeface="Yu Gothic" panose="020B0400000000000000" pitchFamily="34" charset="-128"/>
              <a:ea typeface="Yu Gothic" panose="020B0400000000000000" pitchFamily="34" charset="-128"/>
            </a:endParaRPr>
          </a:p>
        </p:txBody>
      </p:sp>
      <p:sp>
        <p:nvSpPr>
          <p:cNvPr id="21" name="テキスト ボックス 20">
            <a:extLst>
              <a:ext uri="{FF2B5EF4-FFF2-40B4-BE49-F238E27FC236}">
                <a16:creationId xmlns:a16="http://schemas.microsoft.com/office/drawing/2014/main" id="{7361C797-8598-3C47-A612-A9DCAAFE2698}"/>
              </a:ext>
            </a:extLst>
          </p:cNvPr>
          <p:cNvSpPr txBox="1"/>
          <p:nvPr/>
        </p:nvSpPr>
        <p:spPr>
          <a:xfrm>
            <a:off x="922148" y="383276"/>
            <a:ext cx="5972175" cy="461665"/>
          </a:xfrm>
          <a:prstGeom prst="rect">
            <a:avLst/>
          </a:prstGeom>
          <a:noFill/>
        </p:spPr>
        <p:txBody>
          <a:bodyPr wrap="square" rtlCol="0">
            <a:spAutoFit/>
          </a:bodyPr>
          <a:lstStyle/>
          <a:p>
            <a:r>
              <a:rPr kumimoji="1" lang="ja-JP" altLang="en-US" sz="2000" b="1">
                <a:solidFill>
                  <a:srgbClr val="0070C0"/>
                </a:solidFill>
              </a:rPr>
              <a:t>自治体</a:t>
            </a:r>
            <a:r>
              <a:rPr kumimoji="1" lang="en-US" altLang="ja-JP" sz="2000" b="1" dirty="0">
                <a:solidFill>
                  <a:srgbClr val="0070C0"/>
                </a:solidFill>
              </a:rPr>
              <a:t>×</a:t>
            </a:r>
            <a:r>
              <a:rPr kumimoji="1" lang="en-US" altLang="ja-JP" sz="2400" b="1" dirty="0">
                <a:solidFill>
                  <a:srgbClr val="0070C0"/>
                </a:solidFill>
              </a:rPr>
              <a:t>WE</a:t>
            </a:r>
            <a:r>
              <a:rPr kumimoji="1" lang="ja-JP" altLang="en-US" sz="2000" b="1">
                <a:solidFill>
                  <a:srgbClr val="0070C0"/>
                </a:solidFill>
              </a:rPr>
              <a:t>ラブ赤ちゃんプロジェクト</a:t>
            </a:r>
          </a:p>
        </p:txBody>
      </p:sp>
    </p:spTree>
    <p:extLst>
      <p:ext uri="{BB962C8B-B14F-4D97-AF65-F5344CB8AC3E}">
        <p14:creationId xmlns:p14="http://schemas.microsoft.com/office/powerpoint/2010/main" val="3042385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11">
            <a:extLst>
              <a:ext uri="{FF2B5EF4-FFF2-40B4-BE49-F238E27FC236}">
                <a16:creationId xmlns:a16="http://schemas.microsoft.com/office/drawing/2014/main" id="{0AFD9634-86A8-FF4D-9DFC-6511B79D5023}"/>
              </a:ext>
            </a:extLst>
          </p:cNvPr>
          <p:cNvSpPr txBox="1"/>
          <p:nvPr/>
        </p:nvSpPr>
        <p:spPr>
          <a:xfrm>
            <a:off x="2979868" y="982885"/>
            <a:ext cx="2568574" cy="2305759"/>
          </a:xfrm>
          <a:prstGeom prst="rect">
            <a:avLst/>
          </a:prstGeom>
        </p:spPr>
        <p:txBody>
          <a:bodyPr vert="horz" wrap="square" lIns="0" tIns="12700" rIns="0" bIns="0" rtlCol="0">
            <a:spAutoFit/>
          </a:bodyPr>
          <a:lstStyle/>
          <a:p>
            <a:pPr marL="12700">
              <a:spcBef>
                <a:spcPts val="100"/>
              </a:spcBef>
            </a:pP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東京都初の賛同を表明いただきました</a:t>
            </a:r>
            <a:r>
              <a:rPr lang="ja-JP" altLang="en-US" sz="1200" b="1">
                <a:solidFill>
                  <a:srgbClr val="FF5976"/>
                </a:solidFill>
                <a:latin typeface="メイリオ" panose="020B0604030504040204" pitchFamily="50" charset="-128"/>
                <a:ea typeface="メイリオ" panose="020B0604030504040204" pitchFamily="50" charset="-128"/>
                <a:cs typeface="Noto Sans CJK JP Regular"/>
              </a:rPr>
              <a:t>世田谷区</a:t>
            </a:r>
            <a:r>
              <a:rPr lang="ja-JP" altLang="en-US" sz="1200">
                <a:solidFill>
                  <a:srgbClr val="0070C0"/>
                </a:solidFill>
                <a:latin typeface="メイリオ" panose="020B0604030504040204" pitchFamily="50" charset="-128"/>
                <a:ea typeface="メイリオ" panose="020B0604030504040204" pitchFamily="50" charset="-128"/>
                <a:cs typeface="Noto Sans CJK JP Regular"/>
              </a:rPr>
              <a:t>と、</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子育てしやすい社会醸成を目的に取り組みを開始いたしました。</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世田谷版「泣いてもいいよ</a:t>
            </a:r>
            <a:r>
              <a:rPr lang="ja-JP" altLang="en-US" sz="1200">
                <a:solidFill>
                  <a:srgbClr val="0070C0"/>
                </a:solidFill>
                <a:latin typeface="メイリオ" panose="020B0604030504040204" pitchFamily="50" charset="-128"/>
                <a:ea typeface="メイリオ" panose="020B0604030504040204" pitchFamily="50" charset="-128"/>
                <a:cs typeface="Noto Sans CJK JP Regular"/>
              </a:rPr>
              <a:t>！」</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b="1">
                <a:solidFill>
                  <a:srgbClr val="FF5976"/>
                </a:solidFill>
                <a:latin typeface="メイリオ" panose="020B0604030504040204" pitchFamily="50" charset="-128"/>
                <a:ea typeface="メイリオ" panose="020B0604030504040204" pitchFamily="50" charset="-128"/>
                <a:cs typeface="Noto Sans CJK JP Regular"/>
              </a:rPr>
              <a:t>ステッカー</a:t>
            </a:r>
            <a:r>
              <a:rPr lang="en-US" altLang="ja-JP" sz="1200" b="1" dirty="0">
                <a:solidFill>
                  <a:srgbClr val="FF5976"/>
                </a:solidFill>
                <a:latin typeface="メイリオ" panose="020B0604030504040204" pitchFamily="50" charset="-128"/>
                <a:ea typeface="メイリオ" panose="020B0604030504040204" pitchFamily="50" charset="-128"/>
                <a:cs typeface="Noto Sans CJK JP Regular"/>
              </a:rPr>
              <a:t>75,000</a:t>
            </a:r>
            <a:r>
              <a:rPr lang="ja-JP" altLang="en-US" sz="1200" b="1" dirty="0">
                <a:solidFill>
                  <a:srgbClr val="FF5976"/>
                </a:solidFill>
                <a:latin typeface="メイリオ" panose="020B0604030504040204" pitchFamily="50" charset="-128"/>
                <a:ea typeface="メイリオ" panose="020B0604030504040204" pitchFamily="50" charset="-128"/>
                <a:cs typeface="Noto Sans CJK JP Regular"/>
              </a:rPr>
              <a:t>枚</a:t>
            </a: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を</a:t>
            </a:r>
            <a:r>
              <a:rPr lang="ja-JP" altLang="en-US" sz="1200">
                <a:solidFill>
                  <a:srgbClr val="0070C0"/>
                </a:solidFill>
                <a:latin typeface="メイリオ" panose="020B0604030504040204" pitchFamily="50" charset="-128"/>
                <a:ea typeface="メイリオ" panose="020B0604030504040204" pitchFamily="50" charset="-128"/>
                <a:cs typeface="Noto Sans CJK JP Regular"/>
              </a:rPr>
              <a:t>都内にて</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a:solidFill>
                  <a:srgbClr val="0070C0"/>
                </a:solidFill>
                <a:latin typeface="メイリオ" panose="020B0604030504040204" pitchFamily="50" charset="-128"/>
                <a:ea typeface="メイリオ" panose="020B0604030504040204" pitchFamily="50" charset="-128"/>
                <a:cs typeface="Noto Sans CJK JP Regular"/>
              </a:rPr>
              <a:t>配布</a:t>
            </a: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をしています。</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また、缶バッチやキーホルダーを子育て支援に関わる方々が身に着けることで、ママ・パパへの精神的支援にもつなげています。</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p:txBody>
      </p:sp>
      <p:sp>
        <p:nvSpPr>
          <p:cNvPr id="17" name="object 11">
            <a:extLst>
              <a:ext uri="{FF2B5EF4-FFF2-40B4-BE49-F238E27FC236}">
                <a16:creationId xmlns:a16="http://schemas.microsoft.com/office/drawing/2014/main" id="{034F121E-1EAE-5E48-9B7B-9844FC732C46}"/>
              </a:ext>
            </a:extLst>
          </p:cNvPr>
          <p:cNvSpPr txBox="1"/>
          <p:nvPr/>
        </p:nvSpPr>
        <p:spPr>
          <a:xfrm>
            <a:off x="2858110" y="3588233"/>
            <a:ext cx="5972175" cy="394980"/>
          </a:xfrm>
          <a:prstGeom prst="rect">
            <a:avLst/>
          </a:prstGeom>
        </p:spPr>
        <p:txBody>
          <a:bodyPr vert="horz" wrap="square" lIns="0" tIns="12700" rIns="0" bIns="0" rtlCol="0">
            <a:spAutoFit/>
          </a:bodyPr>
          <a:lstStyle/>
          <a:p>
            <a:pPr marL="12700">
              <a:spcBef>
                <a:spcPts val="100"/>
              </a:spcBef>
            </a:pPr>
            <a:r>
              <a:rPr lang="ja-JP" altLang="en-US" sz="1200" b="1" dirty="0">
                <a:latin typeface="メイリオ" panose="020B0604030504040204" pitchFamily="50" charset="-128"/>
                <a:ea typeface="メイリオ" panose="020B0604030504040204" pitchFamily="50" charset="-128"/>
                <a:cs typeface="Noto Sans CJK JP Regular"/>
              </a:rPr>
              <a:t>世田谷区との取り組みを紹介する特設ページで</a:t>
            </a:r>
            <a:r>
              <a:rPr lang="ja-JP" altLang="en-US" sz="1200" b="1">
                <a:latin typeface="メイリオ" panose="020B0604030504040204" pitchFamily="50" charset="-128"/>
                <a:ea typeface="メイリオ" panose="020B0604030504040204" pitchFamily="50" charset="-128"/>
                <a:cs typeface="Noto Sans CJK JP Regular"/>
              </a:rPr>
              <a:t>は、</a:t>
            </a:r>
            <a:endParaRPr lang="en-US" altLang="ja-JP" sz="1200" b="1" dirty="0">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b="1">
                <a:latin typeface="メイリオ" panose="020B0604030504040204" pitchFamily="50" charset="-128"/>
                <a:ea typeface="メイリオ" panose="020B0604030504040204" pitchFamily="50" charset="-128"/>
                <a:cs typeface="Noto Sans CJK JP Regular"/>
              </a:rPr>
              <a:t>この</a:t>
            </a:r>
            <a:r>
              <a:rPr lang="ja-JP" altLang="en-US" sz="1200" b="1" dirty="0">
                <a:latin typeface="メイリオ" panose="020B0604030504040204" pitchFamily="50" charset="-128"/>
                <a:ea typeface="メイリオ" panose="020B0604030504040204" pitchFamily="50" charset="-128"/>
                <a:cs typeface="Noto Sans CJK JP Regular"/>
              </a:rPr>
              <a:t>取り組みをどうやって広げていくのかアイデアを募るフォームも設置しています。</a:t>
            </a:r>
            <a:endParaRPr lang="en-US" altLang="ja-JP" sz="1200" b="1" dirty="0">
              <a:latin typeface="メイリオ" panose="020B0604030504040204" pitchFamily="50" charset="-128"/>
              <a:ea typeface="メイリオ" panose="020B0604030504040204" pitchFamily="50" charset="-128"/>
              <a:cs typeface="Noto Sans CJK JP Regular"/>
            </a:endParaRPr>
          </a:p>
        </p:txBody>
      </p:sp>
      <p:sp>
        <p:nvSpPr>
          <p:cNvPr id="18" name="正方形/長方形 17">
            <a:extLst>
              <a:ext uri="{FF2B5EF4-FFF2-40B4-BE49-F238E27FC236}">
                <a16:creationId xmlns:a16="http://schemas.microsoft.com/office/drawing/2014/main" id="{9CD5F018-457D-714E-86A1-C64C62D21CFB}"/>
              </a:ext>
            </a:extLst>
          </p:cNvPr>
          <p:cNvSpPr/>
          <p:nvPr/>
        </p:nvSpPr>
        <p:spPr>
          <a:xfrm>
            <a:off x="479426" y="4223842"/>
            <a:ext cx="8171009" cy="2352844"/>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002060"/>
              </a:solidFill>
            </a:endParaRPr>
          </a:p>
        </p:txBody>
      </p:sp>
      <p:sp>
        <p:nvSpPr>
          <p:cNvPr id="19" name="正方形/長方形 18">
            <a:extLst>
              <a:ext uri="{FF2B5EF4-FFF2-40B4-BE49-F238E27FC236}">
                <a16:creationId xmlns:a16="http://schemas.microsoft.com/office/drawing/2014/main" id="{A26F09C1-6972-2E44-840E-E704F31B7080}"/>
              </a:ext>
            </a:extLst>
          </p:cNvPr>
          <p:cNvSpPr/>
          <p:nvPr/>
        </p:nvSpPr>
        <p:spPr>
          <a:xfrm>
            <a:off x="629128" y="4406643"/>
            <a:ext cx="1587294" cy="261610"/>
          </a:xfrm>
          <a:prstGeom prst="rect">
            <a:avLst/>
          </a:prstGeom>
        </p:spPr>
        <p:txBody>
          <a:bodyPr wrap="none">
            <a:spAutoFit/>
          </a:bodyPr>
          <a:lstStyle/>
          <a:p>
            <a:r>
              <a:rPr lang="ja-JP" altLang="en-US" sz="1100" b="1" dirty="0">
                <a:solidFill>
                  <a:srgbClr val="002060"/>
                </a:solidFill>
                <a:latin typeface="Yu Gothic" panose="020B0400000000000000" pitchFamily="34" charset="-128"/>
                <a:ea typeface="Yu Gothic" panose="020B0400000000000000" pitchFamily="34" charset="-128"/>
                <a:cs typeface="Noto Sans CJK JP Regular"/>
              </a:rPr>
              <a:t>▼日本経済新聞に掲載</a:t>
            </a:r>
            <a:endParaRPr lang="ja-JP" altLang="en-US" sz="1100" b="1" dirty="0">
              <a:solidFill>
                <a:srgbClr val="002060"/>
              </a:solidFill>
              <a:latin typeface="Yu Gothic" panose="020B0400000000000000" pitchFamily="34" charset="-128"/>
              <a:ea typeface="Yu Gothic" panose="020B0400000000000000" pitchFamily="34" charset="-128"/>
            </a:endParaRPr>
          </a:p>
        </p:txBody>
      </p:sp>
      <p:sp>
        <p:nvSpPr>
          <p:cNvPr id="20" name="正方形/長方形 19">
            <a:extLst>
              <a:ext uri="{FF2B5EF4-FFF2-40B4-BE49-F238E27FC236}">
                <a16:creationId xmlns:a16="http://schemas.microsoft.com/office/drawing/2014/main" id="{F5979EC2-3EBA-2540-867F-C67DB8EC4E09}"/>
              </a:ext>
            </a:extLst>
          </p:cNvPr>
          <p:cNvSpPr/>
          <p:nvPr/>
        </p:nvSpPr>
        <p:spPr>
          <a:xfrm>
            <a:off x="2395115" y="5402264"/>
            <a:ext cx="2582758" cy="261610"/>
          </a:xfrm>
          <a:prstGeom prst="rect">
            <a:avLst/>
          </a:prstGeom>
        </p:spPr>
        <p:txBody>
          <a:bodyPr wrap="none">
            <a:spAutoFit/>
          </a:bodyPr>
          <a:lstStyle/>
          <a:p>
            <a:r>
              <a:rPr lang="ja-JP" altLang="en-US" sz="1100" b="1">
                <a:solidFill>
                  <a:srgbClr val="002060"/>
                </a:solidFill>
                <a:latin typeface="Noto Sans CJK JP Regular"/>
              </a:rPr>
              <a:t>▼首都圏</a:t>
            </a:r>
            <a:r>
              <a:rPr lang="ja-JP" altLang="en-US" sz="1100" b="1" dirty="0">
                <a:solidFill>
                  <a:srgbClr val="002060"/>
                </a:solidFill>
                <a:latin typeface="Noto Sans CJK JP Regular"/>
              </a:rPr>
              <a:t>ネットワークにてテレビ放送</a:t>
            </a:r>
            <a:endParaRPr lang="ja-JP" altLang="en-US" sz="1100" b="1" dirty="0">
              <a:solidFill>
                <a:srgbClr val="002060"/>
              </a:solidFill>
            </a:endParaRPr>
          </a:p>
        </p:txBody>
      </p:sp>
      <p:sp>
        <p:nvSpPr>
          <p:cNvPr id="21" name="正方形/長方形 20">
            <a:extLst>
              <a:ext uri="{FF2B5EF4-FFF2-40B4-BE49-F238E27FC236}">
                <a16:creationId xmlns:a16="http://schemas.microsoft.com/office/drawing/2014/main" id="{9C056C23-D80B-A548-8762-F433EDA9E5BC}"/>
              </a:ext>
            </a:extLst>
          </p:cNvPr>
          <p:cNvSpPr/>
          <p:nvPr/>
        </p:nvSpPr>
        <p:spPr>
          <a:xfrm>
            <a:off x="4680821" y="5092365"/>
            <a:ext cx="1980029" cy="261610"/>
          </a:xfrm>
          <a:prstGeom prst="rect">
            <a:avLst/>
          </a:prstGeom>
        </p:spPr>
        <p:txBody>
          <a:bodyPr wrap="none">
            <a:spAutoFit/>
          </a:bodyPr>
          <a:lstStyle/>
          <a:p>
            <a:r>
              <a:rPr lang="ja-JP" altLang="en-US" sz="1100" b="1">
                <a:solidFill>
                  <a:srgbClr val="002060"/>
                </a:solidFill>
                <a:latin typeface="Yu Gothic" panose="020B0400000000000000" pitchFamily="34" charset="-128"/>
                <a:ea typeface="Yu Gothic" panose="020B0400000000000000" pitchFamily="34" charset="-128"/>
                <a:cs typeface="Noto Sans CJK JP Regular"/>
              </a:rPr>
              <a:t>▼</a:t>
            </a:r>
            <a:r>
              <a:rPr lang="en" altLang="ja-JP" sz="1100" b="1" dirty="0">
                <a:solidFill>
                  <a:srgbClr val="002060"/>
                </a:solidFill>
                <a:latin typeface="Yu Gothic" panose="020B0400000000000000" pitchFamily="34" charset="-128"/>
                <a:ea typeface="Yu Gothic" panose="020B0400000000000000" pitchFamily="34" charset="-128"/>
                <a:cs typeface="Noto Sans CJK JP Regular"/>
              </a:rPr>
              <a:t>SDGs</a:t>
            </a:r>
            <a:r>
              <a:rPr lang="ja-JP" altLang="en-US" sz="1100" b="1">
                <a:solidFill>
                  <a:srgbClr val="002060"/>
                </a:solidFill>
                <a:latin typeface="Yu Gothic" panose="020B0400000000000000" pitchFamily="34" charset="-128"/>
                <a:ea typeface="Yu Gothic" panose="020B0400000000000000" pitchFamily="34" charset="-128"/>
                <a:cs typeface="Noto Sans CJK JP Regular"/>
              </a:rPr>
              <a:t>トレインにポスター</a:t>
            </a:r>
          </a:p>
        </p:txBody>
      </p:sp>
      <p:pic>
        <p:nvPicPr>
          <p:cNvPr id="22" name="図 21" descr="テキスト が含まれている画像&#10;&#10;高い精度で生成された説明">
            <a:extLst>
              <a:ext uri="{FF2B5EF4-FFF2-40B4-BE49-F238E27FC236}">
                <a16:creationId xmlns:a16="http://schemas.microsoft.com/office/drawing/2014/main" id="{DE81E241-E841-B54F-90F2-35A125A49D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426" y="982885"/>
            <a:ext cx="2378684" cy="1651274"/>
          </a:xfrm>
          <a:prstGeom prst="rect">
            <a:avLst/>
          </a:prstGeom>
        </p:spPr>
      </p:pic>
      <p:pic>
        <p:nvPicPr>
          <p:cNvPr id="23" name="図 22" descr="人, 室内 が含まれている画像&#10;&#10;非常に高い精度で生成された説明">
            <a:extLst>
              <a:ext uri="{FF2B5EF4-FFF2-40B4-BE49-F238E27FC236}">
                <a16:creationId xmlns:a16="http://schemas.microsoft.com/office/drawing/2014/main" id="{C931697E-BD4B-8F4C-A6BE-59255A7C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074" y="2733533"/>
            <a:ext cx="1999488" cy="1249680"/>
          </a:xfrm>
          <a:prstGeom prst="rect">
            <a:avLst/>
          </a:prstGeom>
        </p:spPr>
      </p:pic>
      <p:pic>
        <p:nvPicPr>
          <p:cNvPr id="24" name="図 23" descr="人, 男性, 屋外 が含まれている画像&#10;&#10;非常に高い精度で生成された説明">
            <a:extLst>
              <a:ext uri="{FF2B5EF4-FFF2-40B4-BE49-F238E27FC236}">
                <a16:creationId xmlns:a16="http://schemas.microsoft.com/office/drawing/2014/main" id="{62C36B52-F6A5-564C-8379-D02844BE98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6859" y="4346425"/>
            <a:ext cx="1457070" cy="981541"/>
          </a:xfrm>
          <a:prstGeom prst="rect">
            <a:avLst/>
          </a:prstGeom>
        </p:spPr>
      </p:pic>
      <p:pic>
        <p:nvPicPr>
          <p:cNvPr id="25" name="図 24" descr="スクリーンショット が含まれている画像&#10;&#10;非常に高い精度で生成された説明">
            <a:extLst>
              <a:ext uri="{FF2B5EF4-FFF2-40B4-BE49-F238E27FC236}">
                <a16:creationId xmlns:a16="http://schemas.microsoft.com/office/drawing/2014/main" id="{D760F94B-3C2C-C34D-A9DC-FE47BD6B2E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655" y="4702437"/>
            <a:ext cx="1792379" cy="1847248"/>
          </a:xfrm>
          <a:prstGeom prst="rect">
            <a:avLst/>
          </a:prstGeom>
        </p:spPr>
      </p:pic>
      <p:pic>
        <p:nvPicPr>
          <p:cNvPr id="26" name="図 25" descr="室内, 人 が含まれている画像&#10;&#10;非常に高い精度で生成された説明">
            <a:extLst>
              <a:ext uri="{FF2B5EF4-FFF2-40B4-BE49-F238E27FC236}">
                <a16:creationId xmlns:a16="http://schemas.microsoft.com/office/drawing/2014/main" id="{EC519139-99B0-5044-B9A5-3E9B943C29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15470" y="5626061"/>
            <a:ext cx="1601557" cy="878524"/>
          </a:xfrm>
          <a:prstGeom prst="rect">
            <a:avLst/>
          </a:prstGeom>
        </p:spPr>
      </p:pic>
      <p:pic>
        <p:nvPicPr>
          <p:cNvPr id="27" name="図 26" descr="スクリーンショット, テキスト, 新聞 が含まれている画像&#10;&#10;非常に高い精度で生成された説明">
            <a:extLst>
              <a:ext uri="{FF2B5EF4-FFF2-40B4-BE49-F238E27FC236}">
                <a16:creationId xmlns:a16="http://schemas.microsoft.com/office/drawing/2014/main" id="{65E49512-4A76-8F4E-B997-DF023D2A3FA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30588" y="4406643"/>
            <a:ext cx="2054530" cy="2121592"/>
          </a:xfrm>
          <a:prstGeom prst="rect">
            <a:avLst/>
          </a:prstGeom>
        </p:spPr>
      </p:pic>
      <p:pic>
        <p:nvPicPr>
          <p:cNvPr id="28" name="Picture 2" descr="東急電鉄の3線に貼られている世田谷区とコラボレーションしたポスター">
            <a:extLst>
              <a:ext uri="{FF2B5EF4-FFF2-40B4-BE49-F238E27FC236}">
                <a16:creationId xmlns:a16="http://schemas.microsoft.com/office/drawing/2014/main" id="{89F05309-5DDD-8E42-85F6-14E698EA2740}"/>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670200" y="988219"/>
            <a:ext cx="3124199" cy="221839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東急電鉄のSDGsトレインに「WEラブ赤ちゃんプロジェクト×世田谷区」のポスター 5/31まで">
            <a:extLst>
              <a:ext uri="{FF2B5EF4-FFF2-40B4-BE49-F238E27FC236}">
                <a16:creationId xmlns:a16="http://schemas.microsoft.com/office/drawing/2014/main" id="{0ABB3EA3-27D5-114B-9923-940837D3C89E}"/>
              </a:ext>
            </a:extLst>
          </p:cNvPr>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l="9483" r="13092" b="24258"/>
          <a:stretch/>
        </p:blipFill>
        <p:spPr bwMode="auto">
          <a:xfrm>
            <a:off x="4922351" y="5365475"/>
            <a:ext cx="1496970" cy="1098320"/>
          </a:xfrm>
          <a:prstGeom prst="rect">
            <a:avLst/>
          </a:prstGeom>
          <a:noFill/>
          <a:extLst>
            <a:ext uri="{909E8E84-426E-40DD-AFC4-6F175D3DCCD1}">
              <a14:hiddenFill xmlns:a14="http://schemas.microsoft.com/office/drawing/2010/main">
                <a:solidFill>
                  <a:srgbClr val="FFFFFF"/>
                </a:solidFill>
              </a14:hiddenFill>
            </a:ext>
          </a:extLst>
        </p:spPr>
      </p:pic>
      <p:sp>
        <p:nvSpPr>
          <p:cNvPr id="31" name="テキスト ボックス 30">
            <a:extLst>
              <a:ext uri="{FF2B5EF4-FFF2-40B4-BE49-F238E27FC236}">
                <a16:creationId xmlns:a16="http://schemas.microsoft.com/office/drawing/2014/main" id="{7CA12838-7C79-1342-B017-4771D550EF13}"/>
              </a:ext>
            </a:extLst>
          </p:cNvPr>
          <p:cNvSpPr txBox="1"/>
          <p:nvPr/>
        </p:nvSpPr>
        <p:spPr>
          <a:xfrm>
            <a:off x="980540" y="428003"/>
            <a:ext cx="5972175" cy="400110"/>
          </a:xfrm>
          <a:prstGeom prst="rect">
            <a:avLst/>
          </a:prstGeom>
          <a:noFill/>
        </p:spPr>
        <p:txBody>
          <a:bodyPr wrap="square" rtlCol="0">
            <a:spAutoFit/>
          </a:bodyPr>
          <a:lstStyle/>
          <a:p>
            <a:r>
              <a:rPr kumimoji="1" lang="ja-JP" altLang="en-US" b="1">
                <a:solidFill>
                  <a:srgbClr val="0070C0"/>
                </a:solidFill>
              </a:rPr>
              <a:t>東京都内初！</a:t>
            </a:r>
            <a:r>
              <a:rPr kumimoji="1" lang="en-US" altLang="ja-JP" b="1" dirty="0">
                <a:solidFill>
                  <a:srgbClr val="0070C0"/>
                </a:solidFill>
              </a:rPr>
              <a:t> </a:t>
            </a:r>
            <a:r>
              <a:rPr kumimoji="1" lang="ja-JP" altLang="en-US" b="1">
                <a:solidFill>
                  <a:srgbClr val="0070C0"/>
                </a:solidFill>
              </a:rPr>
              <a:t>世田谷区</a:t>
            </a:r>
            <a:r>
              <a:rPr kumimoji="1" lang="en-US" altLang="ja-JP" b="1" dirty="0">
                <a:solidFill>
                  <a:srgbClr val="0070C0"/>
                </a:solidFill>
              </a:rPr>
              <a:t>×</a:t>
            </a:r>
            <a:r>
              <a:rPr kumimoji="1" lang="en-US" altLang="ja-JP" sz="2000" b="1" dirty="0">
                <a:solidFill>
                  <a:srgbClr val="0070C0"/>
                </a:solidFill>
              </a:rPr>
              <a:t>WE</a:t>
            </a:r>
            <a:r>
              <a:rPr kumimoji="1" lang="ja-JP" altLang="en-US" b="1">
                <a:solidFill>
                  <a:srgbClr val="0070C0"/>
                </a:solidFill>
              </a:rPr>
              <a:t>ラブ赤ちゃんプロジェクト</a:t>
            </a:r>
          </a:p>
        </p:txBody>
      </p:sp>
      <p:sp>
        <p:nvSpPr>
          <p:cNvPr id="32" name="正方形/長方形 31">
            <a:extLst>
              <a:ext uri="{FF2B5EF4-FFF2-40B4-BE49-F238E27FC236}">
                <a16:creationId xmlns:a16="http://schemas.microsoft.com/office/drawing/2014/main" id="{0271C9BC-6E1A-C841-A324-8F1BCF103D17}"/>
              </a:ext>
            </a:extLst>
          </p:cNvPr>
          <p:cNvSpPr/>
          <p:nvPr/>
        </p:nvSpPr>
        <p:spPr>
          <a:xfrm>
            <a:off x="4094117" y="4585644"/>
            <a:ext cx="1633781" cy="261610"/>
          </a:xfrm>
          <a:prstGeom prst="rect">
            <a:avLst/>
          </a:prstGeom>
        </p:spPr>
        <p:txBody>
          <a:bodyPr wrap="none">
            <a:spAutoFit/>
          </a:bodyPr>
          <a:lstStyle/>
          <a:p>
            <a:r>
              <a:rPr lang="ja-JP" altLang="en-US" sz="1100" b="1">
                <a:solidFill>
                  <a:srgbClr val="002060"/>
                </a:solidFill>
                <a:latin typeface="Yu Gothic" panose="020B0400000000000000" pitchFamily="34" charset="-128"/>
                <a:ea typeface="Yu Gothic" panose="020B0400000000000000" pitchFamily="34" charset="-128"/>
                <a:cs typeface="Noto Sans CJK JP Regular"/>
              </a:rPr>
              <a:t>◀︎</a:t>
            </a:r>
            <a:r>
              <a:rPr lang="en" altLang="ja-JP" sz="1100" b="1" dirty="0">
                <a:solidFill>
                  <a:srgbClr val="002060"/>
                </a:solidFill>
                <a:latin typeface="Yu Gothic" panose="020B0400000000000000" pitchFamily="34" charset="-128"/>
                <a:ea typeface="Yu Gothic" panose="020B0400000000000000" pitchFamily="34" charset="-128"/>
                <a:cs typeface="Noto Sans CJK JP Regular"/>
              </a:rPr>
              <a:t>NHK</a:t>
            </a:r>
            <a:r>
              <a:rPr lang="ja-JP" altLang="en-US" sz="1100" b="1">
                <a:solidFill>
                  <a:srgbClr val="002060"/>
                </a:solidFill>
                <a:latin typeface="Yu Gothic" panose="020B0400000000000000" pitchFamily="34" charset="-128"/>
                <a:ea typeface="Yu Gothic" panose="020B0400000000000000" pitchFamily="34" charset="-128"/>
                <a:cs typeface="Noto Sans CJK JP Regular"/>
              </a:rPr>
              <a:t>ニュースに掲載</a:t>
            </a:r>
          </a:p>
        </p:txBody>
      </p:sp>
    </p:spTree>
    <p:extLst>
      <p:ext uri="{BB962C8B-B14F-4D97-AF65-F5344CB8AC3E}">
        <p14:creationId xmlns:p14="http://schemas.microsoft.com/office/powerpoint/2010/main" val="8652839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5837</TotalTime>
  <Words>783</Words>
  <Application>Microsoft Office PowerPoint</Application>
  <PresentationFormat>画面に合わせる (4:3)</PresentationFormat>
  <Paragraphs>110</Paragraphs>
  <Slides>9</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Noto Sans CJK JP Regular</vt:lpstr>
      <vt:lpstr>メイリオ</vt:lpstr>
      <vt:lpstr>Yu Gothic</vt:lpstr>
      <vt:lpstr>Arial</vt:lpstr>
      <vt:lpstr>Calibri</vt:lpstr>
      <vt:lpstr>Calibri Light</vt:lpstr>
      <vt:lpstr>Trebuchet MS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aritsune shuto</dc:creator>
  <cp:lastModifiedBy>kitsunai aya</cp:lastModifiedBy>
  <cp:revision>10</cp:revision>
  <dcterms:created xsi:type="dcterms:W3CDTF">2021-11-05T01:30:45Z</dcterms:created>
  <dcterms:modified xsi:type="dcterms:W3CDTF">2024-08-20T06:28:16Z</dcterms:modified>
</cp:coreProperties>
</file>